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6"/>
  </p:notesMasterIdLst>
  <p:sldIdLst>
    <p:sldId id="256" r:id="rId3"/>
    <p:sldId id="258" r:id="rId4"/>
    <p:sldId id="260" r:id="rId5"/>
    <p:sldId id="274" r:id="rId6"/>
    <p:sldId id="261" r:id="rId7"/>
    <p:sldId id="262" r:id="rId8"/>
    <p:sldId id="263" r:id="rId9"/>
    <p:sldId id="264" r:id="rId10"/>
    <p:sldId id="259" r:id="rId11"/>
    <p:sldId id="265" r:id="rId12"/>
    <p:sldId id="267" r:id="rId13"/>
    <p:sldId id="276" r:id="rId14"/>
    <p:sldId id="266" r:id="rId15"/>
    <p:sldId id="268" r:id="rId16"/>
    <p:sldId id="269" r:id="rId17"/>
    <p:sldId id="270" r:id="rId18"/>
    <p:sldId id="271" r:id="rId19"/>
    <p:sldId id="272" r:id="rId20"/>
    <p:sldId id="275" r:id="rId21"/>
    <p:sldId id="277" r:id="rId22"/>
    <p:sldId id="278" r:id="rId23"/>
    <p:sldId id="279" r:id="rId24"/>
    <p:sldId id="280" r:id="rId2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66"/>
    <a:srgbClr val="990099"/>
    <a:srgbClr val="0000FF"/>
    <a:srgbClr val="CC0066"/>
    <a:srgbClr val="FF9900"/>
    <a:srgbClr val="FF3300"/>
    <a:srgbClr val="0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7292A2E-F333-43FB-9621-5CBBE7FDCDCB}" styleName="Светлый стиль 2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0AE98E-A8B6-4708-A06F-0BFE4A9F9B7B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CEF41F-59B8-4CE8-A534-DDC2F99D07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4628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EF41F-59B8-4CE8-A534-DDC2F99D077C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1056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D830A8A-8099-45B6-B889-77B3F92036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77E57F-895C-4613-99B3-985EC4A66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075DE1F-8EF1-4E51-A859-62643B128D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19A17C-ED34-4053-8EFB-D3B49F315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F81A8-8717-4D7E-B2E3-FDE21CA75E4C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AC7601F-2713-4D0D-AE38-8E5D2C4D7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3D05F51-92C2-45CB-839A-A34DC4B24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15CF5-FF33-45FE-84D3-BAE421BB8B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9180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B58001-A32F-4133-8F35-56A40C6E2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A5D8535-B565-40B8-8D13-5531741E9D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8786B8-5C69-4919-95AE-376D4A854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F81A8-8717-4D7E-B2E3-FDE21CA75E4C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684FC3-1A14-4F4C-8077-D7FD9B557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43926B-256F-48A5-81F4-72240DF1D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15CF5-FF33-45FE-84D3-BAE421BB8B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63229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7CEEF3A-452E-416E-BEB3-8BC4C86DA6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5731227-5864-4B27-86B3-A2C2F99F9E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6FA6E4-5594-4B12-89A5-0B496F000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F81A8-8717-4D7E-B2E3-FDE21CA75E4C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EBB280-1483-4B7D-B86D-693661BD4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92A5CFB-7942-4D53-BFFC-B20989DBA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15CF5-FF33-45FE-84D3-BAE421BB8B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37387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D5889-0F51-4A11-BD22-7C3FFB0F0384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4B80A-506B-47C0-BF92-BE1E19B7E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7707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D5889-0F51-4A11-BD22-7C3FFB0F0384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4B80A-506B-47C0-BF92-BE1E19B7E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6231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D5889-0F51-4A11-BD22-7C3FFB0F0384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4B80A-506B-47C0-BF92-BE1E19B7E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0315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D5889-0F51-4A11-BD22-7C3FFB0F0384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4B80A-506B-47C0-BF92-BE1E19B7E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536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D5889-0F51-4A11-BD22-7C3FFB0F0384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4B80A-506B-47C0-BF92-BE1E19B7E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2893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D5889-0F51-4A11-BD22-7C3FFB0F0384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4B80A-506B-47C0-BF92-BE1E19B7E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4445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D5889-0F51-4A11-BD22-7C3FFB0F0384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4B80A-506B-47C0-BF92-BE1E19B7E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0726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D5889-0F51-4A11-BD22-7C3FFB0F0384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4B80A-506B-47C0-BF92-BE1E19B7E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2166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999220-B32B-45C6-AC4C-1DAE06251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06C3DD9-9EF9-4115-8C28-E4F205DBC5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7B84793-018A-43EF-956B-3B473C7BC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F81A8-8717-4D7E-B2E3-FDE21CA75E4C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F629B1-7885-4E92-BABA-C3A9AAAF5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204C9A-A324-49ED-BDB6-8A403C76C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15CF5-FF33-45FE-84D3-BAE421BB8B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05889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D5889-0F51-4A11-BD22-7C3FFB0F0384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4B80A-506B-47C0-BF92-BE1E19B7E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4837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D5889-0F51-4A11-BD22-7C3FFB0F0384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4B80A-506B-47C0-BF92-BE1E19B7E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8422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D5889-0F51-4A11-BD22-7C3FFB0F0384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24B80A-506B-47C0-BF92-BE1E19B7E0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097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CA31AA-3E21-4347-B185-14CE690AA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D7D1DE0-61D0-4258-BA93-A8B219EB33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A8F87B-F44D-4854-B0B1-AD158F073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F81A8-8717-4D7E-B2E3-FDE21CA75E4C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D66403-3649-41E5-B3DF-632FC20BB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3BEE294-08E0-49EE-A514-A606D2044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15CF5-FF33-45FE-84D3-BAE421BB8B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2642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5A3C3D-7AB3-4032-8C0A-8E05E0947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BD0688-32D0-44E8-A9F5-9E264BA399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F4C007D-8009-49AC-AD8D-49FF9AC7B4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C5F909A-BC39-4D8C-A6AF-75E9E61D3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F81A8-8717-4D7E-B2E3-FDE21CA75E4C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3524178-881A-4186-8E63-FE1E6835F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6F503CA-6CFD-44A7-8209-9E2147814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15CF5-FF33-45FE-84D3-BAE421BB8B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795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56D563-1E81-454C-9C73-1835A9927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50156F8-2B1D-45CB-A822-816861DAD3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B4FD4F5-716C-4A5E-A0AD-2254C71333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5EAB9CB-57A3-482B-880B-31EDC007D2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08488AD-038A-4AE0-9C41-25BD57356A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E22E478-6A30-4660-BAAB-359084FBE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F81A8-8717-4D7E-B2E3-FDE21CA75E4C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063422A-A0C8-40FB-9DBA-3F7B6E9E6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C0F11FF-F64B-426B-8448-DA13DDDBA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15CF5-FF33-45FE-84D3-BAE421BB8B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25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B6CB29-7650-4D7C-8CAA-757D054BA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A4316AA1-9D47-4E4F-B605-52BAD1A39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F81A8-8717-4D7E-B2E3-FDE21CA75E4C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DE37EB7-F11B-401E-BBAF-065363ACF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EE8EFCE-D575-4CB5-8EAE-C033FFBFB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15CF5-FF33-45FE-84D3-BAE421BB8B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7169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08AE663-D51D-4C73-AAC1-562F10248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F81A8-8717-4D7E-B2E3-FDE21CA75E4C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C70A64D-AB47-41D2-8352-FFD3E7557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7747AD0-36FA-4C62-AE7F-DA6DD226E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15CF5-FF33-45FE-84D3-BAE421BB8B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3090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3969F5-FDC0-4DEA-94E8-513B918F4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3A33DD-4824-4EC5-BBA8-3004DCCE2F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A610739-DB24-4367-860F-EDEF74BBE4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862F6E3-30F2-48C8-BCD4-CB0156160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F81A8-8717-4D7E-B2E3-FDE21CA75E4C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9CBBA14-0D6C-4C9A-A106-8F7D98226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9174CD8-903E-42C5-B5B3-28CB5DDC1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15CF5-FF33-45FE-84D3-BAE421BB8B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406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6F66FB-BB66-42C6-86E0-E95D0B903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C24C60E-3C40-447E-BFD3-063AFA73594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15082AB-85B3-41A2-9D93-A3D87D04E2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94584D1-0EC7-4151-9FB9-E1AC16B55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F81A8-8717-4D7E-B2E3-FDE21CA75E4C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C08A5E2-CCE3-4F64-BCAB-521F0EB12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1FD0AEB-8081-4AD6-94F7-5D810060F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15CF5-FF33-45FE-84D3-BAE421BB8B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1337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6CF7A50-17B8-428B-9FA8-1EDF283BB7C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0DFAAA-71E2-4B52-A408-D913973B0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B9D5AC4-9E1B-465E-BD8C-318AF03FD0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6E759BD-4E94-4FD3-B3D0-9F8C2ED983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F81A8-8717-4D7E-B2E3-FDE21CA75E4C}" type="datetimeFigureOut">
              <a:rPr lang="ru-RU" smtClean="0"/>
              <a:t>30.08.2021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4CB9DE-64BA-4E9E-B4AA-AC010C1319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503E53-250D-4B69-AF52-54023AC31B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115CF5-FF33-45FE-84D3-BAE421BB8B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1407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EBEBEB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D5889-0F51-4A11-BD22-7C3FFB0F0384}" type="datetimeFigureOut">
              <a:rPr lang="en-US" smtClean="0"/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24B80A-506B-47C0-BF92-BE1E19B7E09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52666" y="5699566"/>
            <a:ext cx="2046194" cy="27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294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11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adlet.com/ingusja469/62kxaat4o9bb7qds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7.jpg"/><Relationship Id="rId7" Type="http://schemas.openxmlformats.org/officeDocument/2006/relationships/image" Target="../media/image30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hyperlink" Target="https://1.bp.blogspot.com/-ciYFqg5KVHA/X5XKd1-5wqI/AAAAAAAAEsk/DYCrZfkzgHYmbrZu32Rb2_cJm_ChOIshQCLcBGAsYHQ/s1600/4.jpg" TargetMode="External"/><Relationship Id="rId9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EDA218-5792-4E65-BA5F-33F37AB798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0545" y="1789793"/>
            <a:ext cx="10907486" cy="2387600"/>
          </a:xfrm>
        </p:spPr>
        <p:txBody>
          <a:bodyPr>
            <a:noAutofit/>
          </a:bodyPr>
          <a:lstStyle/>
          <a:p>
            <a:r>
              <a:rPr lang="uk-UA" sz="5400" b="1" i="1" dirty="0" smtClean="0">
                <a:solidFill>
                  <a:srgbClr val="002060"/>
                </a:solidFill>
                <a:latin typeface="Brush Script MT" panose="03060802040406070304" pitchFamily="66" charset="0"/>
              </a:rPr>
              <a:t/>
            </a:r>
            <a:br>
              <a:rPr lang="uk-UA" sz="5400" b="1" i="1" dirty="0" smtClean="0">
                <a:solidFill>
                  <a:srgbClr val="002060"/>
                </a:solidFill>
                <a:latin typeface="Brush Script MT" panose="03060802040406070304" pitchFamily="66" charset="0"/>
              </a:rPr>
            </a:br>
            <a:r>
              <a:rPr lang="uk-UA" sz="5400" b="1" i="1" dirty="0">
                <a:solidFill>
                  <a:srgbClr val="002060"/>
                </a:solidFill>
                <a:latin typeface="Brush Script MT" panose="03060802040406070304" pitchFamily="66" charset="0"/>
              </a:rPr>
              <a:t/>
            </a:r>
            <a:br>
              <a:rPr lang="uk-UA" sz="5400" b="1" i="1" dirty="0">
                <a:solidFill>
                  <a:srgbClr val="002060"/>
                </a:solidFill>
                <a:latin typeface="Brush Script MT" panose="03060802040406070304" pitchFamily="66" charset="0"/>
              </a:rPr>
            </a:br>
            <a:r>
              <a:rPr lang="uk-UA" sz="5400" b="1" i="1" dirty="0" smtClean="0">
                <a:solidFill>
                  <a:srgbClr val="002060"/>
                </a:solidFill>
                <a:latin typeface="Brush Script MT" panose="03060802040406070304" pitchFamily="66" charset="0"/>
              </a:rPr>
              <a:t/>
            </a:r>
            <a:br>
              <a:rPr lang="uk-UA" sz="5400" b="1" i="1" dirty="0" smtClean="0">
                <a:solidFill>
                  <a:srgbClr val="002060"/>
                </a:solidFill>
                <a:latin typeface="Brush Script MT" panose="03060802040406070304" pitchFamily="66" charset="0"/>
              </a:rPr>
            </a:br>
            <a:r>
              <a:rPr lang="uk-UA" sz="5400" b="1" i="1" dirty="0" smtClean="0">
                <a:solidFill>
                  <a:srgbClr val="002060"/>
                </a:solidFill>
                <a:latin typeface="Brush Script MT" panose="03060802040406070304" pitchFamily="66" charset="0"/>
              </a:rPr>
              <a:t>Аналіз </a:t>
            </a:r>
            <a:r>
              <a:rPr lang="uk-UA" sz="5400" b="1" i="1" dirty="0" smtClean="0">
                <a:solidFill>
                  <a:srgbClr val="002060"/>
                </a:solidFill>
                <a:latin typeface="Brush Script MT" panose="03060802040406070304" pitchFamily="66" charset="0"/>
              </a:rPr>
              <a:t>методичної роботи у Дубенському НВК «школа-гімназія» за 2020-2021 </a:t>
            </a:r>
            <a:r>
              <a:rPr lang="uk-UA" sz="5400" b="1" i="1" dirty="0" err="1" smtClean="0">
                <a:solidFill>
                  <a:srgbClr val="002060"/>
                </a:solidFill>
                <a:latin typeface="Brush Script MT" panose="03060802040406070304" pitchFamily="66" charset="0"/>
              </a:rPr>
              <a:t>н.р</a:t>
            </a:r>
            <a:r>
              <a:rPr lang="uk-UA" sz="5400" b="1" i="1" dirty="0" smtClean="0">
                <a:solidFill>
                  <a:srgbClr val="002060"/>
                </a:solidFill>
                <a:latin typeface="Brush Script MT" panose="03060802040406070304" pitchFamily="66" charset="0"/>
              </a:rPr>
              <a:t>. та </a:t>
            </a:r>
            <a:r>
              <a:rPr lang="uk-UA" sz="5400" b="1" i="1" dirty="0" smtClean="0">
                <a:solidFill>
                  <a:srgbClr val="002060"/>
                </a:solidFill>
                <a:latin typeface="Brush Script MT" panose="03060802040406070304" pitchFamily="66" charset="0"/>
              </a:rPr>
              <a:t>перспективні плани </a:t>
            </a:r>
            <a:br>
              <a:rPr lang="uk-UA" sz="5400" b="1" i="1" dirty="0" smtClean="0">
                <a:solidFill>
                  <a:srgbClr val="002060"/>
                </a:solidFill>
                <a:latin typeface="Brush Script MT" panose="03060802040406070304" pitchFamily="66" charset="0"/>
              </a:rPr>
            </a:br>
            <a:r>
              <a:rPr lang="uk-UA" sz="5400" b="1" i="1" dirty="0" smtClean="0">
                <a:solidFill>
                  <a:srgbClr val="002060"/>
                </a:solidFill>
                <a:latin typeface="Brush Script MT" panose="03060802040406070304" pitchFamily="66" charset="0"/>
              </a:rPr>
              <a:t>на </a:t>
            </a:r>
            <a:r>
              <a:rPr lang="uk-UA" sz="5400" b="1" i="1" dirty="0" smtClean="0">
                <a:solidFill>
                  <a:srgbClr val="002060"/>
                </a:solidFill>
                <a:latin typeface="Brush Script MT" panose="03060802040406070304" pitchFamily="66" charset="0"/>
              </a:rPr>
              <a:t>2021-2022 </a:t>
            </a:r>
            <a:r>
              <a:rPr lang="uk-UA" sz="5400" b="1" i="1" dirty="0" err="1" smtClean="0">
                <a:solidFill>
                  <a:srgbClr val="002060"/>
                </a:solidFill>
                <a:latin typeface="Brush Script MT" panose="03060802040406070304" pitchFamily="66" charset="0"/>
              </a:rPr>
              <a:t>н.р</a:t>
            </a:r>
            <a:r>
              <a:rPr lang="uk-UA" sz="5400" b="1" i="1" dirty="0" smtClean="0">
                <a:solidFill>
                  <a:srgbClr val="002060"/>
                </a:solidFill>
                <a:latin typeface="Brush Script MT" panose="03060802040406070304" pitchFamily="66" charset="0"/>
              </a:rPr>
              <a:t>. </a:t>
            </a:r>
            <a:endParaRPr lang="ru-RU" sz="5400" b="1" i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00AD881-BAC4-43B9-8422-9758AC131C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31624" y="4637314"/>
            <a:ext cx="9144000" cy="1894520"/>
          </a:xfrm>
        </p:spPr>
        <p:txBody>
          <a:bodyPr>
            <a:noAutofit/>
          </a:bodyPr>
          <a:lstStyle/>
          <a:p>
            <a:r>
              <a:rPr lang="uk-UA" sz="3600" b="1" i="1" dirty="0" smtClean="0">
                <a:solidFill>
                  <a:srgbClr val="002060"/>
                </a:solidFill>
              </a:rPr>
              <a:t>Підготувала заступник директора </a:t>
            </a:r>
          </a:p>
          <a:p>
            <a:r>
              <a:rPr lang="uk-UA" sz="3600" b="1" i="1" dirty="0" smtClean="0">
                <a:solidFill>
                  <a:srgbClr val="002060"/>
                </a:solidFill>
              </a:rPr>
              <a:t>з навчально-виховної роботи </a:t>
            </a:r>
          </a:p>
          <a:p>
            <a:r>
              <a:rPr lang="uk-UA" sz="3600" b="1" i="1" dirty="0" smtClean="0">
                <a:solidFill>
                  <a:srgbClr val="002060"/>
                </a:solidFill>
              </a:rPr>
              <a:t>Рачинська І.М. </a:t>
            </a:r>
            <a:endParaRPr lang="en-US" sz="3600" b="1" i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43" y="3717471"/>
            <a:ext cx="3294981" cy="314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4457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0034" y="104503"/>
            <a:ext cx="4886325" cy="24193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0629" y="1138858"/>
            <a:ext cx="318733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 smtClean="0">
                <a:solidFill>
                  <a:srgbClr val="002060"/>
                </a:solidFill>
              </a:rPr>
              <a:t> «Математика»</a:t>
            </a:r>
          </a:p>
          <a:p>
            <a:r>
              <a:rPr lang="uk-UA" sz="2800" b="1" i="1" dirty="0" smtClean="0">
                <a:solidFill>
                  <a:srgbClr val="002060"/>
                </a:solidFill>
              </a:rPr>
              <a:t>    Ткач Оксана</a:t>
            </a:r>
          </a:p>
          <a:p>
            <a:r>
              <a:rPr lang="uk-UA" sz="2800" b="1" i="1" dirty="0" smtClean="0">
                <a:solidFill>
                  <a:srgbClr val="002060"/>
                </a:solidFill>
              </a:rPr>
              <a:t>     Дмитрівна </a:t>
            </a:r>
            <a:endParaRPr lang="ru-RU" sz="2800" b="1" i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648427" y="1138858"/>
            <a:ext cx="335633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i="1" dirty="0" smtClean="0">
                <a:solidFill>
                  <a:srgbClr val="002060"/>
                </a:solidFill>
              </a:rPr>
              <a:t>«Українська мова»</a:t>
            </a:r>
          </a:p>
          <a:p>
            <a:r>
              <a:rPr lang="uk-UA" sz="2800" b="1" i="1" dirty="0" smtClean="0">
                <a:solidFill>
                  <a:srgbClr val="002060"/>
                </a:solidFill>
              </a:rPr>
              <a:t>  Тузова Анжеліка </a:t>
            </a:r>
          </a:p>
          <a:p>
            <a:r>
              <a:rPr lang="uk-UA" sz="2800" b="1" i="1" dirty="0">
                <a:solidFill>
                  <a:srgbClr val="002060"/>
                </a:solidFill>
              </a:rPr>
              <a:t> </a:t>
            </a:r>
            <a:r>
              <a:rPr lang="uk-UA" sz="2800" b="1" i="1" dirty="0" smtClean="0">
                <a:solidFill>
                  <a:srgbClr val="002060"/>
                </a:solidFill>
              </a:rPr>
              <a:t>   Олександрівна </a:t>
            </a:r>
            <a:endParaRPr lang="ru-RU" sz="2800" b="1" i="1" dirty="0">
              <a:solidFill>
                <a:srgbClr val="00206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244" y="2560864"/>
            <a:ext cx="4088674" cy="408867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126" y="2560864"/>
            <a:ext cx="4051663" cy="40516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449533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119258" y="1876581"/>
            <a:ext cx="1868076" cy="1868076"/>
            <a:chOff x="1119258" y="2257147"/>
            <a:chExt cx="1868076" cy="1868076"/>
          </a:xfrm>
        </p:grpSpPr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2495041" y="2394505"/>
              <a:ext cx="356034" cy="354935"/>
            </a:xfrm>
            <a:custGeom>
              <a:avLst/>
              <a:gdLst>
                <a:gd name="T0" fmla="*/ 207 w 207"/>
                <a:gd name="T1" fmla="*/ 181 h 206"/>
                <a:gd name="T2" fmla="*/ 26 w 207"/>
                <a:gd name="T3" fmla="*/ 0 h 206"/>
                <a:gd name="T4" fmla="*/ 0 w 207"/>
                <a:gd name="T5" fmla="*/ 44 h 206"/>
                <a:gd name="T6" fmla="*/ 163 w 207"/>
                <a:gd name="T7" fmla="*/ 206 h 206"/>
                <a:gd name="T8" fmla="*/ 207 w 207"/>
                <a:gd name="T9" fmla="*/ 181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206">
                  <a:moveTo>
                    <a:pt x="207" y="181"/>
                  </a:moveTo>
                  <a:cubicBezTo>
                    <a:pt x="162" y="107"/>
                    <a:pt x="100" y="45"/>
                    <a:pt x="26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66" y="85"/>
                    <a:pt x="122" y="140"/>
                    <a:pt x="163" y="206"/>
                  </a:cubicBezTo>
                  <a:lnTo>
                    <a:pt x="207" y="18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2075273" y="2257147"/>
              <a:ext cx="427460" cy="191203"/>
            </a:xfrm>
            <a:custGeom>
              <a:avLst/>
              <a:gdLst>
                <a:gd name="T0" fmla="*/ 0 w 248"/>
                <a:gd name="T1" fmla="*/ 0 h 111"/>
                <a:gd name="T2" fmla="*/ 0 w 248"/>
                <a:gd name="T3" fmla="*/ 51 h 111"/>
                <a:gd name="T4" fmla="*/ 222 w 248"/>
                <a:gd name="T5" fmla="*/ 111 h 111"/>
                <a:gd name="T6" fmla="*/ 248 w 248"/>
                <a:gd name="T7" fmla="*/ 67 h 111"/>
                <a:gd name="T8" fmla="*/ 0 w 248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111">
                  <a:moveTo>
                    <a:pt x="0" y="0"/>
                  </a:moveTo>
                  <a:cubicBezTo>
                    <a:pt x="0" y="51"/>
                    <a:pt x="0" y="51"/>
                    <a:pt x="0" y="51"/>
                  </a:cubicBezTo>
                  <a:cubicBezTo>
                    <a:pt x="80" y="53"/>
                    <a:pt x="156" y="75"/>
                    <a:pt x="222" y="111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174" y="26"/>
                    <a:pt x="90" y="2"/>
                    <a:pt x="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8" name="Freeform 8"/>
            <p:cNvSpPr>
              <a:spLocks/>
            </p:cNvSpPr>
            <p:nvPr/>
          </p:nvSpPr>
          <p:spPr bwMode="auto">
            <a:xfrm>
              <a:off x="2796131" y="2743946"/>
              <a:ext cx="191203" cy="425262"/>
            </a:xfrm>
            <a:custGeom>
              <a:avLst/>
              <a:gdLst>
                <a:gd name="T0" fmla="*/ 45 w 111"/>
                <a:gd name="T1" fmla="*/ 0 h 247"/>
                <a:gd name="T2" fmla="*/ 0 w 111"/>
                <a:gd name="T3" fmla="*/ 26 h 247"/>
                <a:gd name="T4" fmla="*/ 60 w 111"/>
                <a:gd name="T5" fmla="*/ 247 h 247"/>
                <a:gd name="T6" fmla="*/ 111 w 111"/>
                <a:gd name="T7" fmla="*/ 247 h 247"/>
                <a:gd name="T8" fmla="*/ 45 w 111"/>
                <a:gd name="T9" fmla="*/ 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7">
                  <a:moveTo>
                    <a:pt x="45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7" y="92"/>
                    <a:pt x="58" y="167"/>
                    <a:pt x="60" y="247"/>
                  </a:cubicBezTo>
                  <a:cubicBezTo>
                    <a:pt x="111" y="247"/>
                    <a:pt x="111" y="247"/>
                    <a:pt x="111" y="247"/>
                  </a:cubicBezTo>
                  <a:cubicBezTo>
                    <a:pt x="109" y="158"/>
                    <a:pt x="85" y="74"/>
                    <a:pt x="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9" name="Freeform 9"/>
            <p:cNvSpPr>
              <a:spLocks/>
            </p:cNvSpPr>
            <p:nvPr/>
          </p:nvSpPr>
          <p:spPr bwMode="auto">
            <a:xfrm>
              <a:off x="2796131" y="3213162"/>
              <a:ext cx="191203" cy="427460"/>
            </a:xfrm>
            <a:custGeom>
              <a:avLst/>
              <a:gdLst>
                <a:gd name="T0" fmla="*/ 60 w 111"/>
                <a:gd name="T1" fmla="*/ 0 h 248"/>
                <a:gd name="T2" fmla="*/ 0 w 111"/>
                <a:gd name="T3" fmla="*/ 222 h 248"/>
                <a:gd name="T4" fmla="*/ 45 w 111"/>
                <a:gd name="T5" fmla="*/ 248 h 248"/>
                <a:gd name="T6" fmla="*/ 111 w 111"/>
                <a:gd name="T7" fmla="*/ 0 h 248"/>
                <a:gd name="T8" fmla="*/ 60 w 111"/>
                <a:gd name="T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8">
                  <a:moveTo>
                    <a:pt x="60" y="0"/>
                  </a:moveTo>
                  <a:cubicBezTo>
                    <a:pt x="58" y="80"/>
                    <a:pt x="37" y="156"/>
                    <a:pt x="0" y="222"/>
                  </a:cubicBezTo>
                  <a:cubicBezTo>
                    <a:pt x="45" y="248"/>
                    <a:pt x="45" y="248"/>
                    <a:pt x="45" y="248"/>
                  </a:cubicBezTo>
                  <a:cubicBezTo>
                    <a:pt x="85" y="174"/>
                    <a:pt x="109" y="90"/>
                    <a:pt x="111" y="0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2495041" y="3632930"/>
              <a:ext cx="356034" cy="356034"/>
            </a:xfrm>
            <a:custGeom>
              <a:avLst/>
              <a:gdLst>
                <a:gd name="T0" fmla="*/ 207 w 207"/>
                <a:gd name="T1" fmla="*/ 26 h 207"/>
                <a:gd name="T2" fmla="*/ 163 w 207"/>
                <a:gd name="T3" fmla="*/ 0 h 207"/>
                <a:gd name="T4" fmla="*/ 0 w 207"/>
                <a:gd name="T5" fmla="*/ 163 h 207"/>
                <a:gd name="T6" fmla="*/ 26 w 207"/>
                <a:gd name="T7" fmla="*/ 207 h 207"/>
                <a:gd name="T8" fmla="*/ 207 w 207"/>
                <a:gd name="T9" fmla="*/ 26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207">
                  <a:moveTo>
                    <a:pt x="207" y="26"/>
                  </a:moveTo>
                  <a:cubicBezTo>
                    <a:pt x="163" y="0"/>
                    <a:pt x="163" y="0"/>
                    <a:pt x="163" y="0"/>
                  </a:cubicBezTo>
                  <a:cubicBezTo>
                    <a:pt x="122" y="66"/>
                    <a:pt x="66" y="122"/>
                    <a:pt x="0" y="163"/>
                  </a:cubicBezTo>
                  <a:cubicBezTo>
                    <a:pt x="26" y="207"/>
                    <a:pt x="26" y="207"/>
                    <a:pt x="26" y="207"/>
                  </a:cubicBezTo>
                  <a:cubicBezTo>
                    <a:pt x="100" y="162"/>
                    <a:pt x="162" y="100"/>
                    <a:pt x="207" y="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2075273" y="3936217"/>
              <a:ext cx="427460" cy="189006"/>
            </a:xfrm>
            <a:custGeom>
              <a:avLst/>
              <a:gdLst>
                <a:gd name="T0" fmla="*/ 248 w 248"/>
                <a:gd name="T1" fmla="*/ 44 h 110"/>
                <a:gd name="T2" fmla="*/ 222 w 248"/>
                <a:gd name="T3" fmla="*/ 0 h 110"/>
                <a:gd name="T4" fmla="*/ 0 w 248"/>
                <a:gd name="T5" fmla="*/ 59 h 110"/>
                <a:gd name="T6" fmla="*/ 0 w 248"/>
                <a:gd name="T7" fmla="*/ 110 h 110"/>
                <a:gd name="T8" fmla="*/ 248 w 248"/>
                <a:gd name="T9" fmla="*/ 4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110">
                  <a:moveTo>
                    <a:pt x="248" y="44"/>
                  </a:moveTo>
                  <a:cubicBezTo>
                    <a:pt x="222" y="0"/>
                    <a:pt x="222" y="0"/>
                    <a:pt x="222" y="0"/>
                  </a:cubicBezTo>
                  <a:cubicBezTo>
                    <a:pt x="156" y="36"/>
                    <a:pt x="80" y="57"/>
                    <a:pt x="0" y="59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90" y="108"/>
                    <a:pt x="174" y="84"/>
                    <a:pt x="248" y="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2" name="Freeform 12"/>
            <p:cNvSpPr>
              <a:spLocks/>
            </p:cNvSpPr>
            <p:nvPr/>
          </p:nvSpPr>
          <p:spPr bwMode="auto">
            <a:xfrm>
              <a:off x="1606057" y="3936217"/>
              <a:ext cx="425262" cy="189006"/>
            </a:xfrm>
            <a:custGeom>
              <a:avLst/>
              <a:gdLst>
                <a:gd name="T0" fmla="*/ 0 w 247"/>
                <a:gd name="T1" fmla="*/ 44 h 110"/>
                <a:gd name="T2" fmla="*/ 247 w 247"/>
                <a:gd name="T3" fmla="*/ 110 h 110"/>
                <a:gd name="T4" fmla="*/ 247 w 247"/>
                <a:gd name="T5" fmla="*/ 59 h 110"/>
                <a:gd name="T6" fmla="*/ 26 w 247"/>
                <a:gd name="T7" fmla="*/ 0 h 110"/>
                <a:gd name="T8" fmla="*/ 0 w 247"/>
                <a:gd name="T9" fmla="*/ 4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110">
                  <a:moveTo>
                    <a:pt x="0" y="44"/>
                  </a:moveTo>
                  <a:cubicBezTo>
                    <a:pt x="74" y="84"/>
                    <a:pt x="158" y="108"/>
                    <a:pt x="247" y="110"/>
                  </a:cubicBezTo>
                  <a:cubicBezTo>
                    <a:pt x="247" y="59"/>
                    <a:pt x="247" y="59"/>
                    <a:pt x="247" y="59"/>
                  </a:cubicBezTo>
                  <a:cubicBezTo>
                    <a:pt x="167" y="57"/>
                    <a:pt x="92" y="36"/>
                    <a:pt x="26" y="0"/>
                  </a:cubicBezTo>
                  <a:lnTo>
                    <a:pt x="0" y="4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3" name="Freeform 13"/>
            <p:cNvSpPr>
              <a:spLocks/>
            </p:cNvSpPr>
            <p:nvPr/>
          </p:nvSpPr>
          <p:spPr bwMode="auto">
            <a:xfrm>
              <a:off x="1256616" y="3632930"/>
              <a:ext cx="354935" cy="356034"/>
            </a:xfrm>
            <a:custGeom>
              <a:avLst/>
              <a:gdLst>
                <a:gd name="T0" fmla="*/ 44 w 206"/>
                <a:gd name="T1" fmla="*/ 0 h 207"/>
                <a:gd name="T2" fmla="*/ 0 w 206"/>
                <a:gd name="T3" fmla="*/ 26 h 207"/>
                <a:gd name="T4" fmla="*/ 181 w 206"/>
                <a:gd name="T5" fmla="*/ 207 h 207"/>
                <a:gd name="T6" fmla="*/ 206 w 206"/>
                <a:gd name="T7" fmla="*/ 163 h 207"/>
                <a:gd name="T8" fmla="*/ 44 w 206"/>
                <a:gd name="T9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207">
                  <a:moveTo>
                    <a:pt x="44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45" y="100"/>
                    <a:pt x="107" y="162"/>
                    <a:pt x="181" y="207"/>
                  </a:cubicBezTo>
                  <a:cubicBezTo>
                    <a:pt x="206" y="163"/>
                    <a:pt x="206" y="163"/>
                    <a:pt x="206" y="163"/>
                  </a:cubicBezTo>
                  <a:cubicBezTo>
                    <a:pt x="140" y="122"/>
                    <a:pt x="85" y="66"/>
                    <a:pt x="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4" name="Freeform 14"/>
            <p:cNvSpPr>
              <a:spLocks/>
            </p:cNvSpPr>
            <p:nvPr/>
          </p:nvSpPr>
          <p:spPr bwMode="auto">
            <a:xfrm>
              <a:off x="1119258" y="3213162"/>
              <a:ext cx="191203" cy="427460"/>
            </a:xfrm>
            <a:custGeom>
              <a:avLst/>
              <a:gdLst>
                <a:gd name="T0" fmla="*/ 0 w 111"/>
                <a:gd name="T1" fmla="*/ 0 h 248"/>
                <a:gd name="T2" fmla="*/ 67 w 111"/>
                <a:gd name="T3" fmla="*/ 248 h 248"/>
                <a:gd name="T4" fmla="*/ 111 w 111"/>
                <a:gd name="T5" fmla="*/ 222 h 248"/>
                <a:gd name="T6" fmla="*/ 51 w 111"/>
                <a:gd name="T7" fmla="*/ 0 h 248"/>
                <a:gd name="T8" fmla="*/ 0 w 111"/>
                <a:gd name="T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8">
                  <a:moveTo>
                    <a:pt x="0" y="0"/>
                  </a:moveTo>
                  <a:cubicBezTo>
                    <a:pt x="2" y="90"/>
                    <a:pt x="26" y="174"/>
                    <a:pt x="67" y="248"/>
                  </a:cubicBezTo>
                  <a:cubicBezTo>
                    <a:pt x="111" y="222"/>
                    <a:pt x="111" y="222"/>
                    <a:pt x="111" y="222"/>
                  </a:cubicBezTo>
                  <a:cubicBezTo>
                    <a:pt x="75" y="156"/>
                    <a:pt x="53" y="80"/>
                    <a:pt x="5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5" name="Freeform 15"/>
            <p:cNvSpPr>
              <a:spLocks/>
            </p:cNvSpPr>
            <p:nvPr/>
          </p:nvSpPr>
          <p:spPr bwMode="auto">
            <a:xfrm>
              <a:off x="1119258" y="2743946"/>
              <a:ext cx="191203" cy="425262"/>
            </a:xfrm>
            <a:custGeom>
              <a:avLst/>
              <a:gdLst>
                <a:gd name="T0" fmla="*/ 51 w 111"/>
                <a:gd name="T1" fmla="*/ 247 h 247"/>
                <a:gd name="T2" fmla="*/ 111 w 111"/>
                <a:gd name="T3" fmla="*/ 26 h 247"/>
                <a:gd name="T4" fmla="*/ 67 w 111"/>
                <a:gd name="T5" fmla="*/ 0 h 247"/>
                <a:gd name="T6" fmla="*/ 0 w 111"/>
                <a:gd name="T7" fmla="*/ 247 h 247"/>
                <a:gd name="T8" fmla="*/ 51 w 111"/>
                <a:gd name="T9" fmla="*/ 247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7">
                  <a:moveTo>
                    <a:pt x="51" y="247"/>
                  </a:moveTo>
                  <a:cubicBezTo>
                    <a:pt x="53" y="167"/>
                    <a:pt x="75" y="92"/>
                    <a:pt x="111" y="26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26" y="74"/>
                    <a:pt x="2" y="158"/>
                    <a:pt x="0" y="247"/>
                  </a:cubicBezTo>
                  <a:lnTo>
                    <a:pt x="51" y="247"/>
                  </a:lnTo>
                  <a:close/>
                </a:path>
              </a:pathLst>
            </a:custGeom>
            <a:solidFill>
              <a:schemeClr val="accent1">
                <a:lumMod val="75000"/>
                <a:alpha val="24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6" name="Freeform 16"/>
            <p:cNvSpPr>
              <a:spLocks/>
            </p:cNvSpPr>
            <p:nvPr/>
          </p:nvSpPr>
          <p:spPr bwMode="auto">
            <a:xfrm>
              <a:off x="1256616" y="2394505"/>
              <a:ext cx="354935" cy="354935"/>
            </a:xfrm>
            <a:custGeom>
              <a:avLst/>
              <a:gdLst>
                <a:gd name="T0" fmla="*/ 0 w 206"/>
                <a:gd name="T1" fmla="*/ 181 h 206"/>
                <a:gd name="T2" fmla="*/ 44 w 206"/>
                <a:gd name="T3" fmla="*/ 206 h 206"/>
                <a:gd name="T4" fmla="*/ 206 w 206"/>
                <a:gd name="T5" fmla="*/ 44 h 206"/>
                <a:gd name="T6" fmla="*/ 181 w 206"/>
                <a:gd name="T7" fmla="*/ 0 h 206"/>
                <a:gd name="T8" fmla="*/ 0 w 206"/>
                <a:gd name="T9" fmla="*/ 181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206">
                  <a:moveTo>
                    <a:pt x="0" y="181"/>
                  </a:moveTo>
                  <a:cubicBezTo>
                    <a:pt x="44" y="206"/>
                    <a:pt x="44" y="206"/>
                    <a:pt x="44" y="206"/>
                  </a:cubicBezTo>
                  <a:cubicBezTo>
                    <a:pt x="85" y="140"/>
                    <a:pt x="140" y="85"/>
                    <a:pt x="206" y="44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107" y="45"/>
                    <a:pt x="45" y="107"/>
                    <a:pt x="0" y="181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24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17" name="Freeform 17"/>
            <p:cNvSpPr>
              <a:spLocks/>
            </p:cNvSpPr>
            <p:nvPr/>
          </p:nvSpPr>
          <p:spPr bwMode="auto">
            <a:xfrm>
              <a:off x="1606057" y="2257147"/>
              <a:ext cx="425262" cy="191203"/>
            </a:xfrm>
            <a:custGeom>
              <a:avLst/>
              <a:gdLst>
                <a:gd name="T0" fmla="*/ 0 w 247"/>
                <a:gd name="T1" fmla="*/ 67 h 111"/>
                <a:gd name="T2" fmla="*/ 25 w 247"/>
                <a:gd name="T3" fmla="*/ 111 h 111"/>
                <a:gd name="T4" fmla="*/ 247 w 247"/>
                <a:gd name="T5" fmla="*/ 51 h 111"/>
                <a:gd name="T6" fmla="*/ 247 w 247"/>
                <a:gd name="T7" fmla="*/ 0 h 111"/>
                <a:gd name="T8" fmla="*/ 0 w 247"/>
                <a:gd name="T9" fmla="*/ 6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111">
                  <a:moveTo>
                    <a:pt x="0" y="67"/>
                  </a:moveTo>
                  <a:cubicBezTo>
                    <a:pt x="25" y="111"/>
                    <a:pt x="25" y="111"/>
                    <a:pt x="25" y="111"/>
                  </a:cubicBezTo>
                  <a:cubicBezTo>
                    <a:pt x="92" y="75"/>
                    <a:pt x="167" y="53"/>
                    <a:pt x="247" y="51"/>
                  </a:cubicBezTo>
                  <a:cubicBezTo>
                    <a:pt x="247" y="0"/>
                    <a:pt x="247" y="0"/>
                    <a:pt x="247" y="0"/>
                  </a:cubicBezTo>
                  <a:cubicBezTo>
                    <a:pt x="158" y="2"/>
                    <a:pt x="74" y="26"/>
                    <a:pt x="0" y="67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24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8476631" y="1848366"/>
            <a:ext cx="1868076" cy="1868076"/>
            <a:chOff x="6546413" y="2257147"/>
            <a:chExt cx="1868076" cy="1868076"/>
          </a:xfrm>
        </p:grpSpPr>
        <p:sp>
          <p:nvSpPr>
            <p:cNvPr id="34" name="Freeform 6"/>
            <p:cNvSpPr>
              <a:spLocks/>
            </p:cNvSpPr>
            <p:nvPr/>
          </p:nvSpPr>
          <p:spPr bwMode="auto">
            <a:xfrm>
              <a:off x="7922196" y="2394505"/>
              <a:ext cx="356034" cy="354935"/>
            </a:xfrm>
            <a:custGeom>
              <a:avLst/>
              <a:gdLst>
                <a:gd name="T0" fmla="*/ 207 w 207"/>
                <a:gd name="T1" fmla="*/ 181 h 206"/>
                <a:gd name="T2" fmla="*/ 26 w 207"/>
                <a:gd name="T3" fmla="*/ 0 h 206"/>
                <a:gd name="T4" fmla="*/ 0 w 207"/>
                <a:gd name="T5" fmla="*/ 44 h 206"/>
                <a:gd name="T6" fmla="*/ 163 w 207"/>
                <a:gd name="T7" fmla="*/ 206 h 206"/>
                <a:gd name="T8" fmla="*/ 207 w 207"/>
                <a:gd name="T9" fmla="*/ 181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206">
                  <a:moveTo>
                    <a:pt x="207" y="181"/>
                  </a:moveTo>
                  <a:cubicBezTo>
                    <a:pt x="162" y="107"/>
                    <a:pt x="100" y="45"/>
                    <a:pt x="26" y="0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66" y="85"/>
                    <a:pt x="122" y="140"/>
                    <a:pt x="163" y="206"/>
                  </a:cubicBezTo>
                  <a:lnTo>
                    <a:pt x="207" y="18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5" name="Freeform 7"/>
            <p:cNvSpPr>
              <a:spLocks/>
            </p:cNvSpPr>
            <p:nvPr/>
          </p:nvSpPr>
          <p:spPr bwMode="auto">
            <a:xfrm>
              <a:off x="7502428" y="2257147"/>
              <a:ext cx="427460" cy="191203"/>
            </a:xfrm>
            <a:custGeom>
              <a:avLst/>
              <a:gdLst>
                <a:gd name="T0" fmla="*/ 0 w 248"/>
                <a:gd name="T1" fmla="*/ 0 h 111"/>
                <a:gd name="T2" fmla="*/ 0 w 248"/>
                <a:gd name="T3" fmla="*/ 51 h 111"/>
                <a:gd name="T4" fmla="*/ 222 w 248"/>
                <a:gd name="T5" fmla="*/ 111 h 111"/>
                <a:gd name="T6" fmla="*/ 248 w 248"/>
                <a:gd name="T7" fmla="*/ 67 h 111"/>
                <a:gd name="T8" fmla="*/ 0 w 248"/>
                <a:gd name="T9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111">
                  <a:moveTo>
                    <a:pt x="0" y="0"/>
                  </a:moveTo>
                  <a:cubicBezTo>
                    <a:pt x="0" y="51"/>
                    <a:pt x="0" y="51"/>
                    <a:pt x="0" y="51"/>
                  </a:cubicBezTo>
                  <a:cubicBezTo>
                    <a:pt x="80" y="53"/>
                    <a:pt x="156" y="75"/>
                    <a:pt x="222" y="111"/>
                  </a:cubicBezTo>
                  <a:cubicBezTo>
                    <a:pt x="248" y="67"/>
                    <a:pt x="248" y="67"/>
                    <a:pt x="248" y="67"/>
                  </a:cubicBezTo>
                  <a:cubicBezTo>
                    <a:pt x="174" y="26"/>
                    <a:pt x="90" y="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6" name="Freeform 8"/>
            <p:cNvSpPr>
              <a:spLocks/>
            </p:cNvSpPr>
            <p:nvPr/>
          </p:nvSpPr>
          <p:spPr bwMode="auto">
            <a:xfrm>
              <a:off x="8223286" y="2743946"/>
              <a:ext cx="191203" cy="425262"/>
            </a:xfrm>
            <a:custGeom>
              <a:avLst/>
              <a:gdLst>
                <a:gd name="T0" fmla="*/ 45 w 111"/>
                <a:gd name="T1" fmla="*/ 0 h 247"/>
                <a:gd name="T2" fmla="*/ 0 w 111"/>
                <a:gd name="T3" fmla="*/ 26 h 247"/>
                <a:gd name="T4" fmla="*/ 60 w 111"/>
                <a:gd name="T5" fmla="*/ 247 h 247"/>
                <a:gd name="T6" fmla="*/ 111 w 111"/>
                <a:gd name="T7" fmla="*/ 247 h 247"/>
                <a:gd name="T8" fmla="*/ 45 w 111"/>
                <a:gd name="T9" fmla="*/ 0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7">
                  <a:moveTo>
                    <a:pt x="45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37" y="92"/>
                    <a:pt x="58" y="167"/>
                    <a:pt x="60" y="247"/>
                  </a:cubicBezTo>
                  <a:cubicBezTo>
                    <a:pt x="111" y="247"/>
                    <a:pt x="111" y="247"/>
                    <a:pt x="111" y="247"/>
                  </a:cubicBezTo>
                  <a:cubicBezTo>
                    <a:pt x="109" y="158"/>
                    <a:pt x="85" y="74"/>
                    <a:pt x="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7" name="Freeform 9"/>
            <p:cNvSpPr>
              <a:spLocks/>
            </p:cNvSpPr>
            <p:nvPr/>
          </p:nvSpPr>
          <p:spPr bwMode="auto">
            <a:xfrm>
              <a:off x="8223286" y="3213162"/>
              <a:ext cx="191203" cy="427460"/>
            </a:xfrm>
            <a:custGeom>
              <a:avLst/>
              <a:gdLst>
                <a:gd name="T0" fmla="*/ 60 w 111"/>
                <a:gd name="T1" fmla="*/ 0 h 248"/>
                <a:gd name="T2" fmla="*/ 0 w 111"/>
                <a:gd name="T3" fmla="*/ 222 h 248"/>
                <a:gd name="T4" fmla="*/ 45 w 111"/>
                <a:gd name="T5" fmla="*/ 248 h 248"/>
                <a:gd name="T6" fmla="*/ 111 w 111"/>
                <a:gd name="T7" fmla="*/ 0 h 248"/>
                <a:gd name="T8" fmla="*/ 60 w 111"/>
                <a:gd name="T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8">
                  <a:moveTo>
                    <a:pt x="60" y="0"/>
                  </a:moveTo>
                  <a:cubicBezTo>
                    <a:pt x="58" y="80"/>
                    <a:pt x="37" y="156"/>
                    <a:pt x="0" y="222"/>
                  </a:cubicBezTo>
                  <a:cubicBezTo>
                    <a:pt x="45" y="248"/>
                    <a:pt x="45" y="248"/>
                    <a:pt x="45" y="248"/>
                  </a:cubicBezTo>
                  <a:cubicBezTo>
                    <a:pt x="85" y="174"/>
                    <a:pt x="109" y="90"/>
                    <a:pt x="111" y="0"/>
                  </a:cubicBezTo>
                  <a:lnTo>
                    <a:pt x="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8" name="Freeform 10"/>
            <p:cNvSpPr>
              <a:spLocks/>
            </p:cNvSpPr>
            <p:nvPr/>
          </p:nvSpPr>
          <p:spPr bwMode="auto">
            <a:xfrm>
              <a:off x="7922196" y="3632930"/>
              <a:ext cx="356034" cy="356034"/>
            </a:xfrm>
            <a:custGeom>
              <a:avLst/>
              <a:gdLst>
                <a:gd name="T0" fmla="*/ 207 w 207"/>
                <a:gd name="T1" fmla="*/ 26 h 207"/>
                <a:gd name="T2" fmla="*/ 163 w 207"/>
                <a:gd name="T3" fmla="*/ 0 h 207"/>
                <a:gd name="T4" fmla="*/ 0 w 207"/>
                <a:gd name="T5" fmla="*/ 163 h 207"/>
                <a:gd name="T6" fmla="*/ 26 w 207"/>
                <a:gd name="T7" fmla="*/ 207 h 207"/>
                <a:gd name="T8" fmla="*/ 207 w 207"/>
                <a:gd name="T9" fmla="*/ 26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7" h="207">
                  <a:moveTo>
                    <a:pt x="207" y="26"/>
                  </a:moveTo>
                  <a:cubicBezTo>
                    <a:pt x="163" y="0"/>
                    <a:pt x="163" y="0"/>
                    <a:pt x="163" y="0"/>
                  </a:cubicBezTo>
                  <a:cubicBezTo>
                    <a:pt x="122" y="66"/>
                    <a:pt x="66" y="122"/>
                    <a:pt x="0" y="163"/>
                  </a:cubicBezTo>
                  <a:cubicBezTo>
                    <a:pt x="26" y="207"/>
                    <a:pt x="26" y="207"/>
                    <a:pt x="26" y="207"/>
                  </a:cubicBezTo>
                  <a:cubicBezTo>
                    <a:pt x="100" y="162"/>
                    <a:pt x="162" y="100"/>
                    <a:pt x="207" y="2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39" name="Freeform 11"/>
            <p:cNvSpPr>
              <a:spLocks/>
            </p:cNvSpPr>
            <p:nvPr/>
          </p:nvSpPr>
          <p:spPr bwMode="auto">
            <a:xfrm>
              <a:off x="7502428" y="3936217"/>
              <a:ext cx="427460" cy="189006"/>
            </a:xfrm>
            <a:custGeom>
              <a:avLst/>
              <a:gdLst>
                <a:gd name="T0" fmla="*/ 248 w 248"/>
                <a:gd name="T1" fmla="*/ 44 h 110"/>
                <a:gd name="T2" fmla="*/ 222 w 248"/>
                <a:gd name="T3" fmla="*/ 0 h 110"/>
                <a:gd name="T4" fmla="*/ 0 w 248"/>
                <a:gd name="T5" fmla="*/ 59 h 110"/>
                <a:gd name="T6" fmla="*/ 0 w 248"/>
                <a:gd name="T7" fmla="*/ 110 h 110"/>
                <a:gd name="T8" fmla="*/ 248 w 248"/>
                <a:gd name="T9" fmla="*/ 4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8" h="110">
                  <a:moveTo>
                    <a:pt x="248" y="44"/>
                  </a:moveTo>
                  <a:cubicBezTo>
                    <a:pt x="222" y="0"/>
                    <a:pt x="222" y="0"/>
                    <a:pt x="222" y="0"/>
                  </a:cubicBezTo>
                  <a:cubicBezTo>
                    <a:pt x="156" y="36"/>
                    <a:pt x="80" y="57"/>
                    <a:pt x="0" y="59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90" y="108"/>
                    <a:pt x="174" y="84"/>
                    <a:pt x="248" y="44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  <a:alpha val="2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40" name="Freeform 12"/>
            <p:cNvSpPr>
              <a:spLocks/>
            </p:cNvSpPr>
            <p:nvPr/>
          </p:nvSpPr>
          <p:spPr bwMode="auto">
            <a:xfrm>
              <a:off x="7033212" y="3936217"/>
              <a:ext cx="425262" cy="189006"/>
            </a:xfrm>
            <a:custGeom>
              <a:avLst/>
              <a:gdLst>
                <a:gd name="T0" fmla="*/ 0 w 247"/>
                <a:gd name="T1" fmla="*/ 44 h 110"/>
                <a:gd name="T2" fmla="*/ 247 w 247"/>
                <a:gd name="T3" fmla="*/ 110 h 110"/>
                <a:gd name="T4" fmla="*/ 247 w 247"/>
                <a:gd name="T5" fmla="*/ 59 h 110"/>
                <a:gd name="T6" fmla="*/ 26 w 247"/>
                <a:gd name="T7" fmla="*/ 0 h 110"/>
                <a:gd name="T8" fmla="*/ 0 w 247"/>
                <a:gd name="T9" fmla="*/ 44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110">
                  <a:moveTo>
                    <a:pt x="0" y="44"/>
                  </a:moveTo>
                  <a:cubicBezTo>
                    <a:pt x="74" y="84"/>
                    <a:pt x="158" y="108"/>
                    <a:pt x="247" y="110"/>
                  </a:cubicBezTo>
                  <a:cubicBezTo>
                    <a:pt x="247" y="59"/>
                    <a:pt x="247" y="59"/>
                    <a:pt x="247" y="59"/>
                  </a:cubicBezTo>
                  <a:cubicBezTo>
                    <a:pt x="167" y="57"/>
                    <a:pt x="92" y="36"/>
                    <a:pt x="26" y="0"/>
                  </a:cubicBezTo>
                  <a:lnTo>
                    <a:pt x="0" y="44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41" name="Freeform 13"/>
            <p:cNvSpPr>
              <a:spLocks/>
            </p:cNvSpPr>
            <p:nvPr/>
          </p:nvSpPr>
          <p:spPr bwMode="auto">
            <a:xfrm>
              <a:off x="6683771" y="3632930"/>
              <a:ext cx="354935" cy="356034"/>
            </a:xfrm>
            <a:custGeom>
              <a:avLst/>
              <a:gdLst>
                <a:gd name="T0" fmla="*/ 44 w 206"/>
                <a:gd name="T1" fmla="*/ 0 h 207"/>
                <a:gd name="T2" fmla="*/ 0 w 206"/>
                <a:gd name="T3" fmla="*/ 26 h 207"/>
                <a:gd name="T4" fmla="*/ 181 w 206"/>
                <a:gd name="T5" fmla="*/ 207 h 207"/>
                <a:gd name="T6" fmla="*/ 206 w 206"/>
                <a:gd name="T7" fmla="*/ 163 h 207"/>
                <a:gd name="T8" fmla="*/ 44 w 206"/>
                <a:gd name="T9" fmla="*/ 0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207">
                  <a:moveTo>
                    <a:pt x="44" y="0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45" y="100"/>
                    <a:pt x="107" y="162"/>
                    <a:pt x="181" y="207"/>
                  </a:cubicBezTo>
                  <a:cubicBezTo>
                    <a:pt x="206" y="163"/>
                    <a:pt x="206" y="163"/>
                    <a:pt x="206" y="163"/>
                  </a:cubicBezTo>
                  <a:cubicBezTo>
                    <a:pt x="140" y="122"/>
                    <a:pt x="85" y="66"/>
                    <a:pt x="44" y="0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42" name="Freeform 14"/>
            <p:cNvSpPr>
              <a:spLocks/>
            </p:cNvSpPr>
            <p:nvPr/>
          </p:nvSpPr>
          <p:spPr bwMode="auto">
            <a:xfrm>
              <a:off x="6546413" y="3213162"/>
              <a:ext cx="191203" cy="427460"/>
            </a:xfrm>
            <a:custGeom>
              <a:avLst/>
              <a:gdLst>
                <a:gd name="T0" fmla="*/ 0 w 111"/>
                <a:gd name="T1" fmla="*/ 0 h 248"/>
                <a:gd name="T2" fmla="*/ 67 w 111"/>
                <a:gd name="T3" fmla="*/ 248 h 248"/>
                <a:gd name="T4" fmla="*/ 111 w 111"/>
                <a:gd name="T5" fmla="*/ 222 h 248"/>
                <a:gd name="T6" fmla="*/ 51 w 111"/>
                <a:gd name="T7" fmla="*/ 0 h 248"/>
                <a:gd name="T8" fmla="*/ 0 w 111"/>
                <a:gd name="T9" fmla="*/ 0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8">
                  <a:moveTo>
                    <a:pt x="0" y="0"/>
                  </a:moveTo>
                  <a:cubicBezTo>
                    <a:pt x="2" y="90"/>
                    <a:pt x="26" y="174"/>
                    <a:pt x="67" y="248"/>
                  </a:cubicBezTo>
                  <a:cubicBezTo>
                    <a:pt x="111" y="222"/>
                    <a:pt x="111" y="222"/>
                    <a:pt x="111" y="222"/>
                  </a:cubicBezTo>
                  <a:cubicBezTo>
                    <a:pt x="75" y="156"/>
                    <a:pt x="53" y="80"/>
                    <a:pt x="5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43" name="Freeform 15"/>
            <p:cNvSpPr>
              <a:spLocks/>
            </p:cNvSpPr>
            <p:nvPr/>
          </p:nvSpPr>
          <p:spPr bwMode="auto">
            <a:xfrm>
              <a:off x="6546413" y="2743946"/>
              <a:ext cx="191203" cy="425262"/>
            </a:xfrm>
            <a:custGeom>
              <a:avLst/>
              <a:gdLst>
                <a:gd name="T0" fmla="*/ 51 w 111"/>
                <a:gd name="T1" fmla="*/ 247 h 247"/>
                <a:gd name="T2" fmla="*/ 111 w 111"/>
                <a:gd name="T3" fmla="*/ 26 h 247"/>
                <a:gd name="T4" fmla="*/ 67 w 111"/>
                <a:gd name="T5" fmla="*/ 0 h 247"/>
                <a:gd name="T6" fmla="*/ 0 w 111"/>
                <a:gd name="T7" fmla="*/ 247 h 247"/>
                <a:gd name="T8" fmla="*/ 51 w 111"/>
                <a:gd name="T9" fmla="*/ 247 h 2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247">
                  <a:moveTo>
                    <a:pt x="51" y="247"/>
                  </a:moveTo>
                  <a:cubicBezTo>
                    <a:pt x="53" y="167"/>
                    <a:pt x="75" y="92"/>
                    <a:pt x="111" y="26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26" y="74"/>
                    <a:pt x="2" y="158"/>
                    <a:pt x="0" y="247"/>
                  </a:cubicBezTo>
                  <a:lnTo>
                    <a:pt x="51" y="247"/>
                  </a:lnTo>
                  <a:close/>
                </a:path>
              </a:pathLst>
            </a:custGeom>
            <a:solidFill>
              <a:schemeClr val="accent4">
                <a:lumMod val="40000"/>
                <a:lumOff val="60000"/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44" name="Freeform 16"/>
            <p:cNvSpPr>
              <a:spLocks/>
            </p:cNvSpPr>
            <p:nvPr/>
          </p:nvSpPr>
          <p:spPr bwMode="auto">
            <a:xfrm>
              <a:off x="6683771" y="2394505"/>
              <a:ext cx="354935" cy="354935"/>
            </a:xfrm>
            <a:custGeom>
              <a:avLst/>
              <a:gdLst>
                <a:gd name="T0" fmla="*/ 0 w 206"/>
                <a:gd name="T1" fmla="*/ 181 h 206"/>
                <a:gd name="T2" fmla="*/ 44 w 206"/>
                <a:gd name="T3" fmla="*/ 206 h 206"/>
                <a:gd name="T4" fmla="*/ 206 w 206"/>
                <a:gd name="T5" fmla="*/ 44 h 206"/>
                <a:gd name="T6" fmla="*/ 181 w 206"/>
                <a:gd name="T7" fmla="*/ 0 h 206"/>
                <a:gd name="T8" fmla="*/ 0 w 206"/>
                <a:gd name="T9" fmla="*/ 181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6" h="206">
                  <a:moveTo>
                    <a:pt x="0" y="181"/>
                  </a:moveTo>
                  <a:cubicBezTo>
                    <a:pt x="44" y="206"/>
                    <a:pt x="44" y="206"/>
                    <a:pt x="44" y="206"/>
                  </a:cubicBezTo>
                  <a:cubicBezTo>
                    <a:pt x="85" y="140"/>
                    <a:pt x="140" y="85"/>
                    <a:pt x="206" y="44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107" y="45"/>
                    <a:pt x="45" y="107"/>
                    <a:pt x="0" y="181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45" name="Freeform 17"/>
            <p:cNvSpPr>
              <a:spLocks/>
            </p:cNvSpPr>
            <p:nvPr/>
          </p:nvSpPr>
          <p:spPr bwMode="auto">
            <a:xfrm>
              <a:off x="7033212" y="2257147"/>
              <a:ext cx="425262" cy="191203"/>
            </a:xfrm>
            <a:custGeom>
              <a:avLst/>
              <a:gdLst>
                <a:gd name="T0" fmla="*/ 0 w 247"/>
                <a:gd name="T1" fmla="*/ 67 h 111"/>
                <a:gd name="T2" fmla="*/ 25 w 247"/>
                <a:gd name="T3" fmla="*/ 111 h 111"/>
                <a:gd name="T4" fmla="*/ 247 w 247"/>
                <a:gd name="T5" fmla="*/ 51 h 111"/>
                <a:gd name="T6" fmla="*/ 247 w 247"/>
                <a:gd name="T7" fmla="*/ 0 h 111"/>
                <a:gd name="T8" fmla="*/ 0 w 247"/>
                <a:gd name="T9" fmla="*/ 67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7" h="111">
                  <a:moveTo>
                    <a:pt x="0" y="67"/>
                  </a:moveTo>
                  <a:cubicBezTo>
                    <a:pt x="25" y="111"/>
                    <a:pt x="25" y="111"/>
                    <a:pt x="25" y="111"/>
                  </a:cubicBezTo>
                  <a:cubicBezTo>
                    <a:pt x="92" y="75"/>
                    <a:pt x="167" y="53"/>
                    <a:pt x="247" y="51"/>
                  </a:cubicBezTo>
                  <a:cubicBezTo>
                    <a:pt x="247" y="0"/>
                    <a:pt x="247" y="0"/>
                    <a:pt x="247" y="0"/>
                  </a:cubicBezTo>
                  <a:cubicBezTo>
                    <a:pt x="158" y="2"/>
                    <a:pt x="74" y="26"/>
                    <a:pt x="0" y="67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  <a:alpha val="2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61" name="TextBox 61"/>
          <p:cNvSpPr txBox="1"/>
          <p:nvPr/>
        </p:nvSpPr>
        <p:spPr>
          <a:xfrm>
            <a:off x="217370" y="3833112"/>
            <a:ext cx="36373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Професійний марафон </a:t>
            </a:r>
            <a:r>
              <a:rPr lang="uk-UA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«Вчитель онлайн», </a:t>
            </a:r>
            <a:r>
              <a:rPr lang="uk-UA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організований </a:t>
            </a:r>
            <a:r>
              <a:rPr lang="uk-UA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«Центром професійного розвитку педагогічних працівників  Дубенської  міської ради, </a:t>
            </a:r>
            <a:r>
              <a:rPr lang="uk-UA" sz="2000" b="1" spc="15" dirty="0">
                <a:solidFill>
                  <a:srgbClr val="20212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</a:t>
            </a:r>
            <a:r>
              <a:rPr lang="ru-RU" sz="2000" b="1" spc="15" dirty="0" err="1">
                <a:solidFill>
                  <a:srgbClr val="20212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резент</a:t>
            </a:r>
            <a:r>
              <a:rPr lang="uk-UA" sz="2000" b="1" spc="15" dirty="0" err="1">
                <a:solidFill>
                  <a:srgbClr val="20212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увала</a:t>
            </a:r>
            <a:r>
              <a:rPr lang="ru-RU" sz="2000" b="1" spc="15" dirty="0">
                <a:solidFill>
                  <a:srgbClr val="20212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spc="15" dirty="0" err="1">
                <a:solidFill>
                  <a:srgbClr val="20212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майстер-клас</a:t>
            </a:r>
            <a:r>
              <a:rPr lang="ru-RU" sz="2000" b="1" spc="15" dirty="0">
                <a:solidFill>
                  <a:srgbClr val="20212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"Я </a:t>
            </a:r>
            <a:r>
              <a:rPr lang="ru-RU" sz="2000" b="1" spc="15" dirty="0" err="1">
                <a:solidFill>
                  <a:srgbClr val="20212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роблю</a:t>
            </a:r>
            <a:r>
              <a:rPr lang="ru-RU" sz="2000" b="1" spc="15" dirty="0">
                <a:solidFill>
                  <a:srgbClr val="20212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b="1" spc="15" dirty="0" err="1">
                <a:solidFill>
                  <a:srgbClr val="20212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</a:t>
            </a:r>
            <a:r>
              <a:rPr lang="ru-RU" sz="2000" b="1" spc="15" dirty="0">
                <a:solidFill>
                  <a:srgbClr val="202124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так" </a:t>
            </a:r>
            <a:endParaRPr lang="zh-CN" altLang="en-US" sz="20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4" name="TextBox 64"/>
          <p:cNvSpPr txBox="1"/>
          <p:nvPr/>
        </p:nvSpPr>
        <p:spPr>
          <a:xfrm>
            <a:off x="3754844" y="3833112"/>
            <a:ext cx="4663227" cy="3054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Провела майстер–клас 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«Впровадження </a:t>
            </a:r>
            <a:r>
              <a:rPr lang="uk-UA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-технологій в освітній процес. Веб-</a:t>
            </a:r>
            <a:r>
              <a:rPr lang="uk-UA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квести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на уроках природничого циклу», організованому </a:t>
            </a:r>
            <a:r>
              <a:rPr lang="uk-UA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«ЦПРПП Дубенської  </a:t>
            </a:r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міської ради. </a:t>
            </a:r>
          </a:p>
          <a:p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Прийняла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участь в занятті обласної школи технологічної майстерності з теми « Сучасний урок: інноваційні підходи», де презентувала освітній ресурс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Learning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його використання на уроках.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1500"/>
              </a:lnSpc>
            </a:pPr>
            <a:endParaRPr lang="ru-RU" altLang="zh-CN" dirty="0">
              <a:solidFill>
                <a:schemeClr val="tx1">
                  <a:lumMod val="65000"/>
                  <a:lumOff val="35000"/>
                </a:schemeClr>
              </a:solidFill>
              <a:ea typeface="微软雅黑" pitchFamily="34" charset="-122"/>
            </a:endParaRPr>
          </a:p>
        </p:txBody>
      </p:sp>
      <p:sp>
        <p:nvSpPr>
          <p:cNvPr id="66" name="TextBox 66"/>
          <p:cNvSpPr txBox="1"/>
          <p:nvPr/>
        </p:nvSpPr>
        <p:spPr>
          <a:xfrm>
            <a:off x="8684561" y="4060082"/>
            <a:ext cx="339690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Провела </a:t>
            </a:r>
            <a:r>
              <a:rPr lang="uk-UA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майстер –клас « Упровадження медіа-освіти, як необхідність сприяння розвитку критичного мислення на уроках хімії», організованого </a:t>
            </a:r>
            <a:r>
              <a:rPr lang="uk-UA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РОІППО.</a:t>
            </a:r>
            <a:endParaRPr lang="ru-RU" altLang="zh-CN" sz="2000" b="1" dirty="0">
              <a:solidFill>
                <a:schemeClr val="tx1">
                  <a:lumMod val="65000"/>
                  <a:lumOff val="35000"/>
                </a:schemeClr>
              </a:solidFill>
              <a:ea typeface="微软雅黑" pitchFamily="34" charset="-122"/>
            </a:endParaRPr>
          </a:p>
        </p:txBody>
      </p:sp>
      <p:grpSp>
        <p:nvGrpSpPr>
          <p:cNvPr id="68" name="Group 68"/>
          <p:cNvGrpSpPr/>
          <p:nvPr/>
        </p:nvGrpSpPr>
        <p:grpSpPr>
          <a:xfrm>
            <a:off x="1785426" y="2556831"/>
            <a:ext cx="535740" cy="509772"/>
            <a:chOff x="1588" y="4763"/>
            <a:chExt cx="6746875" cy="6419850"/>
          </a:xfrm>
          <a:solidFill>
            <a:schemeClr val="bg1"/>
          </a:solidFill>
        </p:grpSpPr>
        <p:sp>
          <p:nvSpPr>
            <p:cNvPr id="69" name="Freeform 5"/>
            <p:cNvSpPr>
              <a:spLocks noEditPoints="1"/>
            </p:cNvSpPr>
            <p:nvPr/>
          </p:nvSpPr>
          <p:spPr bwMode="auto">
            <a:xfrm>
              <a:off x="1588" y="4763"/>
              <a:ext cx="6746875" cy="6419850"/>
            </a:xfrm>
            <a:custGeom>
              <a:avLst/>
              <a:gdLst>
                <a:gd name="T0" fmla="*/ 1645 w 1796"/>
                <a:gd name="T1" fmla="*/ 0 h 1709"/>
                <a:gd name="T2" fmla="*/ 151 w 1796"/>
                <a:gd name="T3" fmla="*/ 0 h 1709"/>
                <a:gd name="T4" fmla="*/ 0 w 1796"/>
                <a:gd name="T5" fmla="*/ 151 h 1709"/>
                <a:gd name="T6" fmla="*/ 0 w 1796"/>
                <a:gd name="T7" fmla="*/ 1307 h 1709"/>
                <a:gd name="T8" fmla="*/ 151 w 1796"/>
                <a:gd name="T9" fmla="*/ 1458 h 1709"/>
                <a:gd name="T10" fmla="*/ 606 w 1796"/>
                <a:gd name="T11" fmla="*/ 1458 h 1709"/>
                <a:gd name="T12" fmla="*/ 526 w 1796"/>
                <a:gd name="T13" fmla="*/ 1545 h 1709"/>
                <a:gd name="T14" fmla="*/ 483 w 1796"/>
                <a:gd name="T15" fmla="*/ 1590 h 1709"/>
                <a:gd name="T16" fmla="*/ 479 w 1796"/>
                <a:gd name="T17" fmla="*/ 1659 h 1709"/>
                <a:gd name="T18" fmla="*/ 593 w 1796"/>
                <a:gd name="T19" fmla="*/ 1709 h 1709"/>
                <a:gd name="T20" fmla="*/ 1203 w 1796"/>
                <a:gd name="T21" fmla="*/ 1709 h 1709"/>
                <a:gd name="T22" fmla="*/ 1316 w 1796"/>
                <a:gd name="T23" fmla="*/ 1659 h 1709"/>
                <a:gd name="T24" fmla="*/ 1312 w 1796"/>
                <a:gd name="T25" fmla="*/ 1590 h 1709"/>
                <a:gd name="T26" fmla="*/ 1270 w 1796"/>
                <a:gd name="T27" fmla="*/ 1545 h 1709"/>
                <a:gd name="T28" fmla="*/ 1190 w 1796"/>
                <a:gd name="T29" fmla="*/ 1458 h 1709"/>
                <a:gd name="T30" fmla="*/ 1645 w 1796"/>
                <a:gd name="T31" fmla="*/ 1458 h 1709"/>
                <a:gd name="T32" fmla="*/ 1796 w 1796"/>
                <a:gd name="T33" fmla="*/ 1307 h 1709"/>
                <a:gd name="T34" fmla="*/ 1796 w 1796"/>
                <a:gd name="T35" fmla="*/ 151 h 1709"/>
                <a:gd name="T36" fmla="*/ 1645 w 1796"/>
                <a:gd name="T37" fmla="*/ 0 h 1709"/>
                <a:gd name="T38" fmla="*/ 1231 w 1796"/>
                <a:gd name="T39" fmla="*/ 1585 h 1709"/>
                <a:gd name="T40" fmla="*/ 1267 w 1796"/>
                <a:gd name="T41" fmla="*/ 1622 h 1709"/>
                <a:gd name="T42" fmla="*/ 1265 w 1796"/>
                <a:gd name="T43" fmla="*/ 1635 h 1709"/>
                <a:gd name="T44" fmla="*/ 1203 w 1796"/>
                <a:gd name="T45" fmla="*/ 1653 h 1709"/>
                <a:gd name="T46" fmla="*/ 593 w 1796"/>
                <a:gd name="T47" fmla="*/ 1653 h 1709"/>
                <a:gd name="T48" fmla="*/ 530 w 1796"/>
                <a:gd name="T49" fmla="*/ 1635 h 1709"/>
                <a:gd name="T50" fmla="*/ 528 w 1796"/>
                <a:gd name="T51" fmla="*/ 1623 h 1709"/>
                <a:gd name="T52" fmla="*/ 528 w 1796"/>
                <a:gd name="T53" fmla="*/ 1623 h 1709"/>
                <a:gd name="T54" fmla="*/ 565 w 1796"/>
                <a:gd name="T55" fmla="*/ 1585 h 1709"/>
                <a:gd name="T56" fmla="*/ 672 w 1796"/>
                <a:gd name="T57" fmla="*/ 1458 h 1709"/>
                <a:gd name="T58" fmla="*/ 1124 w 1796"/>
                <a:gd name="T59" fmla="*/ 1458 h 1709"/>
                <a:gd name="T60" fmla="*/ 1231 w 1796"/>
                <a:gd name="T61" fmla="*/ 1585 h 1709"/>
                <a:gd name="T62" fmla="*/ 1684 w 1796"/>
                <a:gd name="T63" fmla="*/ 1307 h 1709"/>
                <a:gd name="T64" fmla="*/ 1645 w 1796"/>
                <a:gd name="T65" fmla="*/ 1346 h 1709"/>
                <a:gd name="T66" fmla="*/ 151 w 1796"/>
                <a:gd name="T67" fmla="*/ 1346 h 1709"/>
                <a:gd name="T68" fmla="*/ 112 w 1796"/>
                <a:gd name="T69" fmla="*/ 1307 h 1709"/>
                <a:gd name="T70" fmla="*/ 112 w 1796"/>
                <a:gd name="T71" fmla="*/ 151 h 1709"/>
                <a:gd name="T72" fmla="*/ 151 w 1796"/>
                <a:gd name="T73" fmla="*/ 112 h 1709"/>
                <a:gd name="T74" fmla="*/ 1645 w 1796"/>
                <a:gd name="T75" fmla="*/ 112 h 1709"/>
                <a:gd name="T76" fmla="*/ 1684 w 1796"/>
                <a:gd name="T77" fmla="*/ 151 h 1709"/>
                <a:gd name="T78" fmla="*/ 1684 w 1796"/>
                <a:gd name="T79" fmla="*/ 1307 h 1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796" h="1709">
                  <a:moveTo>
                    <a:pt x="1645" y="0"/>
                  </a:moveTo>
                  <a:cubicBezTo>
                    <a:pt x="151" y="0"/>
                    <a:pt x="151" y="0"/>
                    <a:pt x="151" y="0"/>
                  </a:cubicBezTo>
                  <a:cubicBezTo>
                    <a:pt x="68" y="0"/>
                    <a:pt x="0" y="67"/>
                    <a:pt x="0" y="151"/>
                  </a:cubicBezTo>
                  <a:cubicBezTo>
                    <a:pt x="0" y="1307"/>
                    <a:pt x="0" y="1307"/>
                    <a:pt x="0" y="1307"/>
                  </a:cubicBezTo>
                  <a:cubicBezTo>
                    <a:pt x="0" y="1390"/>
                    <a:pt x="68" y="1458"/>
                    <a:pt x="151" y="1458"/>
                  </a:cubicBezTo>
                  <a:cubicBezTo>
                    <a:pt x="606" y="1458"/>
                    <a:pt x="606" y="1458"/>
                    <a:pt x="606" y="1458"/>
                  </a:cubicBezTo>
                  <a:cubicBezTo>
                    <a:pt x="582" y="1488"/>
                    <a:pt x="544" y="1527"/>
                    <a:pt x="526" y="1545"/>
                  </a:cubicBezTo>
                  <a:cubicBezTo>
                    <a:pt x="506" y="1564"/>
                    <a:pt x="491" y="1579"/>
                    <a:pt x="483" y="1590"/>
                  </a:cubicBezTo>
                  <a:cubicBezTo>
                    <a:pt x="472" y="1605"/>
                    <a:pt x="467" y="1634"/>
                    <a:pt x="479" y="1659"/>
                  </a:cubicBezTo>
                  <a:cubicBezTo>
                    <a:pt x="491" y="1682"/>
                    <a:pt x="520" y="1709"/>
                    <a:pt x="593" y="1709"/>
                  </a:cubicBezTo>
                  <a:cubicBezTo>
                    <a:pt x="1203" y="1709"/>
                    <a:pt x="1203" y="1709"/>
                    <a:pt x="1203" y="1709"/>
                  </a:cubicBezTo>
                  <a:cubicBezTo>
                    <a:pt x="1276" y="1709"/>
                    <a:pt x="1305" y="1682"/>
                    <a:pt x="1316" y="1659"/>
                  </a:cubicBezTo>
                  <a:cubicBezTo>
                    <a:pt x="1329" y="1634"/>
                    <a:pt x="1324" y="1605"/>
                    <a:pt x="1312" y="1590"/>
                  </a:cubicBezTo>
                  <a:cubicBezTo>
                    <a:pt x="1304" y="1579"/>
                    <a:pt x="1289" y="1564"/>
                    <a:pt x="1270" y="1545"/>
                  </a:cubicBezTo>
                  <a:cubicBezTo>
                    <a:pt x="1252" y="1527"/>
                    <a:pt x="1213" y="1488"/>
                    <a:pt x="1190" y="1458"/>
                  </a:cubicBezTo>
                  <a:cubicBezTo>
                    <a:pt x="1645" y="1458"/>
                    <a:pt x="1645" y="1458"/>
                    <a:pt x="1645" y="1458"/>
                  </a:cubicBezTo>
                  <a:cubicBezTo>
                    <a:pt x="1728" y="1458"/>
                    <a:pt x="1796" y="1390"/>
                    <a:pt x="1796" y="1307"/>
                  </a:cubicBezTo>
                  <a:cubicBezTo>
                    <a:pt x="1796" y="151"/>
                    <a:pt x="1796" y="151"/>
                    <a:pt x="1796" y="151"/>
                  </a:cubicBezTo>
                  <a:cubicBezTo>
                    <a:pt x="1796" y="67"/>
                    <a:pt x="1728" y="0"/>
                    <a:pt x="1645" y="0"/>
                  </a:cubicBezTo>
                  <a:close/>
                  <a:moveTo>
                    <a:pt x="1231" y="1585"/>
                  </a:moveTo>
                  <a:cubicBezTo>
                    <a:pt x="1247" y="1601"/>
                    <a:pt x="1262" y="1616"/>
                    <a:pt x="1267" y="1622"/>
                  </a:cubicBezTo>
                  <a:cubicBezTo>
                    <a:pt x="1267" y="1622"/>
                    <a:pt x="1269" y="1629"/>
                    <a:pt x="1265" y="1635"/>
                  </a:cubicBezTo>
                  <a:cubicBezTo>
                    <a:pt x="1258" y="1646"/>
                    <a:pt x="1235" y="1653"/>
                    <a:pt x="1203" y="1653"/>
                  </a:cubicBezTo>
                  <a:cubicBezTo>
                    <a:pt x="593" y="1653"/>
                    <a:pt x="593" y="1653"/>
                    <a:pt x="593" y="1653"/>
                  </a:cubicBezTo>
                  <a:cubicBezTo>
                    <a:pt x="561" y="1653"/>
                    <a:pt x="538" y="1646"/>
                    <a:pt x="530" y="1635"/>
                  </a:cubicBezTo>
                  <a:cubicBezTo>
                    <a:pt x="527" y="1629"/>
                    <a:pt x="528" y="1623"/>
                    <a:pt x="528" y="1623"/>
                  </a:cubicBezTo>
                  <a:cubicBezTo>
                    <a:pt x="528" y="1623"/>
                    <a:pt x="528" y="1623"/>
                    <a:pt x="528" y="1623"/>
                  </a:cubicBezTo>
                  <a:cubicBezTo>
                    <a:pt x="534" y="1616"/>
                    <a:pt x="549" y="1601"/>
                    <a:pt x="565" y="1585"/>
                  </a:cubicBezTo>
                  <a:cubicBezTo>
                    <a:pt x="614" y="1536"/>
                    <a:pt x="654" y="1494"/>
                    <a:pt x="672" y="1458"/>
                  </a:cubicBezTo>
                  <a:cubicBezTo>
                    <a:pt x="1124" y="1458"/>
                    <a:pt x="1124" y="1458"/>
                    <a:pt x="1124" y="1458"/>
                  </a:cubicBezTo>
                  <a:cubicBezTo>
                    <a:pt x="1142" y="1494"/>
                    <a:pt x="1182" y="1536"/>
                    <a:pt x="1231" y="1585"/>
                  </a:cubicBezTo>
                  <a:close/>
                  <a:moveTo>
                    <a:pt x="1684" y="1307"/>
                  </a:moveTo>
                  <a:cubicBezTo>
                    <a:pt x="1684" y="1328"/>
                    <a:pt x="1666" y="1346"/>
                    <a:pt x="1645" y="1346"/>
                  </a:cubicBezTo>
                  <a:cubicBezTo>
                    <a:pt x="151" y="1346"/>
                    <a:pt x="151" y="1346"/>
                    <a:pt x="151" y="1346"/>
                  </a:cubicBezTo>
                  <a:cubicBezTo>
                    <a:pt x="129" y="1346"/>
                    <a:pt x="112" y="1328"/>
                    <a:pt x="112" y="1307"/>
                  </a:cubicBezTo>
                  <a:cubicBezTo>
                    <a:pt x="112" y="151"/>
                    <a:pt x="112" y="151"/>
                    <a:pt x="112" y="151"/>
                  </a:cubicBezTo>
                  <a:cubicBezTo>
                    <a:pt x="112" y="129"/>
                    <a:pt x="129" y="112"/>
                    <a:pt x="151" y="112"/>
                  </a:cubicBezTo>
                  <a:cubicBezTo>
                    <a:pt x="1645" y="112"/>
                    <a:pt x="1645" y="112"/>
                    <a:pt x="1645" y="112"/>
                  </a:cubicBezTo>
                  <a:cubicBezTo>
                    <a:pt x="1666" y="112"/>
                    <a:pt x="1684" y="129"/>
                    <a:pt x="1684" y="151"/>
                  </a:cubicBezTo>
                  <a:lnTo>
                    <a:pt x="1684" y="130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70" name="Freeform 6"/>
            <p:cNvSpPr>
              <a:spLocks noEditPoints="1"/>
            </p:cNvSpPr>
            <p:nvPr/>
          </p:nvSpPr>
          <p:spPr bwMode="auto">
            <a:xfrm>
              <a:off x="842963" y="846138"/>
              <a:ext cx="5064125" cy="3376613"/>
            </a:xfrm>
            <a:custGeom>
              <a:avLst/>
              <a:gdLst>
                <a:gd name="T0" fmla="*/ 1252 w 1348"/>
                <a:gd name="T1" fmla="*/ 0 h 899"/>
                <a:gd name="T2" fmla="*/ 96 w 1348"/>
                <a:gd name="T3" fmla="*/ 0 h 899"/>
                <a:gd name="T4" fmla="*/ 0 w 1348"/>
                <a:gd name="T5" fmla="*/ 95 h 899"/>
                <a:gd name="T6" fmla="*/ 0 w 1348"/>
                <a:gd name="T7" fmla="*/ 803 h 899"/>
                <a:gd name="T8" fmla="*/ 96 w 1348"/>
                <a:gd name="T9" fmla="*/ 899 h 899"/>
                <a:gd name="T10" fmla="*/ 1252 w 1348"/>
                <a:gd name="T11" fmla="*/ 899 h 899"/>
                <a:gd name="T12" fmla="*/ 1348 w 1348"/>
                <a:gd name="T13" fmla="*/ 803 h 899"/>
                <a:gd name="T14" fmla="*/ 1348 w 1348"/>
                <a:gd name="T15" fmla="*/ 95 h 899"/>
                <a:gd name="T16" fmla="*/ 1252 w 1348"/>
                <a:gd name="T17" fmla="*/ 0 h 899"/>
                <a:gd name="T18" fmla="*/ 1291 w 1348"/>
                <a:gd name="T19" fmla="*/ 803 h 899"/>
                <a:gd name="T20" fmla="*/ 1252 w 1348"/>
                <a:gd name="T21" fmla="*/ 843 h 899"/>
                <a:gd name="T22" fmla="*/ 96 w 1348"/>
                <a:gd name="T23" fmla="*/ 843 h 899"/>
                <a:gd name="T24" fmla="*/ 56 w 1348"/>
                <a:gd name="T25" fmla="*/ 803 h 899"/>
                <a:gd name="T26" fmla="*/ 56 w 1348"/>
                <a:gd name="T27" fmla="*/ 95 h 899"/>
                <a:gd name="T28" fmla="*/ 96 w 1348"/>
                <a:gd name="T29" fmla="*/ 56 h 899"/>
                <a:gd name="T30" fmla="*/ 1252 w 1348"/>
                <a:gd name="T31" fmla="*/ 56 h 899"/>
                <a:gd name="T32" fmla="*/ 1291 w 1348"/>
                <a:gd name="T33" fmla="*/ 95 h 899"/>
                <a:gd name="T34" fmla="*/ 1291 w 1348"/>
                <a:gd name="T35" fmla="*/ 803 h 8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348" h="899">
                  <a:moveTo>
                    <a:pt x="1252" y="0"/>
                  </a:moveTo>
                  <a:cubicBezTo>
                    <a:pt x="96" y="0"/>
                    <a:pt x="96" y="0"/>
                    <a:pt x="96" y="0"/>
                  </a:cubicBezTo>
                  <a:cubicBezTo>
                    <a:pt x="43" y="0"/>
                    <a:pt x="0" y="43"/>
                    <a:pt x="0" y="95"/>
                  </a:cubicBezTo>
                  <a:cubicBezTo>
                    <a:pt x="0" y="803"/>
                    <a:pt x="0" y="803"/>
                    <a:pt x="0" y="803"/>
                  </a:cubicBezTo>
                  <a:cubicBezTo>
                    <a:pt x="0" y="856"/>
                    <a:pt x="43" y="899"/>
                    <a:pt x="96" y="899"/>
                  </a:cubicBezTo>
                  <a:cubicBezTo>
                    <a:pt x="1252" y="899"/>
                    <a:pt x="1252" y="899"/>
                    <a:pt x="1252" y="899"/>
                  </a:cubicBezTo>
                  <a:cubicBezTo>
                    <a:pt x="1305" y="899"/>
                    <a:pt x="1348" y="856"/>
                    <a:pt x="1348" y="803"/>
                  </a:cubicBezTo>
                  <a:cubicBezTo>
                    <a:pt x="1348" y="95"/>
                    <a:pt x="1348" y="95"/>
                    <a:pt x="1348" y="95"/>
                  </a:cubicBezTo>
                  <a:cubicBezTo>
                    <a:pt x="1348" y="43"/>
                    <a:pt x="1305" y="0"/>
                    <a:pt x="1252" y="0"/>
                  </a:cubicBezTo>
                  <a:close/>
                  <a:moveTo>
                    <a:pt x="1291" y="803"/>
                  </a:moveTo>
                  <a:cubicBezTo>
                    <a:pt x="1291" y="825"/>
                    <a:pt x="1274" y="843"/>
                    <a:pt x="1252" y="843"/>
                  </a:cubicBezTo>
                  <a:cubicBezTo>
                    <a:pt x="96" y="843"/>
                    <a:pt x="96" y="843"/>
                    <a:pt x="96" y="843"/>
                  </a:cubicBezTo>
                  <a:cubicBezTo>
                    <a:pt x="74" y="843"/>
                    <a:pt x="56" y="825"/>
                    <a:pt x="56" y="803"/>
                  </a:cubicBezTo>
                  <a:cubicBezTo>
                    <a:pt x="56" y="95"/>
                    <a:pt x="56" y="95"/>
                    <a:pt x="56" y="95"/>
                  </a:cubicBezTo>
                  <a:cubicBezTo>
                    <a:pt x="56" y="74"/>
                    <a:pt x="74" y="56"/>
                    <a:pt x="96" y="56"/>
                  </a:cubicBezTo>
                  <a:cubicBezTo>
                    <a:pt x="1252" y="56"/>
                    <a:pt x="1252" y="56"/>
                    <a:pt x="1252" y="56"/>
                  </a:cubicBezTo>
                  <a:cubicBezTo>
                    <a:pt x="1274" y="56"/>
                    <a:pt x="1291" y="74"/>
                    <a:pt x="1291" y="95"/>
                  </a:cubicBezTo>
                  <a:lnTo>
                    <a:pt x="1291" y="8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71" name="Freeform 7"/>
            <p:cNvSpPr>
              <a:spLocks noEditPoints="1"/>
            </p:cNvSpPr>
            <p:nvPr/>
          </p:nvSpPr>
          <p:spPr bwMode="auto">
            <a:xfrm>
              <a:off x="3059113" y="4321176"/>
              <a:ext cx="631825" cy="630238"/>
            </a:xfrm>
            <a:custGeom>
              <a:avLst/>
              <a:gdLst>
                <a:gd name="T0" fmla="*/ 84 w 168"/>
                <a:gd name="T1" fmla="*/ 0 h 168"/>
                <a:gd name="T2" fmla="*/ 0 w 168"/>
                <a:gd name="T3" fmla="*/ 84 h 168"/>
                <a:gd name="T4" fmla="*/ 84 w 168"/>
                <a:gd name="T5" fmla="*/ 168 h 168"/>
                <a:gd name="T6" fmla="*/ 168 w 168"/>
                <a:gd name="T7" fmla="*/ 84 h 168"/>
                <a:gd name="T8" fmla="*/ 84 w 168"/>
                <a:gd name="T9" fmla="*/ 0 h 168"/>
                <a:gd name="T10" fmla="*/ 84 w 168"/>
                <a:gd name="T11" fmla="*/ 112 h 168"/>
                <a:gd name="T12" fmla="*/ 56 w 168"/>
                <a:gd name="T13" fmla="*/ 84 h 168"/>
                <a:gd name="T14" fmla="*/ 84 w 168"/>
                <a:gd name="T15" fmla="*/ 56 h 168"/>
                <a:gd name="T16" fmla="*/ 112 w 168"/>
                <a:gd name="T17" fmla="*/ 84 h 168"/>
                <a:gd name="T18" fmla="*/ 84 w 168"/>
                <a:gd name="T19" fmla="*/ 112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8" h="168">
                  <a:moveTo>
                    <a:pt x="84" y="0"/>
                  </a:moveTo>
                  <a:cubicBezTo>
                    <a:pt x="38" y="0"/>
                    <a:pt x="0" y="38"/>
                    <a:pt x="0" y="84"/>
                  </a:cubicBezTo>
                  <a:cubicBezTo>
                    <a:pt x="0" y="131"/>
                    <a:pt x="38" y="168"/>
                    <a:pt x="84" y="168"/>
                  </a:cubicBezTo>
                  <a:cubicBezTo>
                    <a:pt x="130" y="168"/>
                    <a:pt x="168" y="131"/>
                    <a:pt x="168" y="84"/>
                  </a:cubicBezTo>
                  <a:cubicBezTo>
                    <a:pt x="168" y="38"/>
                    <a:pt x="130" y="0"/>
                    <a:pt x="84" y="0"/>
                  </a:cubicBezTo>
                  <a:close/>
                  <a:moveTo>
                    <a:pt x="84" y="112"/>
                  </a:moveTo>
                  <a:cubicBezTo>
                    <a:pt x="68" y="112"/>
                    <a:pt x="56" y="100"/>
                    <a:pt x="56" y="84"/>
                  </a:cubicBezTo>
                  <a:cubicBezTo>
                    <a:pt x="56" y="69"/>
                    <a:pt x="68" y="56"/>
                    <a:pt x="84" y="56"/>
                  </a:cubicBezTo>
                  <a:cubicBezTo>
                    <a:pt x="99" y="56"/>
                    <a:pt x="112" y="69"/>
                    <a:pt x="112" y="84"/>
                  </a:cubicBezTo>
                  <a:cubicBezTo>
                    <a:pt x="112" y="100"/>
                    <a:pt x="99" y="112"/>
                    <a:pt x="84" y="1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72" name="Freeform 8"/>
            <p:cNvSpPr>
              <a:spLocks/>
            </p:cNvSpPr>
            <p:nvPr/>
          </p:nvSpPr>
          <p:spPr bwMode="auto">
            <a:xfrm>
              <a:off x="2528888" y="2533651"/>
              <a:ext cx="628650" cy="1262063"/>
            </a:xfrm>
            <a:custGeom>
              <a:avLst/>
              <a:gdLst>
                <a:gd name="T0" fmla="*/ 125 w 167"/>
                <a:gd name="T1" fmla="*/ 0 h 336"/>
                <a:gd name="T2" fmla="*/ 42 w 167"/>
                <a:gd name="T3" fmla="*/ 0 h 336"/>
                <a:gd name="T4" fmla="*/ 0 w 167"/>
                <a:gd name="T5" fmla="*/ 42 h 336"/>
                <a:gd name="T6" fmla="*/ 0 w 167"/>
                <a:gd name="T7" fmla="*/ 294 h 336"/>
                <a:gd name="T8" fmla="*/ 42 w 167"/>
                <a:gd name="T9" fmla="*/ 336 h 336"/>
                <a:gd name="T10" fmla="*/ 125 w 167"/>
                <a:gd name="T11" fmla="*/ 336 h 336"/>
                <a:gd name="T12" fmla="*/ 167 w 167"/>
                <a:gd name="T13" fmla="*/ 294 h 336"/>
                <a:gd name="T14" fmla="*/ 167 w 167"/>
                <a:gd name="T15" fmla="*/ 42 h 336"/>
                <a:gd name="T16" fmla="*/ 125 w 167"/>
                <a:gd name="T17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" h="336">
                  <a:moveTo>
                    <a:pt x="125" y="0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19" y="0"/>
                    <a:pt x="0" y="18"/>
                    <a:pt x="0" y="42"/>
                  </a:cubicBezTo>
                  <a:cubicBezTo>
                    <a:pt x="0" y="294"/>
                    <a:pt x="0" y="294"/>
                    <a:pt x="0" y="294"/>
                  </a:cubicBezTo>
                  <a:cubicBezTo>
                    <a:pt x="0" y="317"/>
                    <a:pt x="19" y="336"/>
                    <a:pt x="42" y="336"/>
                  </a:cubicBezTo>
                  <a:cubicBezTo>
                    <a:pt x="125" y="336"/>
                    <a:pt x="125" y="336"/>
                    <a:pt x="125" y="336"/>
                  </a:cubicBezTo>
                  <a:cubicBezTo>
                    <a:pt x="148" y="336"/>
                    <a:pt x="167" y="317"/>
                    <a:pt x="167" y="294"/>
                  </a:cubicBezTo>
                  <a:cubicBezTo>
                    <a:pt x="167" y="42"/>
                    <a:pt x="167" y="42"/>
                    <a:pt x="167" y="42"/>
                  </a:cubicBezTo>
                  <a:cubicBezTo>
                    <a:pt x="167" y="18"/>
                    <a:pt x="148" y="0"/>
                    <a:pt x="12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73" name="Freeform 9"/>
            <p:cNvSpPr>
              <a:spLocks/>
            </p:cNvSpPr>
            <p:nvPr/>
          </p:nvSpPr>
          <p:spPr bwMode="auto">
            <a:xfrm>
              <a:off x="4632326" y="1266826"/>
              <a:ext cx="635000" cy="2528888"/>
            </a:xfrm>
            <a:custGeom>
              <a:avLst/>
              <a:gdLst>
                <a:gd name="T0" fmla="*/ 126 w 169"/>
                <a:gd name="T1" fmla="*/ 0 h 673"/>
                <a:gd name="T2" fmla="*/ 42 w 169"/>
                <a:gd name="T3" fmla="*/ 0 h 673"/>
                <a:gd name="T4" fmla="*/ 0 w 169"/>
                <a:gd name="T5" fmla="*/ 41 h 673"/>
                <a:gd name="T6" fmla="*/ 0 w 169"/>
                <a:gd name="T7" fmla="*/ 632 h 673"/>
                <a:gd name="T8" fmla="*/ 42 w 169"/>
                <a:gd name="T9" fmla="*/ 673 h 673"/>
                <a:gd name="T10" fmla="*/ 126 w 169"/>
                <a:gd name="T11" fmla="*/ 673 h 673"/>
                <a:gd name="T12" fmla="*/ 169 w 169"/>
                <a:gd name="T13" fmla="*/ 632 h 673"/>
                <a:gd name="T14" fmla="*/ 169 w 169"/>
                <a:gd name="T15" fmla="*/ 41 h 673"/>
                <a:gd name="T16" fmla="*/ 126 w 169"/>
                <a:gd name="T17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9" h="673">
                  <a:moveTo>
                    <a:pt x="126" y="0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19" y="0"/>
                    <a:pt x="0" y="19"/>
                    <a:pt x="0" y="41"/>
                  </a:cubicBezTo>
                  <a:cubicBezTo>
                    <a:pt x="0" y="632"/>
                    <a:pt x="0" y="632"/>
                    <a:pt x="0" y="632"/>
                  </a:cubicBezTo>
                  <a:cubicBezTo>
                    <a:pt x="0" y="655"/>
                    <a:pt x="19" y="673"/>
                    <a:pt x="42" y="673"/>
                  </a:cubicBezTo>
                  <a:cubicBezTo>
                    <a:pt x="126" y="673"/>
                    <a:pt x="126" y="673"/>
                    <a:pt x="126" y="673"/>
                  </a:cubicBezTo>
                  <a:cubicBezTo>
                    <a:pt x="150" y="673"/>
                    <a:pt x="169" y="655"/>
                    <a:pt x="169" y="632"/>
                  </a:cubicBezTo>
                  <a:cubicBezTo>
                    <a:pt x="169" y="41"/>
                    <a:pt x="169" y="41"/>
                    <a:pt x="169" y="41"/>
                  </a:cubicBezTo>
                  <a:cubicBezTo>
                    <a:pt x="169" y="19"/>
                    <a:pt x="150" y="0"/>
                    <a:pt x="12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74" name="Freeform 10"/>
            <p:cNvSpPr>
              <a:spLocks/>
            </p:cNvSpPr>
            <p:nvPr/>
          </p:nvSpPr>
          <p:spPr bwMode="auto">
            <a:xfrm>
              <a:off x="3584576" y="2112963"/>
              <a:ext cx="627063" cy="1682750"/>
            </a:xfrm>
            <a:custGeom>
              <a:avLst/>
              <a:gdLst>
                <a:gd name="T0" fmla="*/ 125 w 167"/>
                <a:gd name="T1" fmla="*/ 0 h 448"/>
                <a:gd name="T2" fmla="*/ 41 w 167"/>
                <a:gd name="T3" fmla="*/ 0 h 448"/>
                <a:gd name="T4" fmla="*/ 0 w 167"/>
                <a:gd name="T5" fmla="*/ 40 h 448"/>
                <a:gd name="T6" fmla="*/ 0 w 167"/>
                <a:gd name="T7" fmla="*/ 407 h 448"/>
                <a:gd name="T8" fmla="*/ 41 w 167"/>
                <a:gd name="T9" fmla="*/ 448 h 448"/>
                <a:gd name="T10" fmla="*/ 125 w 167"/>
                <a:gd name="T11" fmla="*/ 448 h 448"/>
                <a:gd name="T12" fmla="*/ 167 w 167"/>
                <a:gd name="T13" fmla="*/ 407 h 448"/>
                <a:gd name="T14" fmla="*/ 167 w 167"/>
                <a:gd name="T15" fmla="*/ 40 h 448"/>
                <a:gd name="T16" fmla="*/ 125 w 167"/>
                <a:gd name="T17" fmla="*/ 0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" h="448">
                  <a:moveTo>
                    <a:pt x="125" y="0"/>
                  </a:moveTo>
                  <a:cubicBezTo>
                    <a:pt x="41" y="0"/>
                    <a:pt x="41" y="0"/>
                    <a:pt x="41" y="0"/>
                  </a:cubicBezTo>
                  <a:cubicBezTo>
                    <a:pt x="18" y="0"/>
                    <a:pt x="0" y="18"/>
                    <a:pt x="0" y="40"/>
                  </a:cubicBezTo>
                  <a:cubicBezTo>
                    <a:pt x="0" y="407"/>
                    <a:pt x="0" y="407"/>
                    <a:pt x="0" y="407"/>
                  </a:cubicBezTo>
                  <a:cubicBezTo>
                    <a:pt x="0" y="430"/>
                    <a:pt x="18" y="448"/>
                    <a:pt x="41" y="448"/>
                  </a:cubicBezTo>
                  <a:cubicBezTo>
                    <a:pt x="125" y="448"/>
                    <a:pt x="125" y="448"/>
                    <a:pt x="125" y="448"/>
                  </a:cubicBezTo>
                  <a:cubicBezTo>
                    <a:pt x="148" y="448"/>
                    <a:pt x="167" y="430"/>
                    <a:pt x="167" y="407"/>
                  </a:cubicBezTo>
                  <a:cubicBezTo>
                    <a:pt x="167" y="40"/>
                    <a:pt x="167" y="40"/>
                    <a:pt x="167" y="40"/>
                  </a:cubicBezTo>
                  <a:cubicBezTo>
                    <a:pt x="167" y="18"/>
                    <a:pt x="148" y="0"/>
                    <a:pt x="12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  <p:sp>
          <p:nvSpPr>
            <p:cNvPr id="75" name="Freeform 11"/>
            <p:cNvSpPr>
              <a:spLocks/>
            </p:cNvSpPr>
            <p:nvPr/>
          </p:nvSpPr>
          <p:spPr bwMode="auto">
            <a:xfrm>
              <a:off x="1474788" y="1687513"/>
              <a:ext cx="633413" cy="2108200"/>
            </a:xfrm>
            <a:custGeom>
              <a:avLst/>
              <a:gdLst>
                <a:gd name="T0" fmla="*/ 127 w 169"/>
                <a:gd name="T1" fmla="*/ 0 h 561"/>
                <a:gd name="T2" fmla="*/ 43 w 169"/>
                <a:gd name="T3" fmla="*/ 0 h 561"/>
                <a:gd name="T4" fmla="*/ 0 w 169"/>
                <a:gd name="T5" fmla="*/ 40 h 561"/>
                <a:gd name="T6" fmla="*/ 0 w 169"/>
                <a:gd name="T7" fmla="*/ 521 h 561"/>
                <a:gd name="T8" fmla="*/ 43 w 169"/>
                <a:gd name="T9" fmla="*/ 561 h 561"/>
                <a:gd name="T10" fmla="*/ 127 w 169"/>
                <a:gd name="T11" fmla="*/ 561 h 561"/>
                <a:gd name="T12" fmla="*/ 169 w 169"/>
                <a:gd name="T13" fmla="*/ 521 h 561"/>
                <a:gd name="T14" fmla="*/ 169 w 169"/>
                <a:gd name="T15" fmla="*/ 40 h 561"/>
                <a:gd name="T16" fmla="*/ 127 w 169"/>
                <a:gd name="T17" fmla="*/ 0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9" h="561">
                  <a:moveTo>
                    <a:pt x="127" y="0"/>
                  </a:moveTo>
                  <a:cubicBezTo>
                    <a:pt x="43" y="0"/>
                    <a:pt x="43" y="0"/>
                    <a:pt x="43" y="0"/>
                  </a:cubicBezTo>
                  <a:cubicBezTo>
                    <a:pt x="19" y="0"/>
                    <a:pt x="0" y="18"/>
                    <a:pt x="0" y="40"/>
                  </a:cubicBezTo>
                  <a:cubicBezTo>
                    <a:pt x="0" y="521"/>
                    <a:pt x="0" y="521"/>
                    <a:pt x="0" y="521"/>
                  </a:cubicBezTo>
                  <a:cubicBezTo>
                    <a:pt x="0" y="543"/>
                    <a:pt x="19" y="561"/>
                    <a:pt x="43" y="561"/>
                  </a:cubicBezTo>
                  <a:cubicBezTo>
                    <a:pt x="127" y="561"/>
                    <a:pt x="127" y="561"/>
                    <a:pt x="127" y="561"/>
                  </a:cubicBezTo>
                  <a:cubicBezTo>
                    <a:pt x="150" y="561"/>
                    <a:pt x="169" y="543"/>
                    <a:pt x="169" y="521"/>
                  </a:cubicBezTo>
                  <a:cubicBezTo>
                    <a:pt x="169" y="40"/>
                    <a:pt x="169" y="40"/>
                    <a:pt x="169" y="40"/>
                  </a:cubicBezTo>
                  <a:cubicBezTo>
                    <a:pt x="169" y="18"/>
                    <a:pt x="150" y="0"/>
                    <a:pt x="12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992556" y="323959"/>
            <a:ext cx="1098586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400" b="1" i="1" dirty="0">
                <a:solidFill>
                  <a:srgbClr val="002060"/>
                </a:solidFill>
                <a:ea typeface="+mj-ea"/>
                <a:cs typeface="+mj-cs"/>
              </a:rPr>
              <a:t>Професійні марафони, майстер-класи 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93" y="1052886"/>
            <a:ext cx="2783429" cy="27834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0" name="Рисунок 8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7995" y="1093400"/>
            <a:ext cx="2373657" cy="29312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" name="Picture 2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4932" y="942580"/>
            <a:ext cx="2381228" cy="315621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586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4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uk-UA" sz="4800" b="1" i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Цифрограм</a:t>
            </a:r>
            <a:r>
              <a:rPr lang="uk-UA" sz="48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вчителів </a:t>
            </a:r>
            <a:endParaRPr lang="ru-RU" sz="48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256" y="2087809"/>
            <a:ext cx="3089998" cy="38109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5138" y="1938882"/>
            <a:ext cx="2994837" cy="3959925"/>
          </a:xfrm>
          <a:prstGeom prst="rect">
            <a:avLst/>
          </a:prstGeom>
        </p:spPr>
      </p:pic>
      <p:pic>
        <p:nvPicPr>
          <p:cNvPr id="6146" name="Picture 2" descr="/uploads/0/1368-h6gddvxyab0oqvj5rve_akowwyuqnjla_1604089255.pn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8562" y="2217511"/>
            <a:ext cx="3074876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97135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95307"/>
            <a:ext cx="10515600" cy="797469"/>
          </a:xfrm>
        </p:spPr>
        <p:txBody>
          <a:bodyPr/>
          <a:lstStyle/>
          <a:p>
            <a:r>
              <a:rPr lang="uk-UA" b="1" i="1" dirty="0" smtClean="0">
                <a:solidFill>
                  <a:srgbClr val="002060"/>
                </a:solidFill>
                <a:latin typeface="+mn-lt"/>
              </a:rPr>
              <a:t>                  Обдаровані діти </a:t>
            </a:r>
            <a:endParaRPr lang="ru-RU" b="1" i="1" dirty="0">
              <a:solidFill>
                <a:srgbClr val="002060"/>
              </a:solidFill>
              <a:latin typeface="+mn-lt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1259593"/>
              </p:ext>
            </p:extLst>
          </p:nvPr>
        </p:nvGraphicFramePr>
        <p:xfrm>
          <a:off x="182880" y="2586445"/>
          <a:ext cx="11639006" cy="3827418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{17292A2E-F333-43FB-9621-5CBBE7FDCDCB}</a:tableStyleId>
              </a:tblPr>
              <a:tblGrid>
                <a:gridCol w="195457">
                  <a:extLst>
                    <a:ext uri="{9D8B030D-6E8A-4147-A177-3AD203B41FA5}">
                      <a16:colId xmlns:a16="http://schemas.microsoft.com/office/drawing/2014/main" val="4290930020"/>
                    </a:ext>
                  </a:extLst>
                </a:gridCol>
                <a:gridCol w="923035">
                  <a:extLst>
                    <a:ext uri="{9D8B030D-6E8A-4147-A177-3AD203B41FA5}">
                      <a16:colId xmlns:a16="http://schemas.microsoft.com/office/drawing/2014/main" val="3662664481"/>
                    </a:ext>
                  </a:extLst>
                </a:gridCol>
                <a:gridCol w="2206692">
                  <a:extLst>
                    <a:ext uri="{9D8B030D-6E8A-4147-A177-3AD203B41FA5}">
                      <a16:colId xmlns:a16="http://schemas.microsoft.com/office/drawing/2014/main" val="438274126"/>
                    </a:ext>
                  </a:extLst>
                </a:gridCol>
                <a:gridCol w="2948766">
                  <a:extLst>
                    <a:ext uri="{9D8B030D-6E8A-4147-A177-3AD203B41FA5}">
                      <a16:colId xmlns:a16="http://schemas.microsoft.com/office/drawing/2014/main" val="4049143925"/>
                    </a:ext>
                  </a:extLst>
                </a:gridCol>
                <a:gridCol w="4244136">
                  <a:extLst>
                    <a:ext uri="{9D8B030D-6E8A-4147-A177-3AD203B41FA5}">
                      <a16:colId xmlns:a16="http://schemas.microsoft.com/office/drawing/2014/main" val="3111204947"/>
                    </a:ext>
                  </a:extLst>
                </a:gridCol>
                <a:gridCol w="1120920">
                  <a:extLst>
                    <a:ext uri="{9D8B030D-6E8A-4147-A177-3AD203B41FA5}">
                      <a16:colId xmlns:a16="http://schemas.microsoft.com/office/drawing/2014/main" val="2763820827"/>
                    </a:ext>
                  </a:extLst>
                </a:gridCol>
              </a:tblGrid>
              <a:tr h="768234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№</a:t>
                      </a:r>
                      <a:endParaRPr lang="ru-RU" sz="160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з/п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ПІП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Відділення,</a:t>
                      </a:r>
                      <a:endParaRPr lang="ru-RU" sz="16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секція МАН, науковий керівник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Тема, над якою працює учень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</a:rPr>
                        <a:t>Місце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38376882"/>
                  </a:ext>
                </a:extLst>
              </a:tr>
              <a:tr h="94128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</a:rPr>
                        <a:t>1.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Пігут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Анастасія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Валеріївна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Екології та аграрних наук</a:t>
                      </a:r>
                      <a:r>
                        <a:rPr lang="uk-UA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агрономія,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Рачинська </a:t>
                      </a:r>
                      <a:r>
                        <a:rPr lang="uk-UA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І.М.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Продуктивність кукурудзи цукрової залежно від строків сівби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</a:rPr>
                        <a:t>ІІІ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16077313"/>
                  </a:ext>
                </a:extLst>
              </a:tr>
              <a:tr h="70596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2</a:t>
                      </a:r>
                      <a:r>
                        <a:rPr lang="uk-UA" sz="1600">
                          <a:effectLst/>
                        </a:rPr>
                        <a:t>.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Гуменюк Назар Павлович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Хімії та біології, біологія людини, </a:t>
                      </a:r>
                      <a:r>
                        <a:rPr lang="uk-UA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Рачинська І.М.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Залежність якості сну від режиму дня учня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</a:rPr>
                        <a:t>ІІ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09155444"/>
                  </a:ext>
                </a:extLst>
              </a:tr>
              <a:tr h="14119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</a:rPr>
                        <a:t>3</a:t>
                      </a:r>
                      <a:r>
                        <a:rPr lang="uk-UA" sz="1600">
                          <a:effectLst/>
                        </a:rPr>
                        <a:t>.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Бороденко</a:t>
                      </a:r>
                      <a:r>
                        <a:rPr lang="uk-UA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Роман Андрійович</a:t>
                      </a:r>
                      <a:endParaRPr lang="ru-RU" sz="2000" b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Фізика і астрономія, астрономія і астрофізика,</a:t>
                      </a:r>
                      <a:endParaRPr lang="ru-RU" sz="2000" b="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Козловський І.І., </a:t>
                      </a:r>
                      <a:r>
                        <a:rPr lang="uk-UA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Мислінчук</a:t>
                      </a:r>
                      <a:r>
                        <a:rPr lang="uk-UA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В.О.</a:t>
                      </a:r>
                      <a:endParaRPr lang="ru-RU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Дослідження параметрів еволюції Всесвіту та основи аналізу теорії випромінювання залишків наднової </a:t>
                      </a:r>
                      <a:r>
                        <a:rPr lang="en-US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SN</a:t>
                      </a:r>
                      <a:r>
                        <a:rPr lang="uk-UA" sz="2000" b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-2016 </a:t>
                      </a:r>
                      <a:r>
                        <a:rPr lang="en-US" sz="2000" b="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gkg</a:t>
                      </a:r>
                      <a:endParaRPr lang="ru-RU" sz="2000" b="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2400" dirty="0">
                          <a:effectLst/>
                        </a:rPr>
                        <a:t>ІІІ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338996030"/>
                  </a:ext>
                </a:extLst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878393" y="992776"/>
            <a:ext cx="7998334" cy="1846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РЕЗУЛЬТАТИ УЧАСТІ УЧНІВ </a:t>
            </a:r>
            <a:endParaRPr kumimoji="0" lang="ru-RU" alt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ДУБЕНСЬКОГО НВК «ШКОЛА-ГІМНАЗІЯ»</a:t>
            </a:r>
            <a:endParaRPr kumimoji="0" lang="ru-RU" alt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ІІ (</a:t>
            </a:r>
            <a:r>
              <a:rPr kumimoji="0" lang="ru-RU" alt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обласн</a:t>
            </a:r>
            <a:r>
              <a:rPr kumimoji="0" lang="uk-UA" alt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ому</a:t>
            </a: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kumimoji="0" lang="ru-RU" alt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етап</a:t>
            </a:r>
            <a:r>
              <a:rPr kumimoji="0" lang="uk-UA" alt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і</a:t>
            </a: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Всеукраїнського</a:t>
            </a: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конкурсу-</a:t>
            </a:r>
            <a:r>
              <a:rPr kumimoji="0" lang="ru-RU" alt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захисту</a:t>
            </a: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kumimoji="0" lang="ru-RU" alt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науково-дослідницьких</a:t>
            </a: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2400" b="1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робіт</a:t>
            </a:r>
            <a:endParaRPr kumimoji="0" lang="ru-RU" altLang="ru-RU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6477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3691" y="4298677"/>
            <a:ext cx="1163900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 </a:t>
            </a:r>
            <a:r>
              <a:rPr lang="uk-UA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науково-дослідницькою роботою «Громадсько-політичне життя на </a:t>
            </a:r>
            <a:r>
              <a:rPr lang="uk-UA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Дубенщині</a:t>
            </a:r>
            <a:r>
              <a:rPr lang="uk-UA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наприкінці 80-х на початку 90-х років XX століття: події і меморіальна героїка» ( науковий керівник </a:t>
            </a:r>
            <a:r>
              <a:rPr lang="uk-UA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Горошенко</a:t>
            </a:r>
            <a:r>
              <a:rPr lang="uk-UA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І.О.)  зайняв ІІІ місце у XIV Міжнародному конкурсі з українознавства для учнів 8-11 класів закладів загальної середньої освіти.</a:t>
            </a:r>
            <a:endParaRPr lang="ru-RU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749" y="0"/>
            <a:ext cx="4035830" cy="3976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853543" y="3713902"/>
            <a:ext cx="37860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Пожарський Юрій </a:t>
            </a:r>
            <a:endParaRPr lang="ru-RU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899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7645" y="4552053"/>
            <a:ext cx="10959738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</a:t>
            </a:r>
            <a:r>
              <a:rPr lang="uk-UA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Хамракулова</a:t>
            </a:r>
            <a:r>
              <a:rPr lang="uk-UA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3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Каміла </a:t>
            </a:r>
            <a:endParaRPr lang="uk-UA" sz="3200" b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uk-UA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uk-UA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зайняла </a:t>
            </a:r>
            <a:r>
              <a:rPr lang="uk-UA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ІІІ місце в обласному етапі Всеукраїнського фестивалю «Лірики природи</a:t>
            </a:r>
            <a:r>
              <a:rPr lang="uk-UA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».</a:t>
            </a:r>
            <a:r>
              <a:rPr lang="uk-UA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 керівник Штука Л.В.) </a:t>
            </a:r>
            <a:endParaRPr lang="ru-RU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1473" y="0"/>
            <a:ext cx="3816397" cy="46273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000061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0263" y="5032159"/>
            <a:ext cx="1144306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Учениця 8 класу </a:t>
            </a:r>
            <a:r>
              <a:rPr lang="uk-UA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Гудич</a:t>
            </a:r>
            <a:r>
              <a:rPr lang="uk-UA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28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Анастасія </a:t>
            </a:r>
            <a:r>
              <a:rPr lang="uk-UA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та учениця 9 класу Дмитрів Соломія стали переможцями обласного етапу конкурсу дитячого малюнка «Зоологічна галерея» ( керівник Підлісна Л.Д.)</a:t>
            </a:r>
            <a:endParaRPr lang="ru-RU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491" y="1031965"/>
            <a:ext cx="2762200" cy="32657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6604" y="1031965"/>
            <a:ext cx="3013663" cy="32657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4866929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35132" y="4303455"/>
            <a:ext cx="1176963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 заочному етапі Олімпіади випускного шкільного дослідництва (учнівських дослідницьких проєктів) Національного еколого-натуралістичного центру учнівської молоді МОН України переможцями визначені – Гуменюк Назар, учень 10 класу ( керівник Рачинська І.М.),  </a:t>
            </a:r>
            <a:r>
              <a:rPr lang="uk-UA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Пігут</a:t>
            </a:r>
            <a:r>
              <a:rPr lang="uk-UA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Анастасія ,учениця 9 класу ( керівник Рачинська І.М.),  Пазур Наталія , учениця 11 класу ( керівник Підлісна Л.Д</a:t>
            </a:r>
            <a:r>
              <a:rPr lang="uk-UA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.)</a:t>
            </a:r>
          </a:p>
          <a:p>
            <a:pPr algn="just">
              <a:spcAft>
                <a:spcPts val="0"/>
              </a:spcAft>
            </a:pPr>
            <a:r>
              <a:rPr lang="uk-UA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 фінальному </a:t>
            </a:r>
            <a:r>
              <a:rPr lang="uk-UA" sz="20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етапі– </a:t>
            </a:r>
            <a:r>
              <a:rPr lang="uk-UA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учениця 9 класу, </a:t>
            </a:r>
            <a:r>
              <a:rPr lang="uk-UA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Пігут</a:t>
            </a:r>
            <a:r>
              <a:rPr lang="uk-UA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Анастасія  ( керівник Рачинська І.М.) зайняла ІІІ місце, учениця 11 класу , Пазур Наталія ( керівник Підлісна Л.Д.) зайняла ІІ місце. </a:t>
            </a:r>
            <a:endParaRPr lang="ru-RU" sz="2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ru-RU" sz="2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772" y="1045029"/>
            <a:ext cx="2946735" cy="24305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2945" y="1045029"/>
            <a:ext cx="2992673" cy="243057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7657" y="856832"/>
            <a:ext cx="2006436" cy="32792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993043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9006" y="4418205"/>
            <a:ext cx="1162594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 ІІІ регіональному інтернет-фестивалі учнівської творчості «Мій улюблений твір зарубіжної літератури» у номінації «</a:t>
            </a:r>
            <a:r>
              <a:rPr lang="uk-UA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Фанфіки</a:t>
            </a:r>
            <a:r>
              <a:rPr lang="uk-UA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 прийняла участь учениця 9 Г класу </a:t>
            </a:r>
            <a:r>
              <a:rPr lang="uk-UA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Степановська</a:t>
            </a:r>
            <a:r>
              <a:rPr lang="uk-UA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Юлія (учитель Романів Л.Ф).</a:t>
            </a:r>
            <a:endParaRPr lang="ru-RU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989" y="223461"/>
            <a:ext cx="2663813" cy="39680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4209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5"/>
          <p:cNvGrpSpPr/>
          <p:nvPr/>
        </p:nvGrpSpPr>
        <p:grpSpPr>
          <a:xfrm>
            <a:off x="3785056" y="1206809"/>
            <a:ext cx="4605587" cy="4586453"/>
            <a:chOff x="3845140" y="1609452"/>
            <a:chExt cx="4501719" cy="4484638"/>
          </a:xfrm>
        </p:grpSpPr>
        <p:sp>
          <p:nvSpPr>
            <p:cNvPr id="5" name="任意多边形 26"/>
            <p:cNvSpPr/>
            <p:nvPr/>
          </p:nvSpPr>
          <p:spPr>
            <a:xfrm rot="10800000" flipH="1">
              <a:off x="5186896" y="1613642"/>
              <a:ext cx="857606" cy="2199361"/>
            </a:xfrm>
            <a:custGeom>
              <a:avLst/>
              <a:gdLst>
                <a:gd name="connsiteX0" fmla="*/ 0 w 1385972"/>
                <a:gd name="connsiteY0" fmla="*/ 2442900 h 3554375"/>
                <a:gd name="connsiteX1" fmla="*/ 0 w 1385972"/>
                <a:gd name="connsiteY1" fmla="*/ 3 h 3554375"/>
                <a:gd name="connsiteX2" fmla="*/ 1189110 w 1385972"/>
                <a:gd name="connsiteY2" fmla="*/ 3 h 3554375"/>
                <a:gd name="connsiteX3" fmla="*/ 1189135 w 1385972"/>
                <a:gd name="connsiteY3" fmla="*/ 0 h 3554375"/>
                <a:gd name="connsiteX4" fmla="*/ 1189135 w 1385972"/>
                <a:gd name="connsiteY4" fmla="*/ 1 h 3554375"/>
                <a:gd name="connsiteX5" fmla="*/ 1368968 w 1385972"/>
                <a:gd name="connsiteY5" fmla="*/ 119204 h 3554375"/>
                <a:gd name="connsiteX6" fmla="*/ 1369044 w 1385972"/>
                <a:gd name="connsiteY6" fmla="*/ 119449 h 3554375"/>
                <a:gd name="connsiteX7" fmla="*/ 1380341 w 1385972"/>
                <a:gd name="connsiteY7" fmla="*/ 155842 h 3554375"/>
                <a:gd name="connsiteX8" fmla="*/ 1384306 w 1385972"/>
                <a:gd name="connsiteY8" fmla="*/ 195176 h 3554375"/>
                <a:gd name="connsiteX9" fmla="*/ 1384305 w 1385972"/>
                <a:gd name="connsiteY9" fmla="*/ 3349132 h 3554375"/>
                <a:gd name="connsiteX10" fmla="*/ 1385972 w 1385972"/>
                <a:gd name="connsiteY10" fmla="*/ 3357698 h 3554375"/>
                <a:gd name="connsiteX11" fmla="*/ 1371681 w 1385972"/>
                <a:gd name="connsiteY11" fmla="*/ 3431143 h 3554375"/>
                <a:gd name="connsiteX12" fmla="*/ 1357037 w 1385972"/>
                <a:gd name="connsiteY12" fmla="*/ 3453195 h 3554375"/>
                <a:gd name="connsiteX13" fmla="*/ 1339737 w 1385972"/>
                <a:gd name="connsiteY13" fmla="*/ 3483350 h 3554375"/>
                <a:gd name="connsiteX14" fmla="*/ 1333329 w 1385972"/>
                <a:gd name="connsiteY14" fmla="*/ 3488897 h 3554375"/>
                <a:gd name="connsiteX15" fmla="*/ 1328807 w 1385972"/>
                <a:gd name="connsiteY15" fmla="*/ 3495707 h 3554375"/>
                <a:gd name="connsiteX16" fmla="*/ 1328808 w 1385972"/>
                <a:gd name="connsiteY16" fmla="*/ 3495707 h 3554375"/>
                <a:gd name="connsiteX17" fmla="*/ 1314458 w 1385972"/>
                <a:gd name="connsiteY17" fmla="*/ 3505236 h 3554375"/>
                <a:gd name="connsiteX18" fmla="*/ 1290337 w 1385972"/>
                <a:gd name="connsiteY18" fmla="*/ 3526119 h 3554375"/>
                <a:gd name="connsiteX19" fmla="*/ 1272413 w 1385972"/>
                <a:gd name="connsiteY19" fmla="*/ 3533156 h 3554375"/>
                <a:gd name="connsiteX20" fmla="*/ 1264245 w 1385972"/>
                <a:gd name="connsiteY20" fmla="*/ 3538580 h 3554375"/>
                <a:gd name="connsiteX21" fmla="*/ 1253047 w 1385972"/>
                <a:gd name="connsiteY21" fmla="*/ 3540759 h 3554375"/>
                <a:gd name="connsiteX22" fmla="*/ 1228467 w 1385972"/>
                <a:gd name="connsiteY22" fmla="*/ 3550409 h 3554375"/>
                <a:gd name="connsiteX23" fmla="*/ 1189134 w 1385972"/>
                <a:gd name="connsiteY23" fmla="*/ 3554375 h 3554375"/>
                <a:gd name="connsiteX24" fmla="*/ 1149800 w 1385972"/>
                <a:gd name="connsiteY24" fmla="*/ 3550409 h 3554375"/>
                <a:gd name="connsiteX25" fmla="*/ 1121945 w 1385972"/>
                <a:gd name="connsiteY25" fmla="*/ 3539473 h 3554375"/>
                <a:gd name="connsiteX26" fmla="*/ 1117357 w 1385972"/>
                <a:gd name="connsiteY26" fmla="*/ 3538580 h 3554375"/>
                <a:gd name="connsiteX27" fmla="*/ 1114011 w 1385972"/>
                <a:gd name="connsiteY27" fmla="*/ 3536358 h 3554375"/>
                <a:gd name="connsiteX28" fmla="*/ 1087931 w 1385972"/>
                <a:gd name="connsiteY28" fmla="*/ 3526119 h 3554375"/>
                <a:gd name="connsiteX29" fmla="*/ 1052835 w 1385972"/>
                <a:gd name="connsiteY29" fmla="*/ 3495733 h 3554375"/>
                <a:gd name="connsiteX30" fmla="*/ 1052794 w 1385972"/>
                <a:gd name="connsiteY30" fmla="*/ 3495707 h 3554375"/>
                <a:gd name="connsiteX31" fmla="*/ 1052734 w 1385972"/>
                <a:gd name="connsiteY31" fmla="*/ 3495646 h 3554375"/>
                <a:gd name="connsiteX32" fmla="*/ 1038530 w 1385972"/>
                <a:gd name="connsiteY32" fmla="*/ 3483350 h 3554375"/>
                <a:gd name="connsiteX33" fmla="*/ 1035965 w 1385972"/>
                <a:gd name="connsiteY33" fmla="*/ 3478877 h 355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385972" h="3554375">
                  <a:moveTo>
                    <a:pt x="0" y="2442900"/>
                  </a:moveTo>
                  <a:lnTo>
                    <a:pt x="0" y="3"/>
                  </a:lnTo>
                  <a:lnTo>
                    <a:pt x="1189110" y="3"/>
                  </a:lnTo>
                  <a:lnTo>
                    <a:pt x="1189135" y="0"/>
                  </a:lnTo>
                  <a:lnTo>
                    <a:pt x="1189135" y="1"/>
                  </a:lnTo>
                  <a:cubicBezTo>
                    <a:pt x="1269978" y="1"/>
                    <a:pt x="1339340" y="49154"/>
                    <a:pt x="1368968" y="119204"/>
                  </a:cubicBezTo>
                  <a:lnTo>
                    <a:pt x="1369044" y="119449"/>
                  </a:lnTo>
                  <a:lnTo>
                    <a:pt x="1380341" y="155842"/>
                  </a:lnTo>
                  <a:cubicBezTo>
                    <a:pt x="1382941" y="168547"/>
                    <a:pt x="1384306" y="181702"/>
                    <a:pt x="1384306" y="195176"/>
                  </a:cubicBezTo>
                  <a:lnTo>
                    <a:pt x="1384305" y="3349132"/>
                  </a:lnTo>
                  <a:lnTo>
                    <a:pt x="1385972" y="3357698"/>
                  </a:lnTo>
                  <a:cubicBezTo>
                    <a:pt x="1385971" y="3382673"/>
                    <a:pt x="1381209" y="3407648"/>
                    <a:pt x="1371681" y="3431143"/>
                  </a:cubicBezTo>
                  <a:lnTo>
                    <a:pt x="1357037" y="3453195"/>
                  </a:lnTo>
                  <a:lnTo>
                    <a:pt x="1339737" y="3483350"/>
                  </a:lnTo>
                  <a:lnTo>
                    <a:pt x="1333329" y="3488897"/>
                  </a:lnTo>
                  <a:lnTo>
                    <a:pt x="1328807" y="3495707"/>
                  </a:lnTo>
                  <a:lnTo>
                    <a:pt x="1328808" y="3495707"/>
                  </a:lnTo>
                  <a:lnTo>
                    <a:pt x="1314458" y="3505236"/>
                  </a:lnTo>
                  <a:lnTo>
                    <a:pt x="1290337" y="3526119"/>
                  </a:lnTo>
                  <a:lnTo>
                    <a:pt x="1272413" y="3533156"/>
                  </a:lnTo>
                  <a:lnTo>
                    <a:pt x="1264245" y="3538580"/>
                  </a:lnTo>
                  <a:lnTo>
                    <a:pt x="1253047" y="3540759"/>
                  </a:lnTo>
                  <a:lnTo>
                    <a:pt x="1228467" y="3550409"/>
                  </a:lnTo>
                  <a:lnTo>
                    <a:pt x="1189134" y="3554375"/>
                  </a:lnTo>
                  <a:lnTo>
                    <a:pt x="1149800" y="3550409"/>
                  </a:lnTo>
                  <a:lnTo>
                    <a:pt x="1121945" y="3539473"/>
                  </a:lnTo>
                  <a:lnTo>
                    <a:pt x="1117357" y="3538580"/>
                  </a:lnTo>
                  <a:lnTo>
                    <a:pt x="1114011" y="3536358"/>
                  </a:lnTo>
                  <a:lnTo>
                    <a:pt x="1087931" y="3526119"/>
                  </a:lnTo>
                  <a:lnTo>
                    <a:pt x="1052835" y="3495733"/>
                  </a:lnTo>
                  <a:lnTo>
                    <a:pt x="1052794" y="3495707"/>
                  </a:lnTo>
                  <a:lnTo>
                    <a:pt x="1052734" y="3495646"/>
                  </a:lnTo>
                  <a:lnTo>
                    <a:pt x="1038530" y="3483350"/>
                  </a:lnTo>
                  <a:lnTo>
                    <a:pt x="1035965" y="3478877"/>
                  </a:lnTo>
                  <a:close/>
                </a:path>
              </a:pathLst>
            </a:custGeom>
            <a:solidFill>
              <a:srgbClr val="C5C5C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27"/>
            <p:cNvSpPr/>
            <p:nvPr/>
          </p:nvSpPr>
          <p:spPr>
            <a:xfrm rot="5400000">
              <a:off x="5664567" y="1135971"/>
              <a:ext cx="857607" cy="4496458"/>
            </a:xfrm>
            <a:custGeom>
              <a:avLst/>
              <a:gdLst>
                <a:gd name="connsiteX0" fmla="*/ 0 w 1385974"/>
                <a:gd name="connsiteY0" fmla="*/ 6155222 h 7266697"/>
                <a:gd name="connsiteX1" fmla="*/ 0 w 1385974"/>
                <a:gd name="connsiteY1" fmla="*/ 3712325 h 7266697"/>
                <a:gd name="connsiteX2" fmla="*/ 1 w 1385974"/>
                <a:gd name="connsiteY2" fmla="*/ 3712325 h 7266697"/>
                <a:gd name="connsiteX3" fmla="*/ 1 w 1385974"/>
                <a:gd name="connsiteY3" fmla="*/ 3712318 h 7266697"/>
                <a:gd name="connsiteX4" fmla="*/ 1 w 1385974"/>
                <a:gd name="connsiteY4" fmla="*/ 3554381 h 7266697"/>
                <a:gd name="connsiteX5" fmla="*/ 1 w 1385974"/>
                <a:gd name="connsiteY5" fmla="*/ 1269421 h 7266697"/>
                <a:gd name="connsiteX6" fmla="*/ 2 w 1385974"/>
                <a:gd name="connsiteY6" fmla="*/ 1269420 h 7266697"/>
                <a:gd name="connsiteX7" fmla="*/ 2 w 1385974"/>
                <a:gd name="connsiteY7" fmla="*/ 1111477 h 7266697"/>
                <a:gd name="connsiteX8" fmla="*/ 1035967 w 1385974"/>
                <a:gd name="connsiteY8" fmla="*/ 75499 h 7266697"/>
                <a:gd name="connsiteX9" fmla="*/ 1038532 w 1385974"/>
                <a:gd name="connsiteY9" fmla="*/ 71027 h 7266697"/>
                <a:gd name="connsiteX10" fmla="*/ 1052736 w 1385974"/>
                <a:gd name="connsiteY10" fmla="*/ 58731 h 7266697"/>
                <a:gd name="connsiteX11" fmla="*/ 1052796 w 1385974"/>
                <a:gd name="connsiteY11" fmla="*/ 58669 h 7266697"/>
                <a:gd name="connsiteX12" fmla="*/ 1052837 w 1385974"/>
                <a:gd name="connsiteY12" fmla="*/ 58643 h 7266697"/>
                <a:gd name="connsiteX13" fmla="*/ 1087933 w 1385974"/>
                <a:gd name="connsiteY13" fmla="*/ 28257 h 7266697"/>
                <a:gd name="connsiteX14" fmla="*/ 1114013 w 1385974"/>
                <a:gd name="connsiteY14" fmla="*/ 18019 h 7266697"/>
                <a:gd name="connsiteX15" fmla="*/ 1117359 w 1385974"/>
                <a:gd name="connsiteY15" fmla="*/ 15797 h 7266697"/>
                <a:gd name="connsiteX16" fmla="*/ 1121947 w 1385974"/>
                <a:gd name="connsiteY16" fmla="*/ 14903 h 7266697"/>
                <a:gd name="connsiteX17" fmla="*/ 1149802 w 1385974"/>
                <a:gd name="connsiteY17" fmla="*/ 3967 h 7266697"/>
                <a:gd name="connsiteX18" fmla="*/ 1189136 w 1385974"/>
                <a:gd name="connsiteY18" fmla="*/ 0 h 7266697"/>
                <a:gd name="connsiteX19" fmla="*/ 1228469 w 1385974"/>
                <a:gd name="connsiteY19" fmla="*/ 3967 h 7266697"/>
                <a:gd name="connsiteX20" fmla="*/ 1253049 w 1385974"/>
                <a:gd name="connsiteY20" fmla="*/ 13617 h 7266697"/>
                <a:gd name="connsiteX21" fmla="*/ 1264247 w 1385974"/>
                <a:gd name="connsiteY21" fmla="*/ 15797 h 7266697"/>
                <a:gd name="connsiteX22" fmla="*/ 1272415 w 1385974"/>
                <a:gd name="connsiteY22" fmla="*/ 21221 h 7266697"/>
                <a:gd name="connsiteX23" fmla="*/ 1290339 w 1385974"/>
                <a:gd name="connsiteY23" fmla="*/ 28257 h 7266697"/>
                <a:gd name="connsiteX24" fmla="*/ 1314460 w 1385974"/>
                <a:gd name="connsiteY24" fmla="*/ 49141 h 7266697"/>
                <a:gd name="connsiteX25" fmla="*/ 1328810 w 1385974"/>
                <a:gd name="connsiteY25" fmla="*/ 58669 h 7266697"/>
                <a:gd name="connsiteX26" fmla="*/ 1328809 w 1385974"/>
                <a:gd name="connsiteY26" fmla="*/ 58669 h 7266697"/>
                <a:gd name="connsiteX27" fmla="*/ 1333331 w 1385974"/>
                <a:gd name="connsiteY27" fmla="*/ 65479 h 7266697"/>
                <a:gd name="connsiteX28" fmla="*/ 1339739 w 1385974"/>
                <a:gd name="connsiteY28" fmla="*/ 71027 h 7266697"/>
                <a:gd name="connsiteX29" fmla="*/ 1357039 w 1385974"/>
                <a:gd name="connsiteY29" fmla="*/ 101181 h 7266697"/>
                <a:gd name="connsiteX30" fmla="*/ 1371683 w 1385974"/>
                <a:gd name="connsiteY30" fmla="*/ 123233 h 7266697"/>
                <a:gd name="connsiteX31" fmla="*/ 1385974 w 1385974"/>
                <a:gd name="connsiteY31" fmla="*/ 196679 h 7266697"/>
                <a:gd name="connsiteX32" fmla="*/ 1384307 w 1385974"/>
                <a:gd name="connsiteY32" fmla="*/ 205245 h 7266697"/>
                <a:gd name="connsiteX33" fmla="*/ 1384307 w 1385974"/>
                <a:gd name="connsiteY33" fmla="*/ 346061 h 7266697"/>
                <a:gd name="connsiteX34" fmla="*/ 1385973 w 1385974"/>
                <a:gd name="connsiteY34" fmla="*/ 354623 h 7266697"/>
                <a:gd name="connsiteX35" fmla="*/ 1384307 w 1385974"/>
                <a:gd name="connsiteY35" fmla="*/ 363184 h 7266697"/>
                <a:gd name="connsiteX36" fmla="*/ 1384308 w 1385974"/>
                <a:gd name="connsiteY36" fmla="*/ 2491961 h 7266697"/>
                <a:gd name="connsiteX37" fmla="*/ 1385974 w 1385974"/>
                <a:gd name="connsiteY37" fmla="*/ 2491961 h 7266697"/>
                <a:gd name="connsiteX38" fmla="*/ 1385974 w 1385974"/>
                <a:gd name="connsiteY38" fmla="*/ 4940351 h 7266697"/>
                <a:gd name="connsiteX39" fmla="*/ 1385973 w 1385974"/>
                <a:gd name="connsiteY39" fmla="*/ 4940351 h 7266697"/>
                <a:gd name="connsiteX40" fmla="*/ 1385973 w 1385974"/>
                <a:gd name="connsiteY40" fmla="*/ 5098295 h 7266697"/>
                <a:gd name="connsiteX41" fmla="*/ 1384307 w 1385974"/>
                <a:gd name="connsiteY41" fmla="*/ 5098295 h 7266697"/>
                <a:gd name="connsiteX42" fmla="*/ 1384306 w 1385974"/>
                <a:gd name="connsiteY42" fmla="*/ 6903510 h 7266697"/>
                <a:gd name="connsiteX43" fmla="*/ 1385973 w 1385974"/>
                <a:gd name="connsiteY43" fmla="*/ 6912076 h 7266697"/>
                <a:gd name="connsiteX44" fmla="*/ 1384305 w 1385974"/>
                <a:gd name="connsiteY44" fmla="*/ 6920648 h 7266697"/>
                <a:gd name="connsiteX45" fmla="*/ 1384305 w 1385974"/>
                <a:gd name="connsiteY45" fmla="*/ 7061454 h 7266697"/>
                <a:gd name="connsiteX46" fmla="*/ 1385972 w 1385974"/>
                <a:gd name="connsiteY46" fmla="*/ 7070020 h 7266697"/>
                <a:gd name="connsiteX47" fmla="*/ 1371681 w 1385974"/>
                <a:gd name="connsiteY47" fmla="*/ 7143465 h 7266697"/>
                <a:gd name="connsiteX48" fmla="*/ 1357037 w 1385974"/>
                <a:gd name="connsiteY48" fmla="*/ 7165517 h 7266697"/>
                <a:gd name="connsiteX49" fmla="*/ 1339737 w 1385974"/>
                <a:gd name="connsiteY49" fmla="*/ 7195672 h 7266697"/>
                <a:gd name="connsiteX50" fmla="*/ 1333329 w 1385974"/>
                <a:gd name="connsiteY50" fmla="*/ 7201219 h 7266697"/>
                <a:gd name="connsiteX51" fmla="*/ 1328807 w 1385974"/>
                <a:gd name="connsiteY51" fmla="*/ 7208029 h 7266697"/>
                <a:gd name="connsiteX52" fmla="*/ 1328808 w 1385974"/>
                <a:gd name="connsiteY52" fmla="*/ 7208029 h 7266697"/>
                <a:gd name="connsiteX53" fmla="*/ 1314458 w 1385974"/>
                <a:gd name="connsiteY53" fmla="*/ 7217558 h 7266697"/>
                <a:gd name="connsiteX54" fmla="*/ 1290337 w 1385974"/>
                <a:gd name="connsiteY54" fmla="*/ 7238441 h 7266697"/>
                <a:gd name="connsiteX55" fmla="*/ 1272413 w 1385974"/>
                <a:gd name="connsiteY55" fmla="*/ 7245478 h 7266697"/>
                <a:gd name="connsiteX56" fmla="*/ 1264245 w 1385974"/>
                <a:gd name="connsiteY56" fmla="*/ 7250902 h 7266697"/>
                <a:gd name="connsiteX57" fmla="*/ 1253047 w 1385974"/>
                <a:gd name="connsiteY57" fmla="*/ 7253081 h 7266697"/>
                <a:gd name="connsiteX58" fmla="*/ 1228467 w 1385974"/>
                <a:gd name="connsiteY58" fmla="*/ 7262731 h 7266697"/>
                <a:gd name="connsiteX59" fmla="*/ 1189134 w 1385974"/>
                <a:gd name="connsiteY59" fmla="*/ 7266697 h 7266697"/>
                <a:gd name="connsiteX60" fmla="*/ 1149800 w 1385974"/>
                <a:gd name="connsiteY60" fmla="*/ 7262731 h 7266697"/>
                <a:gd name="connsiteX61" fmla="*/ 1121945 w 1385974"/>
                <a:gd name="connsiteY61" fmla="*/ 7251795 h 7266697"/>
                <a:gd name="connsiteX62" fmla="*/ 1117357 w 1385974"/>
                <a:gd name="connsiteY62" fmla="*/ 7250902 h 7266697"/>
                <a:gd name="connsiteX63" fmla="*/ 1114011 w 1385974"/>
                <a:gd name="connsiteY63" fmla="*/ 7248680 h 7266697"/>
                <a:gd name="connsiteX64" fmla="*/ 1087931 w 1385974"/>
                <a:gd name="connsiteY64" fmla="*/ 7238441 h 7266697"/>
                <a:gd name="connsiteX65" fmla="*/ 1052835 w 1385974"/>
                <a:gd name="connsiteY65" fmla="*/ 7208055 h 7266697"/>
                <a:gd name="connsiteX66" fmla="*/ 1052794 w 1385974"/>
                <a:gd name="connsiteY66" fmla="*/ 7208029 h 7266697"/>
                <a:gd name="connsiteX67" fmla="*/ 1052734 w 1385974"/>
                <a:gd name="connsiteY67" fmla="*/ 7207968 h 7266697"/>
                <a:gd name="connsiteX68" fmla="*/ 1038530 w 1385974"/>
                <a:gd name="connsiteY68" fmla="*/ 7195672 h 7266697"/>
                <a:gd name="connsiteX69" fmla="*/ 1035965 w 1385974"/>
                <a:gd name="connsiteY69" fmla="*/ 7191199 h 7266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1385974" h="7266697">
                  <a:moveTo>
                    <a:pt x="0" y="6155222"/>
                  </a:moveTo>
                  <a:lnTo>
                    <a:pt x="0" y="3712325"/>
                  </a:lnTo>
                  <a:lnTo>
                    <a:pt x="1" y="3712325"/>
                  </a:lnTo>
                  <a:lnTo>
                    <a:pt x="1" y="3712318"/>
                  </a:lnTo>
                  <a:lnTo>
                    <a:pt x="1" y="3554381"/>
                  </a:lnTo>
                  <a:lnTo>
                    <a:pt x="1" y="1269421"/>
                  </a:lnTo>
                  <a:lnTo>
                    <a:pt x="2" y="1269420"/>
                  </a:lnTo>
                  <a:lnTo>
                    <a:pt x="2" y="1111477"/>
                  </a:lnTo>
                  <a:lnTo>
                    <a:pt x="1035967" y="75499"/>
                  </a:lnTo>
                  <a:lnTo>
                    <a:pt x="1038532" y="71027"/>
                  </a:lnTo>
                  <a:lnTo>
                    <a:pt x="1052736" y="58731"/>
                  </a:lnTo>
                  <a:lnTo>
                    <a:pt x="1052796" y="58669"/>
                  </a:lnTo>
                  <a:lnTo>
                    <a:pt x="1052837" y="58643"/>
                  </a:lnTo>
                  <a:lnTo>
                    <a:pt x="1087933" y="28257"/>
                  </a:lnTo>
                  <a:lnTo>
                    <a:pt x="1114013" y="18019"/>
                  </a:lnTo>
                  <a:lnTo>
                    <a:pt x="1117359" y="15797"/>
                  </a:lnTo>
                  <a:lnTo>
                    <a:pt x="1121947" y="14903"/>
                  </a:lnTo>
                  <a:lnTo>
                    <a:pt x="1149802" y="3967"/>
                  </a:lnTo>
                  <a:lnTo>
                    <a:pt x="1189136" y="0"/>
                  </a:lnTo>
                  <a:lnTo>
                    <a:pt x="1228469" y="3967"/>
                  </a:lnTo>
                  <a:lnTo>
                    <a:pt x="1253049" y="13617"/>
                  </a:lnTo>
                  <a:lnTo>
                    <a:pt x="1264247" y="15797"/>
                  </a:lnTo>
                  <a:lnTo>
                    <a:pt x="1272415" y="21221"/>
                  </a:lnTo>
                  <a:lnTo>
                    <a:pt x="1290339" y="28257"/>
                  </a:lnTo>
                  <a:lnTo>
                    <a:pt x="1314460" y="49141"/>
                  </a:lnTo>
                  <a:lnTo>
                    <a:pt x="1328810" y="58669"/>
                  </a:lnTo>
                  <a:lnTo>
                    <a:pt x="1328809" y="58669"/>
                  </a:lnTo>
                  <a:lnTo>
                    <a:pt x="1333331" y="65479"/>
                  </a:lnTo>
                  <a:lnTo>
                    <a:pt x="1339739" y="71027"/>
                  </a:lnTo>
                  <a:lnTo>
                    <a:pt x="1357039" y="101181"/>
                  </a:lnTo>
                  <a:lnTo>
                    <a:pt x="1371683" y="123233"/>
                  </a:lnTo>
                  <a:cubicBezTo>
                    <a:pt x="1381211" y="146729"/>
                    <a:pt x="1385973" y="171703"/>
                    <a:pt x="1385974" y="196679"/>
                  </a:cubicBezTo>
                  <a:lnTo>
                    <a:pt x="1384307" y="205245"/>
                  </a:lnTo>
                  <a:lnTo>
                    <a:pt x="1384307" y="346061"/>
                  </a:lnTo>
                  <a:lnTo>
                    <a:pt x="1385973" y="354623"/>
                  </a:lnTo>
                  <a:lnTo>
                    <a:pt x="1384307" y="363184"/>
                  </a:lnTo>
                  <a:lnTo>
                    <a:pt x="1384308" y="2491961"/>
                  </a:lnTo>
                  <a:lnTo>
                    <a:pt x="1385974" y="2491961"/>
                  </a:lnTo>
                  <a:lnTo>
                    <a:pt x="1385974" y="4940351"/>
                  </a:lnTo>
                  <a:lnTo>
                    <a:pt x="1385973" y="4940351"/>
                  </a:lnTo>
                  <a:lnTo>
                    <a:pt x="1385973" y="5098295"/>
                  </a:lnTo>
                  <a:lnTo>
                    <a:pt x="1384307" y="5098295"/>
                  </a:lnTo>
                  <a:lnTo>
                    <a:pt x="1384306" y="6903510"/>
                  </a:lnTo>
                  <a:lnTo>
                    <a:pt x="1385973" y="6912076"/>
                  </a:lnTo>
                  <a:lnTo>
                    <a:pt x="1384305" y="6920648"/>
                  </a:lnTo>
                  <a:lnTo>
                    <a:pt x="1384305" y="7061454"/>
                  </a:lnTo>
                  <a:lnTo>
                    <a:pt x="1385972" y="7070020"/>
                  </a:lnTo>
                  <a:cubicBezTo>
                    <a:pt x="1385971" y="7094995"/>
                    <a:pt x="1381209" y="7119970"/>
                    <a:pt x="1371681" y="7143465"/>
                  </a:cubicBezTo>
                  <a:lnTo>
                    <a:pt x="1357037" y="7165517"/>
                  </a:lnTo>
                  <a:lnTo>
                    <a:pt x="1339737" y="7195672"/>
                  </a:lnTo>
                  <a:lnTo>
                    <a:pt x="1333329" y="7201219"/>
                  </a:lnTo>
                  <a:lnTo>
                    <a:pt x="1328807" y="7208029"/>
                  </a:lnTo>
                  <a:lnTo>
                    <a:pt x="1328808" y="7208029"/>
                  </a:lnTo>
                  <a:lnTo>
                    <a:pt x="1314458" y="7217558"/>
                  </a:lnTo>
                  <a:lnTo>
                    <a:pt x="1290337" y="7238441"/>
                  </a:lnTo>
                  <a:lnTo>
                    <a:pt x="1272413" y="7245478"/>
                  </a:lnTo>
                  <a:lnTo>
                    <a:pt x="1264245" y="7250902"/>
                  </a:lnTo>
                  <a:lnTo>
                    <a:pt x="1253047" y="7253081"/>
                  </a:lnTo>
                  <a:lnTo>
                    <a:pt x="1228467" y="7262731"/>
                  </a:lnTo>
                  <a:lnTo>
                    <a:pt x="1189134" y="7266697"/>
                  </a:lnTo>
                  <a:lnTo>
                    <a:pt x="1149800" y="7262731"/>
                  </a:lnTo>
                  <a:lnTo>
                    <a:pt x="1121945" y="7251795"/>
                  </a:lnTo>
                  <a:lnTo>
                    <a:pt x="1117357" y="7250902"/>
                  </a:lnTo>
                  <a:lnTo>
                    <a:pt x="1114011" y="7248680"/>
                  </a:lnTo>
                  <a:lnTo>
                    <a:pt x="1087931" y="7238441"/>
                  </a:lnTo>
                  <a:lnTo>
                    <a:pt x="1052835" y="7208055"/>
                  </a:lnTo>
                  <a:lnTo>
                    <a:pt x="1052794" y="7208029"/>
                  </a:lnTo>
                  <a:lnTo>
                    <a:pt x="1052734" y="7207968"/>
                  </a:lnTo>
                  <a:lnTo>
                    <a:pt x="1038530" y="7195672"/>
                  </a:lnTo>
                  <a:lnTo>
                    <a:pt x="1035965" y="7191199"/>
                  </a:lnTo>
                  <a:close/>
                </a:path>
              </a:pathLst>
            </a:custGeom>
            <a:solidFill>
              <a:srgbClr val="D8D8D8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28"/>
            <p:cNvSpPr/>
            <p:nvPr/>
          </p:nvSpPr>
          <p:spPr>
            <a:xfrm rot="10800000">
              <a:off x="6135867" y="1612636"/>
              <a:ext cx="857607" cy="4481454"/>
            </a:xfrm>
            <a:custGeom>
              <a:avLst/>
              <a:gdLst>
                <a:gd name="connsiteX0" fmla="*/ 1189134 w 1385973"/>
                <a:gd name="connsiteY0" fmla="*/ 7242452 h 7242452"/>
                <a:gd name="connsiteX1" fmla="*/ 1149800 w 1385973"/>
                <a:gd name="connsiteY1" fmla="*/ 7238486 h 7242452"/>
                <a:gd name="connsiteX2" fmla="*/ 1121945 w 1385973"/>
                <a:gd name="connsiteY2" fmla="*/ 7227550 h 7242452"/>
                <a:gd name="connsiteX3" fmla="*/ 1117357 w 1385973"/>
                <a:gd name="connsiteY3" fmla="*/ 7226657 h 7242452"/>
                <a:gd name="connsiteX4" fmla="*/ 1114011 w 1385973"/>
                <a:gd name="connsiteY4" fmla="*/ 7224435 h 7242452"/>
                <a:gd name="connsiteX5" fmla="*/ 1087931 w 1385973"/>
                <a:gd name="connsiteY5" fmla="*/ 7214196 h 7242452"/>
                <a:gd name="connsiteX6" fmla="*/ 1052835 w 1385973"/>
                <a:gd name="connsiteY6" fmla="*/ 7183810 h 7242452"/>
                <a:gd name="connsiteX7" fmla="*/ 1052794 w 1385973"/>
                <a:gd name="connsiteY7" fmla="*/ 7183784 h 7242452"/>
                <a:gd name="connsiteX8" fmla="*/ 1052734 w 1385973"/>
                <a:gd name="connsiteY8" fmla="*/ 7183723 h 7242452"/>
                <a:gd name="connsiteX9" fmla="*/ 1038530 w 1385973"/>
                <a:gd name="connsiteY9" fmla="*/ 7171427 h 7242452"/>
                <a:gd name="connsiteX10" fmla="*/ 1035965 w 1385973"/>
                <a:gd name="connsiteY10" fmla="*/ 7166954 h 7242452"/>
                <a:gd name="connsiteX11" fmla="*/ 0 w 1385973"/>
                <a:gd name="connsiteY11" fmla="*/ 6130977 h 7242452"/>
                <a:gd name="connsiteX12" fmla="*/ 0 w 1385973"/>
                <a:gd name="connsiteY12" fmla="*/ 5997277 h 7242452"/>
                <a:gd name="connsiteX13" fmla="*/ 0 w 1385973"/>
                <a:gd name="connsiteY13" fmla="*/ 3688080 h 7242452"/>
                <a:gd name="connsiteX14" fmla="*/ 0 w 1385973"/>
                <a:gd name="connsiteY14" fmla="*/ 3554380 h 7242452"/>
                <a:gd name="connsiteX15" fmla="*/ 1 w 1385973"/>
                <a:gd name="connsiteY15" fmla="*/ 3554380 h 7242452"/>
                <a:gd name="connsiteX16" fmla="*/ 1 w 1385973"/>
                <a:gd name="connsiteY16" fmla="*/ 3554373 h 7242452"/>
                <a:gd name="connsiteX17" fmla="*/ 1 w 1385973"/>
                <a:gd name="connsiteY17" fmla="*/ 1245176 h 7242452"/>
                <a:gd name="connsiteX18" fmla="*/ 1 w 1385973"/>
                <a:gd name="connsiteY18" fmla="*/ 1111476 h 7242452"/>
                <a:gd name="connsiteX19" fmla="*/ 1035966 w 1385973"/>
                <a:gd name="connsiteY19" fmla="*/ 75498 h 7242452"/>
                <a:gd name="connsiteX20" fmla="*/ 1038531 w 1385973"/>
                <a:gd name="connsiteY20" fmla="*/ 71026 h 7242452"/>
                <a:gd name="connsiteX21" fmla="*/ 1052735 w 1385973"/>
                <a:gd name="connsiteY21" fmla="*/ 58730 h 7242452"/>
                <a:gd name="connsiteX22" fmla="*/ 1052795 w 1385973"/>
                <a:gd name="connsiteY22" fmla="*/ 58668 h 7242452"/>
                <a:gd name="connsiteX23" fmla="*/ 1052836 w 1385973"/>
                <a:gd name="connsiteY23" fmla="*/ 58642 h 7242452"/>
                <a:gd name="connsiteX24" fmla="*/ 1087932 w 1385973"/>
                <a:gd name="connsiteY24" fmla="*/ 28256 h 7242452"/>
                <a:gd name="connsiteX25" fmla="*/ 1114012 w 1385973"/>
                <a:gd name="connsiteY25" fmla="*/ 18018 h 7242452"/>
                <a:gd name="connsiteX26" fmla="*/ 1117358 w 1385973"/>
                <a:gd name="connsiteY26" fmla="*/ 15796 h 7242452"/>
                <a:gd name="connsiteX27" fmla="*/ 1121946 w 1385973"/>
                <a:gd name="connsiteY27" fmla="*/ 14902 h 7242452"/>
                <a:gd name="connsiteX28" fmla="*/ 1149801 w 1385973"/>
                <a:gd name="connsiteY28" fmla="*/ 3966 h 7242452"/>
                <a:gd name="connsiteX29" fmla="*/ 1189135 w 1385973"/>
                <a:gd name="connsiteY29" fmla="*/ 0 h 7242452"/>
                <a:gd name="connsiteX30" fmla="*/ 1228468 w 1385973"/>
                <a:gd name="connsiteY30" fmla="*/ 3966 h 7242452"/>
                <a:gd name="connsiteX31" fmla="*/ 1253048 w 1385973"/>
                <a:gd name="connsiteY31" fmla="*/ 13616 h 7242452"/>
                <a:gd name="connsiteX32" fmla="*/ 1264246 w 1385973"/>
                <a:gd name="connsiteY32" fmla="*/ 15796 h 7242452"/>
                <a:gd name="connsiteX33" fmla="*/ 1272414 w 1385973"/>
                <a:gd name="connsiteY33" fmla="*/ 21220 h 7242452"/>
                <a:gd name="connsiteX34" fmla="*/ 1290338 w 1385973"/>
                <a:gd name="connsiteY34" fmla="*/ 28256 h 7242452"/>
                <a:gd name="connsiteX35" fmla="*/ 1314459 w 1385973"/>
                <a:gd name="connsiteY35" fmla="*/ 49140 h 7242452"/>
                <a:gd name="connsiteX36" fmla="*/ 1328809 w 1385973"/>
                <a:gd name="connsiteY36" fmla="*/ 58668 h 7242452"/>
                <a:gd name="connsiteX37" fmla="*/ 1328808 w 1385973"/>
                <a:gd name="connsiteY37" fmla="*/ 58668 h 7242452"/>
                <a:gd name="connsiteX38" fmla="*/ 1333330 w 1385973"/>
                <a:gd name="connsiteY38" fmla="*/ 65478 h 7242452"/>
                <a:gd name="connsiteX39" fmla="*/ 1339738 w 1385973"/>
                <a:gd name="connsiteY39" fmla="*/ 71026 h 7242452"/>
                <a:gd name="connsiteX40" fmla="*/ 1357038 w 1385973"/>
                <a:gd name="connsiteY40" fmla="*/ 101180 h 7242452"/>
                <a:gd name="connsiteX41" fmla="*/ 1371682 w 1385973"/>
                <a:gd name="connsiteY41" fmla="*/ 123232 h 7242452"/>
                <a:gd name="connsiteX42" fmla="*/ 1385973 w 1385973"/>
                <a:gd name="connsiteY42" fmla="*/ 196678 h 7242452"/>
                <a:gd name="connsiteX43" fmla="*/ 1384306 w 1385973"/>
                <a:gd name="connsiteY43" fmla="*/ 205244 h 7242452"/>
                <a:gd name="connsiteX44" fmla="*/ 1384306 w 1385973"/>
                <a:gd name="connsiteY44" fmla="*/ 321811 h 7242452"/>
                <a:gd name="connsiteX45" fmla="*/ 1385973 w 1385973"/>
                <a:gd name="connsiteY45" fmla="*/ 330378 h 7242452"/>
                <a:gd name="connsiteX46" fmla="*/ 1384306 w 1385973"/>
                <a:gd name="connsiteY46" fmla="*/ 338944 h 7242452"/>
                <a:gd name="connsiteX47" fmla="*/ 1384307 w 1385973"/>
                <a:gd name="connsiteY47" fmla="*/ 2491960 h 7242452"/>
                <a:gd name="connsiteX48" fmla="*/ 1385973 w 1385973"/>
                <a:gd name="connsiteY48" fmla="*/ 2491960 h 7242452"/>
                <a:gd name="connsiteX49" fmla="*/ 1385973 w 1385973"/>
                <a:gd name="connsiteY49" fmla="*/ 2625660 h 7242452"/>
                <a:gd name="connsiteX50" fmla="*/ 1385973 w 1385973"/>
                <a:gd name="connsiteY50" fmla="*/ 4940350 h 7242452"/>
                <a:gd name="connsiteX51" fmla="*/ 1385973 w 1385973"/>
                <a:gd name="connsiteY51" fmla="*/ 5074050 h 7242452"/>
                <a:gd name="connsiteX52" fmla="*/ 1384306 w 1385973"/>
                <a:gd name="connsiteY52" fmla="*/ 5074050 h 7242452"/>
                <a:gd name="connsiteX53" fmla="*/ 1384305 w 1385973"/>
                <a:gd name="connsiteY53" fmla="*/ 6903510 h 7242452"/>
                <a:gd name="connsiteX54" fmla="*/ 1385972 w 1385973"/>
                <a:gd name="connsiteY54" fmla="*/ 6912075 h 7242452"/>
                <a:gd name="connsiteX55" fmla="*/ 1384305 w 1385973"/>
                <a:gd name="connsiteY55" fmla="*/ 6920642 h 7242452"/>
                <a:gd name="connsiteX56" fmla="*/ 1384305 w 1385973"/>
                <a:gd name="connsiteY56" fmla="*/ 7037209 h 7242452"/>
                <a:gd name="connsiteX57" fmla="*/ 1385972 w 1385973"/>
                <a:gd name="connsiteY57" fmla="*/ 7045775 h 7242452"/>
                <a:gd name="connsiteX58" fmla="*/ 1371681 w 1385973"/>
                <a:gd name="connsiteY58" fmla="*/ 7119220 h 7242452"/>
                <a:gd name="connsiteX59" fmla="*/ 1357037 w 1385973"/>
                <a:gd name="connsiteY59" fmla="*/ 7141272 h 7242452"/>
                <a:gd name="connsiteX60" fmla="*/ 1339737 w 1385973"/>
                <a:gd name="connsiteY60" fmla="*/ 7171427 h 7242452"/>
                <a:gd name="connsiteX61" fmla="*/ 1333329 w 1385973"/>
                <a:gd name="connsiteY61" fmla="*/ 7176974 h 7242452"/>
                <a:gd name="connsiteX62" fmla="*/ 1328807 w 1385973"/>
                <a:gd name="connsiteY62" fmla="*/ 7183784 h 7242452"/>
                <a:gd name="connsiteX63" fmla="*/ 1328808 w 1385973"/>
                <a:gd name="connsiteY63" fmla="*/ 7183784 h 7242452"/>
                <a:gd name="connsiteX64" fmla="*/ 1314458 w 1385973"/>
                <a:gd name="connsiteY64" fmla="*/ 7193313 h 7242452"/>
                <a:gd name="connsiteX65" fmla="*/ 1290337 w 1385973"/>
                <a:gd name="connsiteY65" fmla="*/ 7214196 h 7242452"/>
                <a:gd name="connsiteX66" fmla="*/ 1272413 w 1385973"/>
                <a:gd name="connsiteY66" fmla="*/ 7221233 h 7242452"/>
                <a:gd name="connsiteX67" fmla="*/ 1264245 w 1385973"/>
                <a:gd name="connsiteY67" fmla="*/ 7226657 h 7242452"/>
                <a:gd name="connsiteX68" fmla="*/ 1253047 w 1385973"/>
                <a:gd name="connsiteY68" fmla="*/ 7228836 h 7242452"/>
                <a:gd name="connsiteX69" fmla="*/ 1228467 w 1385973"/>
                <a:gd name="connsiteY69" fmla="*/ 7238486 h 7242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1385973" h="7242452">
                  <a:moveTo>
                    <a:pt x="1189134" y="7242452"/>
                  </a:moveTo>
                  <a:lnTo>
                    <a:pt x="1149800" y="7238486"/>
                  </a:lnTo>
                  <a:lnTo>
                    <a:pt x="1121945" y="7227550"/>
                  </a:lnTo>
                  <a:lnTo>
                    <a:pt x="1117357" y="7226657"/>
                  </a:lnTo>
                  <a:lnTo>
                    <a:pt x="1114011" y="7224435"/>
                  </a:lnTo>
                  <a:lnTo>
                    <a:pt x="1087931" y="7214196"/>
                  </a:lnTo>
                  <a:lnTo>
                    <a:pt x="1052835" y="7183810"/>
                  </a:lnTo>
                  <a:lnTo>
                    <a:pt x="1052794" y="7183784"/>
                  </a:lnTo>
                  <a:lnTo>
                    <a:pt x="1052734" y="7183723"/>
                  </a:lnTo>
                  <a:lnTo>
                    <a:pt x="1038530" y="7171427"/>
                  </a:lnTo>
                  <a:lnTo>
                    <a:pt x="1035965" y="7166954"/>
                  </a:lnTo>
                  <a:lnTo>
                    <a:pt x="0" y="6130977"/>
                  </a:lnTo>
                  <a:lnTo>
                    <a:pt x="0" y="5997277"/>
                  </a:lnTo>
                  <a:lnTo>
                    <a:pt x="0" y="3688080"/>
                  </a:lnTo>
                  <a:lnTo>
                    <a:pt x="0" y="3554380"/>
                  </a:lnTo>
                  <a:lnTo>
                    <a:pt x="1" y="3554380"/>
                  </a:lnTo>
                  <a:lnTo>
                    <a:pt x="1" y="3554373"/>
                  </a:lnTo>
                  <a:lnTo>
                    <a:pt x="1" y="1245176"/>
                  </a:lnTo>
                  <a:lnTo>
                    <a:pt x="1" y="1111476"/>
                  </a:lnTo>
                  <a:lnTo>
                    <a:pt x="1035966" y="75498"/>
                  </a:lnTo>
                  <a:lnTo>
                    <a:pt x="1038531" y="71026"/>
                  </a:lnTo>
                  <a:lnTo>
                    <a:pt x="1052735" y="58730"/>
                  </a:lnTo>
                  <a:lnTo>
                    <a:pt x="1052795" y="58668"/>
                  </a:lnTo>
                  <a:lnTo>
                    <a:pt x="1052836" y="58642"/>
                  </a:lnTo>
                  <a:lnTo>
                    <a:pt x="1087932" y="28256"/>
                  </a:lnTo>
                  <a:lnTo>
                    <a:pt x="1114012" y="18018"/>
                  </a:lnTo>
                  <a:lnTo>
                    <a:pt x="1117358" y="15796"/>
                  </a:lnTo>
                  <a:lnTo>
                    <a:pt x="1121946" y="14902"/>
                  </a:lnTo>
                  <a:lnTo>
                    <a:pt x="1149801" y="3966"/>
                  </a:lnTo>
                  <a:lnTo>
                    <a:pt x="1189135" y="0"/>
                  </a:lnTo>
                  <a:lnTo>
                    <a:pt x="1228468" y="3966"/>
                  </a:lnTo>
                  <a:lnTo>
                    <a:pt x="1253048" y="13616"/>
                  </a:lnTo>
                  <a:lnTo>
                    <a:pt x="1264246" y="15796"/>
                  </a:lnTo>
                  <a:lnTo>
                    <a:pt x="1272414" y="21220"/>
                  </a:lnTo>
                  <a:lnTo>
                    <a:pt x="1290338" y="28256"/>
                  </a:lnTo>
                  <a:lnTo>
                    <a:pt x="1314459" y="49140"/>
                  </a:lnTo>
                  <a:lnTo>
                    <a:pt x="1328809" y="58668"/>
                  </a:lnTo>
                  <a:lnTo>
                    <a:pt x="1328808" y="58668"/>
                  </a:lnTo>
                  <a:lnTo>
                    <a:pt x="1333330" y="65478"/>
                  </a:lnTo>
                  <a:lnTo>
                    <a:pt x="1339738" y="71026"/>
                  </a:lnTo>
                  <a:lnTo>
                    <a:pt x="1357038" y="101180"/>
                  </a:lnTo>
                  <a:lnTo>
                    <a:pt x="1371682" y="123232"/>
                  </a:lnTo>
                  <a:cubicBezTo>
                    <a:pt x="1381210" y="146728"/>
                    <a:pt x="1385972" y="171702"/>
                    <a:pt x="1385973" y="196678"/>
                  </a:cubicBezTo>
                  <a:lnTo>
                    <a:pt x="1384306" y="205244"/>
                  </a:lnTo>
                  <a:lnTo>
                    <a:pt x="1384306" y="321811"/>
                  </a:lnTo>
                  <a:lnTo>
                    <a:pt x="1385973" y="330378"/>
                  </a:lnTo>
                  <a:lnTo>
                    <a:pt x="1384306" y="338944"/>
                  </a:lnTo>
                  <a:lnTo>
                    <a:pt x="1384307" y="2491960"/>
                  </a:lnTo>
                  <a:lnTo>
                    <a:pt x="1385973" y="2491960"/>
                  </a:lnTo>
                  <a:lnTo>
                    <a:pt x="1385973" y="2625660"/>
                  </a:lnTo>
                  <a:lnTo>
                    <a:pt x="1385973" y="4940350"/>
                  </a:lnTo>
                  <a:lnTo>
                    <a:pt x="1385973" y="5074050"/>
                  </a:lnTo>
                  <a:lnTo>
                    <a:pt x="1384306" y="5074050"/>
                  </a:lnTo>
                  <a:lnTo>
                    <a:pt x="1384305" y="6903510"/>
                  </a:lnTo>
                  <a:lnTo>
                    <a:pt x="1385972" y="6912075"/>
                  </a:lnTo>
                  <a:lnTo>
                    <a:pt x="1384305" y="6920642"/>
                  </a:lnTo>
                  <a:lnTo>
                    <a:pt x="1384305" y="7037209"/>
                  </a:lnTo>
                  <a:lnTo>
                    <a:pt x="1385972" y="7045775"/>
                  </a:lnTo>
                  <a:cubicBezTo>
                    <a:pt x="1385971" y="7070750"/>
                    <a:pt x="1381209" y="7095725"/>
                    <a:pt x="1371681" y="7119220"/>
                  </a:cubicBezTo>
                  <a:lnTo>
                    <a:pt x="1357037" y="7141272"/>
                  </a:lnTo>
                  <a:lnTo>
                    <a:pt x="1339737" y="7171427"/>
                  </a:lnTo>
                  <a:lnTo>
                    <a:pt x="1333329" y="7176974"/>
                  </a:lnTo>
                  <a:lnTo>
                    <a:pt x="1328807" y="7183784"/>
                  </a:lnTo>
                  <a:lnTo>
                    <a:pt x="1328808" y="7183784"/>
                  </a:lnTo>
                  <a:lnTo>
                    <a:pt x="1314458" y="7193313"/>
                  </a:lnTo>
                  <a:lnTo>
                    <a:pt x="1290337" y="7214196"/>
                  </a:lnTo>
                  <a:lnTo>
                    <a:pt x="1272413" y="7221233"/>
                  </a:lnTo>
                  <a:lnTo>
                    <a:pt x="1264245" y="7226657"/>
                  </a:lnTo>
                  <a:lnTo>
                    <a:pt x="1253047" y="7228836"/>
                  </a:lnTo>
                  <a:lnTo>
                    <a:pt x="1228467" y="7238486"/>
                  </a:lnTo>
                  <a:close/>
                </a:path>
              </a:pathLst>
            </a:custGeom>
            <a:solidFill>
              <a:srgbClr val="C5C5C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8" name="任意多边形 29"/>
            <p:cNvSpPr/>
            <p:nvPr/>
          </p:nvSpPr>
          <p:spPr>
            <a:xfrm rot="16200000" flipV="1">
              <a:off x="5666937" y="2057226"/>
              <a:ext cx="857606" cy="4501199"/>
            </a:xfrm>
            <a:custGeom>
              <a:avLst/>
              <a:gdLst>
                <a:gd name="connsiteX0" fmla="*/ 1385973 w 1385973"/>
                <a:gd name="connsiteY0" fmla="*/ 5105957 h 7274359"/>
                <a:gd name="connsiteX1" fmla="*/ 1385973 w 1385973"/>
                <a:gd name="connsiteY1" fmla="*/ 4940351 h 7274359"/>
                <a:gd name="connsiteX2" fmla="*/ 1385973 w 1385973"/>
                <a:gd name="connsiteY2" fmla="*/ 2657567 h 7274359"/>
                <a:gd name="connsiteX3" fmla="*/ 1385973 w 1385973"/>
                <a:gd name="connsiteY3" fmla="*/ 2491961 h 7274359"/>
                <a:gd name="connsiteX4" fmla="*/ 1384307 w 1385973"/>
                <a:gd name="connsiteY4" fmla="*/ 2491961 h 7274359"/>
                <a:gd name="connsiteX5" fmla="*/ 1384306 w 1385973"/>
                <a:gd name="connsiteY5" fmla="*/ 370851 h 7274359"/>
                <a:gd name="connsiteX6" fmla="*/ 1385973 w 1385973"/>
                <a:gd name="connsiteY6" fmla="*/ 362285 h 7274359"/>
                <a:gd name="connsiteX7" fmla="*/ 1384306 w 1385973"/>
                <a:gd name="connsiteY7" fmla="*/ 353718 h 7274359"/>
                <a:gd name="connsiteX8" fmla="*/ 1384306 w 1385973"/>
                <a:gd name="connsiteY8" fmla="*/ 205245 h 7274359"/>
                <a:gd name="connsiteX9" fmla="*/ 1385973 w 1385973"/>
                <a:gd name="connsiteY9" fmla="*/ 196679 h 7274359"/>
                <a:gd name="connsiteX10" fmla="*/ 1371682 w 1385973"/>
                <a:gd name="connsiteY10" fmla="*/ 123233 h 7274359"/>
                <a:gd name="connsiteX11" fmla="*/ 1357038 w 1385973"/>
                <a:gd name="connsiteY11" fmla="*/ 101181 h 7274359"/>
                <a:gd name="connsiteX12" fmla="*/ 1339738 w 1385973"/>
                <a:gd name="connsiteY12" fmla="*/ 71027 h 7274359"/>
                <a:gd name="connsiteX13" fmla="*/ 1333330 w 1385973"/>
                <a:gd name="connsiteY13" fmla="*/ 65479 h 7274359"/>
                <a:gd name="connsiteX14" fmla="*/ 1328808 w 1385973"/>
                <a:gd name="connsiteY14" fmla="*/ 58669 h 7274359"/>
                <a:gd name="connsiteX15" fmla="*/ 1328809 w 1385973"/>
                <a:gd name="connsiteY15" fmla="*/ 58669 h 7274359"/>
                <a:gd name="connsiteX16" fmla="*/ 1314459 w 1385973"/>
                <a:gd name="connsiteY16" fmla="*/ 49141 h 7274359"/>
                <a:gd name="connsiteX17" fmla="*/ 1290338 w 1385973"/>
                <a:gd name="connsiteY17" fmla="*/ 28257 h 7274359"/>
                <a:gd name="connsiteX18" fmla="*/ 1272414 w 1385973"/>
                <a:gd name="connsiteY18" fmla="*/ 21221 h 7274359"/>
                <a:gd name="connsiteX19" fmla="*/ 1264246 w 1385973"/>
                <a:gd name="connsiteY19" fmla="*/ 15797 h 7274359"/>
                <a:gd name="connsiteX20" fmla="*/ 1253048 w 1385973"/>
                <a:gd name="connsiteY20" fmla="*/ 13617 h 7274359"/>
                <a:gd name="connsiteX21" fmla="*/ 1228468 w 1385973"/>
                <a:gd name="connsiteY21" fmla="*/ 3967 h 7274359"/>
                <a:gd name="connsiteX22" fmla="*/ 1189135 w 1385973"/>
                <a:gd name="connsiteY22" fmla="*/ 0 h 7274359"/>
                <a:gd name="connsiteX23" fmla="*/ 1149801 w 1385973"/>
                <a:gd name="connsiteY23" fmla="*/ 3967 h 7274359"/>
                <a:gd name="connsiteX24" fmla="*/ 1121946 w 1385973"/>
                <a:gd name="connsiteY24" fmla="*/ 14903 h 7274359"/>
                <a:gd name="connsiteX25" fmla="*/ 1117358 w 1385973"/>
                <a:gd name="connsiteY25" fmla="*/ 15797 h 7274359"/>
                <a:gd name="connsiteX26" fmla="*/ 1114012 w 1385973"/>
                <a:gd name="connsiteY26" fmla="*/ 18019 h 7274359"/>
                <a:gd name="connsiteX27" fmla="*/ 1087932 w 1385973"/>
                <a:gd name="connsiteY27" fmla="*/ 28257 h 7274359"/>
                <a:gd name="connsiteX28" fmla="*/ 1052836 w 1385973"/>
                <a:gd name="connsiteY28" fmla="*/ 58643 h 7274359"/>
                <a:gd name="connsiteX29" fmla="*/ 1052795 w 1385973"/>
                <a:gd name="connsiteY29" fmla="*/ 58669 h 7274359"/>
                <a:gd name="connsiteX30" fmla="*/ 1052735 w 1385973"/>
                <a:gd name="connsiteY30" fmla="*/ 58731 h 7274359"/>
                <a:gd name="connsiteX31" fmla="*/ 1038531 w 1385973"/>
                <a:gd name="connsiteY31" fmla="*/ 71027 h 7274359"/>
                <a:gd name="connsiteX32" fmla="*/ 1035966 w 1385973"/>
                <a:gd name="connsiteY32" fmla="*/ 75499 h 7274359"/>
                <a:gd name="connsiteX33" fmla="*/ 1 w 1385973"/>
                <a:gd name="connsiteY33" fmla="*/ 1111477 h 7274359"/>
                <a:gd name="connsiteX34" fmla="*/ 1 w 1385973"/>
                <a:gd name="connsiteY34" fmla="*/ 1277083 h 7274359"/>
                <a:gd name="connsiteX35" fmla="*/ 1 w 1385973"/>
                <a:gd name="connsiteY35" fmla="*/ 3554374 h 7274359"/>
                <a:gd name="connsiteX36" fmla="*/ 1 w 1385973"/>
                <a:gd name="connsiteY36" fmla="*/ 3554381 h 7274359"/>
                <a:gd name="connsiteX37" fmla="*/ 0 w 1385973"/>
                <a:gd name="connsiteY37" fmla="*/ 3554381 h 7274359"/>
                <a:gd name="connsiteX38" fmla="*/ 0 w 1385973"/>
                <a:gd name="connsiteY38" fmla="*/ 3719987 h 7274359"/>
                <a:gd name="connsiteX39" fmla="*/ 0 w 1385973"/>
                <a:gd name="connsiteY39" fmla="*/ 5997278 h 7274359"/>
                <a:gd name="connsiteX40" fmla="*/ 0 w 1385973"/>
                <a:gd name="connsiteY40" fmla="*/ 6162884 h 7274359"/>
                <a:gd name="connsiteX41" fmla="*/ 1035965 w 1385973"/>
                <a:gd name="connsiteY41" fmla="*/ 7198861 h 7274359"/>
                <a:gd name="connsiteX42" fmla="*/ 1038530 w 1385973"/>
                <a:gd name="connsiteY42" fmla="*/ 7203334 h 7274359"/>
                <a:gd name="connsiteX43" fmla="*/ 1052734 w 1385973"/>
                <a:gd name="connsiteY43" fmla="*/ 7215630 h 7274359"/>
                <a:gd name="connsiteX44" fmla="*/ 1052794 w 1385973"/>
                <a:gd name="connsiteY44" fmla="*/ 7215691 h 7274359"/>
                <a:gd name="connsiteX45" fmla="*/ 1052835 w 1385973"/>
                <a:gd name="connsiteY45" fmla="*/ 7215717 h 7274359"/>
                <a:gd name="connsiteX46" fmla="*/ 1087931 w 1385973"/>
                <a:gd name="connsiteY46" fmla="*/ 7246103 h 7274359"/>
                <a:gd name="connsiteX47" fmla="*/ 1114011 w 1385973"/>
                <a:gd name="connsiteY47" fmla="*/ 7256342 h 7274359"/>
                <a:gd name="connsiteX48" fmla="*/ 1117357 w 1385973"/>
                <a:gd name="connsiteY48" fmla="*/ 7258564 h 7274359"/>
                <a:gd name="connsiteX49" fmla="*/ 1121945 w 1385973"/>
                <a:gd name="connsiteY49" fmla="*/ 7259457 h 7274359"/>
                <a:gd name="connsiteX50" fmla="*/ 1149800 w 1385973"/>
                <a:gd name="connsiteY50" fmla="*/ 7270393 h 7274359"/>
                <a:gd name="connsiteX51" fmla="*/ 1189134 w 1385973"/>
                <a:gd name="connsiteY51" fmla="*/ 7274359 h 7274359"/>
                <a:gd name="connsiteX52" fmla="*/ 1228467 w 1385973"/>
                <a:gd name="connsiteY52" fmla="*/ 7270393 h 7274359"/>
                <a:gd name="connsiteX53" fmla="*/ 1253047 w 1385973"/>
                <a:gd name="connsiteY53" fmla="*/ 7260743 h 7274359"/>
                <a:gd name="connsiteX54" fmla="*/ 1264245 w 1385973"/>
                <a:gd name="connsiteY54" fmla="*/ 7258564 h 7274359"/>
                <a:gd name="connsiteX55" fmla="*/ 1272413 w 1385973"/>
                <a:gd name="connsiteY55" fmla="*/ 7253140 h 7274359"/>
                <a:gd name="connsiteX56" fmla="*/ 1290337 w 1385973"/>
                <a:gd name="connsiteY56" fmla="*/ 7246103 h 7274359"/>
                <a:gd name="connsiteX57" fmla="*/ 1314458 w 1385973"/>
                <a:gd name="connsiteY57" fmla="*/ 7225220 h 7274359"/>
                <a:gd name="connsiteX58" fmla="*/ 1328808 w 1385973"/>
                <a:gd name="connsiteY58" fmla="*/ 7215691 h 7274359"/>
                <a:gd name="connsiteX59" fmla="*/ 1328807 w 1385973"/>
                <a:gd name="connsiteY59" fmla="*/ 7215691 h 7274359"/>
                <a:gd name="connsiteX60" fmla="*/ 1333329 w 1385973"/>
                <a:gd name="connsiteY60" fmla="*/ 7208881 h 7274359"/>
                <a:gd name="connsiteX61" fmla="*/ 1339737 w 1385973"/>
                <a:gd name="connsiteY61" fmla="*/ 7203334 h 7274359"/>
                <a:gd name="connsiteX62" fmla="*/ 1357037 w 1385973"/>
                <a:gd name="connsiteY62" fmla="*/ 7173179 h 7274359"/>
                <a:gd name="connsiteX63" fmla="*/ 1371681 w 1385973"/>
                <a:gd name="connsiteY63" fmla="*/ 7151127 h 7274359"/>
                <a:gd name="connsiteX64" fmla="*/ 1385972 w 1385973"/>
                <a:gd name="connsiteY64" fmla="*/ 7077682 h 7274359"/>
                <a:gd name="connsiteX65" fmla="*/ 1384305 w 1385973"/>
                <a:gd name="connsiteY65" fmla="*/ 7069116 h 7274359"/>
                <a:gd name="connsiteX66" fmla="*/ 1384305 w 1385973"/>
                <a:gd name="connsiteY66" fmla="*/ 6920643 h 7274359"/>
                <a:gd name="connsiteX67" fmla="*/ 1385972 w 1385973"/>
                <a:gd name="connsiteY67" fmla="*/ 6912076 h 7274359"/>
                <a:gd name="connsiteX68" fmla="*/ 1384305 w 1385973"/>
                <a:gd name="connsiteY68" fmla="*/ 6903510 h 7274359"/>
                <a:gd name="connsiteX69" fmla="*/ 1384306 w 1385973"/>
                <a:gd name="connsiteY69" fmla="*/ 5105957 h 7274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1385973" h="7274359">
                  <a:moveTo>
                    <a:pt x="1385973" y="5105957"/>
                  </a:moveTo>
                  <a:lnTo>
                    <a:pt x="1385973" y="4940351"/>
                  </a:lnTo>
                  <a:lnTo>
                    <a:pt x="1385973" y="2657567"/>
                  </a:lnTo>
                  <a:lnTo>
                    <a:pt x="1385973" y="2491961"/>
                  </a:lnTo>
                  <a:lnTo>
                    <a:pt x="1384307" y="2491961"/>
                  </a:lnTo>
                  <a:lnTo>
                    <a:pt x="1384306" y="370851"/>
                  </a:lnTo>
                  <a:lnTo>
                    <a:pt x="1385973" y="362285"/>
                  </a:lnTo>
                  <a:lnTo>
                    <a:pt x="1384306" y="353718"/>
                  </a:lnTo>
                  <a:lnTo>
                    <a:pt x="1384306" y="205245"/>
                  </a:lnTo>
                  <a:lnTo>
                    <a:pt x="1385973" y="196679"/>
                  </a:lnTo>
                  <a:cubicBezTo>
                    <a:pt x="1385972" y="171703"/>
                    <a:pt x="1381210" y="146729"/>
                    <a:pt x="1371682" y="123233"/>
                  </a:cubicBezTo>
                  <a:lnTo>
                    <a:pt x="1357038" y="101181"/>
                  </a:lnTo>
                  <a:lnTo>
                    <a:pt x="1339738" y="71027"/>
                  </a:lnTo>
                  <a:lnTo>
                    <a:pt x="1333330" y="65479"/>
                  </a:lnTo>
                  <a:lnTo>
                    <a:pt x="1328808" y="58669"/>
                  </a:lnTo>
                  <a:lnTo>
                    <a:pt x="1328809" y="58669"/>
                  </a:lnTo>
                  <a:lnTo>
                    <a:pt x="1314459" y="49141"/>
                  </a:lnTo>
                  <a:lnTo>
                    <a:pt x="1290338" y="28257"/>
                  </a:lnTo>
                  <a:lnTo>
                    <a:pt x="1272414" y="21221"/>
                  </a:lnTo>
                  <a:lnTo>
                    <a:pt x="1264246" y="15797"/>
                  </a:lnTo>
                  <a:lnTo>
                    <a:pt x="1253048" y="13617"/>
                  </a:lnTo>
                  <a:lnTo>
                    <a:pt x="1228468" y="3967"/>
                  </a:lnTo>
                  <a:lnTo>
                    <a:pt x="1189135" y="0"/>
                  </a:lnTo>
                  <a:lnTo>
                    <a:pt x="1149801" y="3967"/>
                  </a:lnTo>
                  <a:lnTo>
                    <a:pt x="1121946" y="14903"/>
                  </a:lnTo>
                  <a:lnTo>
                    <a:pt x="1117358" y="15797"/>
                  </a:lnTo>
                  <a:lnTo>
                    <a:pt x="1114012" y="18019"/>
                  </a:lnTo>
                  <a:lnTo>
                    <a:pt x="1087932" y="28257"/>
                  </a:lnTo>
                  <a:lnTo>
                    <a:pt x="1052836" y="58643"/>
                  </a:lnTo>
                  <a:lnTo>
                    <a:pt x="1052795" y="58669"/>
                  </a:lnTo>
                  <a:lnTo>
                    <a:pt x="1052735" y="58731"/>
                  </a:lnTo>
                  <a:lnTo>
                    <a:pt x="1038531" y="71027"/>
                  </a:lnTo>
                  <a:lnTo>
                    <a:pt x="1035966" y="75499"/>
                  </a:lnTo>
                  <a:lnTo>
                    <a:pt x="1" y="1111477"/>
                  </a:lnTo>
                  <a:lnTo>
                    <a:pt x="1" y="1277083"/>
                  </a:lnTo>
                  <a:lnTo>
                    <a:pt x="1" y="3554374"/>
                  </a:lnTo>
                  <a:lnTo>
                    <a:pt x="1" y="3554381"/>
                  </a:lnTo>
                  <a:lnTo>
                    <a:pt x="0" y="3554381"/>
                  </a:lnTo>
                  <a:lnTo>
                    <a:pt x="0" y="3719987"/>
                  </a:lnTo>
                  <a:lnTo>
                    <a:pt x="0" y="5997278"/>
                  </a:lnTo>
                  <a:lnTo>
                    <a:pt x="0" y="6162884"/>
                  </a:lnTo>
                  <a:lnTo>
                    <a:pt x="1035965" y="7198861"/>
                  </a:lnTo>
                  <a:lnTo>
                    <a:pt x="1038530" y="7203334"/>
                  </a:lnTo>
                  <a:lnTo>
                    <a:pt x="1052734" y="7215630"/>
                  </a:lnTo>
                  <a:lnTo>
                    <a:pt x="1052794" y="7215691"/>
                  </a:lnTo>
                  <a:lnTo>
                    <a:pt x="1052835" y="7215717"/>
                  </a:lnTo>
                  <a:lnTo>
                    <a:pt x="1087931" y="7246103"/>
                  </a:lnTo>
                  <a:lnTo>
                    <a:pt x="1114011" y="7256342"/>
                  </a:lnTo>
                  <a:lnTo>
                    <a:pt x="1117357" y="7258564"/>
                  </a:lnTo>
                  <a:lnTo>
                    <a:pt x="1121945" y="7259457"/>
                  </a:lnTo>
                  <a:lnTo>
                    <a:pt x="1149800" y="7270393"/>
                  </a:lnTo>
                  <a:lnTo>
                    <a:pt x="1189134" y="7274359"/>
                  </a:lnTo>
                  <a:lnTo>
                    <a:pt x="1228467" y="7270393"/>
                  </a:lnTo>
                  <a:lnTo>
                    <a:pt x="1253047" y="7260743"/>
                  </a:lnTo>
                  <a:lnTo>
                    <a:pt x="1264245" y="7258564"/>
                  </a:lnTo>
                  <a:lnTo>
                    <a:pt x="1272413" y="7253140"/>
                  </a:lnTo>
                  <a:lnTo>
                    <a:pt x="1290337" y="7246103"/>
                  </a:lnTo>
                  <a:lnTo>
                    <a:pt x="1314458" y="7225220"/>
                  </a:lnTo>
                  <a:lnTo>
                    <a:pt x="1328808" y="7215691"/>
                  </a:lnTo>
                  <a:lnTo>
                    <a:pt x="1328807" y="7215691"/>
                  </a:lnTo>
                  <a:lnTo>
                    <a:pt x="1333329" y="7208881"/>
                  </a:lnTo>
                  <a:lnTo>
                    <a:pt x="1339737" y="7203334"/>
                  </a:lnTo>
                  <a:lnTo>
                    <a:pt x="1357037" y="7173179"/>
                  </a:lnTo>
                  <a:lnTo>
                    <a:pt x="1371681" y="7151127"/>
                  </a:lnTo>
                  <a:cubicBezTo>
                    <a:pt x="1381209" y="7127632"/>
                    <a:pt x="1385971" y="7102657"/>
                    <a:pt x="1385972" y="7077682"/>
                  </a:cubicBezTo>
                  <a:lnTo>
                    <a:pt x="1384305" y="7069116"/>
                  </a:lnTo>
                  <a:lnTo>
                    <a:pt x="1384305" y="6920643"/>
                  </a:lnTo>
                  <a:lnTo>
                    <a:pt x="1385972" y="6912076"/>
                  </a:lnTo>
                  <a:lnTo>
                    <a:pt x="1384305" y="6903510"/>
                  </a:lnTo>
                  <a:lnTo>
                    <a:pt x="1384306" y="5105957"/>
                  </a:lnTo>
                  <a:close/>
                </a:path>
              </a:pathLst>
            </a:custGeom>
            <a:solidFill>
              <a:srgbClr val="D8D8D8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9" name="任意多边形 30"/>
            <p:cNvSpPr/>
            <p:nvPr/>
          </p:nvSpPr>
          <p:spPr>
            <a:xfrm rot="10800000" flipH="1" flipV="1">
              <a:off x="5171463" y="3816171"/>
              <a:ext cx="857607" cy="2269220"/>
            </a:xfrm>
            <a:custGeom>
              <a:avLst/>
              <a:gdLst>
                <a:gd name="connsiteX0" fmla="*/ 0 w 980636"/>
                <a:gd name="connsiteY0" fmla="*/ 0 h 2594754"/>
                <a:gd name="connsiteX1" fmla="*/ 980636 w 980636"/>
                <a:gd name="connsiteY1" fmla="*/ 0 h 2594754"/>
                <a:gd name="connsiteX2" fmla="*/ 980636 w 980636"/>
                <a:gd name="connsiteY2" fmla="*/ 503855 h 2594754"/>
                <a:gd name="connsiteX3" fmla="*/ 979457 w 980636"/>
                <a:gd name="connsiteY3" fmla="*/ 503855 h 2594754"/>
                <a:gd name="connsiteX4" fmla="*/ 979457 w 980636"/>
                <a:gd name="connsiteY4" fmla="*/ 2449536 h 2594754"/>
                <a:gd name="connsiteX5" fmla="*/ 980636 w 980636"/>
                <a:gd name="connsiteY5" fmla="*/ 2455597 h 2594754"/>
                <a:gd name="connsiteX6" fmla="*/ 970525 w 980636"/>
                <a:gd name="connsiteY6" fmla="*/ 2507562 h 2594754"/>
                <a:gd name="connsiteX7" fmla="*/ 960163 w 980636"/>
                <a:gd name="connsiteY7" fmla="*/ 2523165 h 2594754"/>
                <a:gd name="connsiteX8" fmla="*/ 947923 w 980636"/>
                <a:gd name="connsiteY8" fmla="*/ 2544501 h 2594754"/>
                <a:gd name="connsiteX9" fmla="*/ 943389 w 980636"/>
                <a:gd name="connsiteY9" fmla="*/ 2548426 h 2594754"/>
                <a:gd name="connsiteX10" fmla="*/ 940190 w 980636"/>
                <a:gd name="connsiteY10" fmla="*/ 2553244 h 2594754"/>
                <a:gd name="connsiteX11" fmla="*/ 940190 w 980636"/>
                <a:gd name="connsiteY11" fmla="*/ 2553244 h 2594754"/>
                <a:gd name="connsiteX12" fmla="*/ 930037 w 980636"/>
                <a:gd name="connsiteY12" fmla="*/ 2559986 h 2594754"/>
                <a:gd name="connsiteX13" fmla="*/ 912970 w 980636"/>
                <a:gd name="connsiteY13" fmla="*/ 2574762 h 2594754"/>
                <a:gd name="connsiteX14" fmla="*/ 900288 w 980636"/>
                <a:gd name="connsiteY14" fmla="*/ 2579741 h 2594754"/>
                <a:gd name="connsiteX15" fmla="*/ 894509 w 980636"/>
                <a:gd name="connsiteY15" fmla="*/ 2583578 h 2594754"/>
                <a:gd name="connsiteX16" fmla="*/ 886586 w 980636"/>
                <a:gd name="connsiteY16" fmla="*/ 2585120 h 2594754"/>
                <a:gd name="connsiteX17" fmla="*/ 869195 w 980636"/>
                <a:gd name="connsiteY17" fmla="*/ 2591948 h 2594754"/>
                <a:gd name="connsiteX18" fmla="*/ 841365 w 980636"/>
                <a:gd name="connsiteY18" fmla="*/ 2594754 h 2594754"/>
                <a:gd name="connsiteX19" fmla="*/ 813534 w 980636"/>
                <a:gd name="connsiteY19" fmla="*/ 2591948 h 2594754"/>
                <a:gd name="connsiteX20" fmla="*/ 793826 w 980636"/>
                <a:gd name="connsiteY20" fmla="*/ 2584210 h 2594754"/>
                <a:gd name="connsiteX21" fmla="*/ 790580 w 980636"/>
                <a:gd name="connsiteY21" fmla="*/ 2583578 h 2594754"/>
                <a:gd name="connsiteX22" fmla="*/ 788212 w 980636"/>
                <a:gd name="connsiteY22" fmla="*/ 2582006 h 2594754"/>
                <a:gd name="connsiteX23" fmla="*/ 769759 w 980636"/>
                <a:gd name="connsiteY23" fmla="*/ 2574762 h 2594754"/>
                <a:gd name="connsiteX24" fmla="*/ 744927 w 980636"/>
                <a:gd name="connsiteY24" fmla="*/ 2553262 h 2594754"/>
                <a:gd name="connsiteX25" fmla="*/ 744898 w 980636"/>
                <a:gd name="connsiteY25" fmla="*/ 2553244 h 2594754"/>
                <a:gd name="connsiteX26" fmla="*/ 744856 w 980636"/>
                <a:gd name="connsiteY26" fmla="*/ 2553201 h 2594754"/>
                <a:gd name="connsiteX27" fmla="*/ 734806 w 980636"/>
                <a:gd name="connsiteY27" fmla="*/ 2544501 h 2594754"/>
                <a:gd name="connsiteX28" fmla="*/ 732991 w 980636"/>
                <a:gd name="connsiteY28" fmla="*/ 2541336 h 2594754"/>
                <a:gd name="connsiteX29" fmla="*/ 1 w 980636"/>
                <a:gd name="connsiteY29" fmla="*/ 1808338 h 2594754"/>
                <a:gd name="connsiteX30" fmla="*/ 1 w 980636"/>
                <a:gd name="connsiteY30" fmla="*/ 503855 h 2594754"/>
                <a:gd name="connsiteX31" fmla="*/ 0 w 980636"/>
                <a:gd name="connsiteY31" fmla="*/ 503855 h 2594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80636" h="2594754">
                  <a:moveTo>
                    <a:pt x="0" y="0"/>
                  </a:moveTo>
                  <a:lnTo>
                    <a:pt x="980636" y="0"/>
                  </a:lnTo>
                  <a:lnTo>
                    <a:pt x="980636" y="503855"/>
                  </a:lnTo>
                  <a:lnTo>
                    <a:pt x="979457" y="503855"/>
                  </a:lnTo>
                  <a:lnTo>
                    <a:pt x="979457" y="2449536"/>
                  </a:lnTo>
                  <a:lnTo>
                    <a:pt x="980636" y="2455597"/>
                  </a:lnTo>
                  <a:cubicBezTo>
                    <a:pt x="980636" y="2473268"/>
                    <a:pt x="977266" y="2490938"/>
                    <a:pt x="970525" y="2507562"/>
                  </a:cubicBezTo>
                  <a:lnTo>
                    <a:pt x="960163" y="2523165"/>
                  </a:lnTo>
                  <a:lnTo>
                    <a:pt x="947923" y="2544501"/>
                  </a:lnTo>
                  <a:lnTo>
                    <a:pt x="943389" y="2548426"/>
                  </a:lnTo>
                  <a:lnTo>
                    <a:pt x="940190" y="2553244"/>
                  </a:lnTo>
                  <a:lnTo>
                    <a:pt x="940190" y="2553244"/>
                  </a:lnTo>
                  <a:lnTo>
                    <a:pt x="930037" y="2559986"/>
                  </a:lnTo>
                  <a:lnTo>
                    <a:pt x="912970" y="2574762"/>
                  </a:lnTo>
                  <a:lnTo>
                    <a:pt x="900288" y="2579741"/>
                  </a:lnTo>
                  <a:lnTo>
                    <a:pt x="894509" y="2583578"/>
                  </a:lnTo>
                  <a:lnTo>
                    <a:pt x="886586" y="2585120"/>
                  </a:lnTo>
                  <a:lnTo>
                    <a:pt x="869195" y="2591948"/>
                  </a:lnTo>
                  <a:lnTo>
                    <a:pt x="841365" y="2594754"/>
                  </a:lnTo>
                  <a:lnTo>
                    <a:pt x="813534" y="2591948"/>
                  </a:lnTo>
                  <a:lnTo>
                    <a:pt x="793826" y="2584210"/>
                  </a:lnTo>
                  <a:lnTo>
                    <a:pt x="790580" y="2583578"/>
                  </a:lnTo>
                  <a:lnTo>
                    <a:pt x="788212" y="2582006"/>
                  </a:lnTo>
                  <a:lnTo>
                    <a:pt x="769759" y="2574762"/>
                  </a:lnTo>
                  <a:lnTo>
                    <a:pt x="744927" y="2553262"/>
                  </a:lnTo>
                  <a:lnTo>
                    <a:pt x="744898" y="2553244"/>
                  </a:lnTo>
                  <a:lnTo>
                    <a:pt x="744856" y="2553201"/>
                  </a:lnTo>
                  <a:lnTo>
                    <a:pt x="734806" y="2544501"/>
                  </a:lnTo>
                  <a:lnTo>
                    <a:pt x="732991" y="2541336"/>
                  </a:lnTo>
                  <a:lnTo>
                    <a:pt x="1" y="1808338"/>
                  </a:lnTo>
                  <a:lnTo>
                    <a:pt x="1" y="503855"/>
                  </a:lnTo>
                  <a:lnTo>
                    <a:pt x="0" y="503855"/>
                  </a:lnTo>
                  <a:close/>
                </a:path>
              </a:pathLst>
            </a:custGeom>
            <a:solidFill>
              <a:srgbClr val="C5C5C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10" name="矩形 31"/>
            <p:cNvSpPr/>
            <p:nvPr/>
          </p:nvSpPr>
          <p:spPr>
            <a:xfrm rot="16200000">
              <a:off x="5423910" y="3565851"/>
              <a:ext cx="356461" cy="858184"/>
            </a:xfrm>
            <a:prstGeom prst="rect">
              <a:avLst/>
            </a:prstGeom>
            <a:gradFill>
              <a:gsLst>
                <a:gs pos="100000">
                  <a:schemeClr val="tx1">
                    <a:alpha val="34000"/>
                  </a:schemeClr>
                </a:gs>
                <a:gs pos="0">
                  <a:schemeClr val="bg1">
                    <a:lumMod val="95000"/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11" name="任意多边形 32"/>
            <p:cNvSpPr/>
            <p:nvPr/>
          </p:nvSpPr>
          <p:spPr>
            <a:xfrm>
              <a:off x="3845142" y="1612636"/>
              <a:ext cx="2095261" cy="2075561"/>
            </a:xfrm>
            <a:custGeom>
              <a:avLst/>
              <a:gdLst>
                <a:gd name="connsiteX0" fmla="*/ 1741424 w 3386138"/>
                <a:gd name="connsiteY0" fmla="*/ 0 h 3354302"/>
                <a:gd name="connsiteX1" fmla="*/ 3361593 w 3386138"/>
                <a:gd name="connsiteY1" fmla="*/ 0 h 3354302"/>
                <a:gd name="connsiteX2" fmla="*/ 3386138 w 3386138"/>
                <a:gd name="connsiteY2" fmla="*/ 2474 h 3354302"/>
                <a:gd name="connsiteX3" fmla="*/ 3386138 w 3386138"/>
                <a:gd name="connsiteY3" fmla="*/ 2562 h 3354302"/>
                <a:gd name="connsiteX4" fmla="*/ 3360737 w 3386138"/>
                <a:gd name="connsiteY4" fmla="*/ 1 h 3354302"/>
                <a:gd name="connsiteX5" fmla="*/ 3359961 w 3386138"/>
                <a:gd name="connsiteY5" fmla="*/ 79 h 3354302"/>
                <a:gd name="connsiteX6" fmla="*/ 3359199 w 3386138"/>
                <a:gd name="connsiteY6" fmla="*/ 3 h 3354302"/>
                <a:gd name="connsiteX7" fmla="*/ 3319865 w 3386138"/>
                <a:gd name="connsiteY7" fmla="*/ 3968 h 3354302"/>
                <a:gd name="connsiteX8" fmla="*/ 3291844 w 3386138"/>
                <a:gd name="connsiteY8" fmla="*/ 14970 h 3354302"/>
                <a:gd name="connsiteX9" fmla="*/ 3287383 w 3386138"/>
                <a:gd name="connsiteY9" fmla="*/ 15837 h 3354302"/>
                <a:gd name="connsiteX10" fmla="*/ 3284128 w 3386138"/>
                <a:gd name="connsiteY10" fmla="*/ 17998 h 3354302"/>
                <a:gd name="connsiteX11" fmla="*/ 3257995 w 3386138"/>
                <a:gd name="connsiteY11" fmla="*/ 28258 h 3354302"/>
                <a:gd name="connsiteX12" fmla="*/ 3222828 w 3386138"/>
                <a:gd name="connsiteY12" fmla="*/ 58704 h 3354302"/>
                <a:gd name="connsiteX13" fmla="*/ 3222818 w 3386138"/>
                <a:gd name="connsiteY13" fmla="*/ 58711 h 3354302"/>
                <a:gd name="connsiteX14" fmla="*/ 3222803 w 3386138"/>
                <a:gd name="connsiteY14" fmla="*/ 58726 h 3354302"/>
                <a:gd name="connsiteX15" fmla="*/ 3208594 w 3386138"/>
                <a:gd name="connsiteY15" fmla="*/ 71027 h 3354302"/>
                <a:gd name="connsiteX16" fmla="*/ 3206027 w 3386138"/>
                <a:gd name="connsiteY16" fmla="*/ 75501 h 3354302"/>
                <a:gd name="connsiteX17" fmla="*/ 75498 w 3386138"/>
                <a:gd name="connsiteY17" fmla="*/ 3205994 h 3354302"/>
                <a:gd name="connsiteX18" fmla="*/ 71025 w 3386138"/>
                <a:gd name="connsiteY18" fmla="*/ 3208560 h 3354302"/>
                <a:gd name="connsiteX19" fmla="*/ 58729 w 3386138"/>
                <a:gd name="connsiteY19" fmla="*/ 3222763 h 3354302"/>
                <a:gd name="connsiteX20" fmla="*/ 58668 w 3386138"/>
                <a:gd name="connsiteY20" fmla="*/ 3222823 h 3354302"/>
                <a:gd name="connsiteX21" fmla="*/ 58642 w 3386138"/>
                <a:gd name="connsiteY21" fmla="*/ 3222864 h 3354302"/>
                <a:gd name="connsiteX22" fmla="*/ 28256 w 3386138"/>
                <a:gd name="connsiteY22" fmla="*/ 3257961 h 3354302"/>
                <a:gd name="connsiteX23" fmla="*/ 18016 w 3386138"/>
                <a:gd name="connsiteY23" fmla="*/ 3284040 h 3354302"/>
                <a:gd name="connsiteX24" fmla="*/ 15794 w 3386138"/>
                <a:gd name="connsiteY24" fmla="*/ 3287387 h 3354302"/>
                <a:gd name="connsiteX25" fmla="*/ 14902 w 3386138"/>
                <a:gd name="connsiteY25" fmla="*/ 3291975 h 3354302"/>
                <a:gd name="connsiteX26" fmla="*/ 3966 w 3386138"/>
                <a:gd name="connsiteY26" fmla="*/ 3319829 h 3354302"/>
                <a:gd name="connsiteX27" fmla="*/ 490 w 3386138"/>
                <a:gd name="connsiteY27" fmla="*/ 3354302 h 3354302"/>
                <a:gd name="connsiteX28" fmla="*/ 0 w 3386138"/>
                <a:gd name="connsiteY28" fmla="*/ 3354302 h 3354302"/>
                <a:gd name="connsiteX29" fmla="*/ 0 w 3386138"/>
                <a:gd name="connsiteY29" fmla="*/ 1741424 h 3354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386138" h="3354302">
                  <a:moveTo>
                    <a:pt x="1741424" y="0"/>
                  </a:moveTo>
                  <a:lnTo>
                    <a:pt x="3361593" y="0"/>
                  </a:lnTo>
                  <a:lnTo>
                    <a:pt x="3386138" y="2474"/>
                  </a:lnTo>
                  <a:lnTo>
                    <a:pt x="3386138" y="2562"/>
                  </a:lnTo>
                  <a:lnTo>
                    <a:pt x="3360737" y="1"/>
                  </a:lnTo>
                  <a:lnTo>
                    <a:pt x="3359961" y="79"/>
                  </a:lnTo>
                  <a:lnTo>
                    <a:pt x="3359199" y="3"/>
                  </a:lnTo>
                  <a:lnTo>
                    <a:pt x="3319865" y="3968"/>
                  </a:lnTo>
                  <a:lnTo>
                    <a:pt x="3291844" y="14970"/>
                  </a:lnTo>
                  <a:lnTo>
                    <a:pt x="3287383" y="15837"/>
                  </a:lnTo>
                  <a:lnTo>
                    <a:pt x="3284128" y="17998"/>
                  </a:lnTo>
                  <a:lnTo>
                    <a:pt x="3257995" y="28258"/>
                  </a:lnTo>
                  <a:lnTo>
                    <a:pt x="3222828" y="58704"/>
                  </a:lnTo>
                  <a:lnTo>
                    <a:pt x="3222818" y="58711"/>
                  </a:lnTo>
                  <a:lnTo>
                    <a:pt x="3222803" y="58726"/>
                  </a:lnTo>
                  <a:lnTo>
                    <a:pt x="3208594" y="71027"/>
                  </a:lnTo>
                  <a:lnTo>
                    <a:pt x="3206027" y="75501"/>
                  </a:lnTo>
                  <a:lnTo>
                    <a:pt x="75498" y="3205994"/>
                  </a:lnTo>
                  <a:lnTo>
                    <a:pt x="71025" y="3208560"/>
                  </a:lnTo>
                  <a:lnTo>
                    <a:pt x="58729" y="3222763"/>
                  </a:lnTo>
                  <a:lnTo>
                    <a:pt x="58668" y="3222823"/>
                  </a:lnTo>
                  <a:lnTo>
                    <a:pt x="58642" y="3222864"/>
                  </a:lnTo>
                  <a:lnTo>
                    <a:pt x="28256" y="3257961"/>
                  </a:lnTo>
                  <a:lnTo>
                    <a:pt x="18016" y="3284040"/>
                  </a:lnTo>
                  <a:lnTo>
                    <a:pt x="15794" y="3287387"/>
                  </a:lnTo>
                  <a:lnTo>
                    <a:pt x="14902" y="3291975"/>
                  </a:lnTo>
                  <a:lnTo>
                    <a:pt x="3966" y="3319829"/>
                  </a:lnTo>
                  <a:lnTo>
                    <a:pt x="490" y="3354302"/>
                  </a:lnTo>
                  <a:lnTo>
                    <a:pt x="0" y="3354302"/>
                  </a:lnTo>
                  <a:lnTo>
                    <a:pt x="0" y="1741424"/>
                  </a:lnTo>
                  <a:close/>
                </a:path>
              </a:pathLst>
            </a:custGeom>
            <a:solidFill>
              <a:srgbClr val="FEB750"/>
            </a:solidFill>
            <a:ln w="19050">
              <a:noFill/>
            </a:ln>
            <a:effectLst>
              <a:outerShdw blurRad="584200" dist="1524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12" name="任意多边形 33"/>
            <p:cNvSpPr/>
            <p:nvPr/>
          </p:nvSpPr>
          <p:spPr>
            <a:xfrm flipH="1">
              <a:off x="6246337" y="1612636"/>
              <a:ext cx="2095261" cy="2075561"/>
            </a:xfrm>
            <a:custGeom>
              <a:avLst/>
              <a:gdLst>
                <a:gd name="connsiteX0" fmla="*/ 1741424 w 3386138"/>
                <a:gd name="connsiteY0" fmla="*/ 0 h 3354302"/>
                <a:gd name="connsiteX1" fmla="*/ 3361593 w 3386138"/>
                <a:gd name="connsiteY1" fmla="*/ 0 h 3354302"/>
                <a:gd name="connsiteX2" fmla="*/ 3386138 w 3386138"/>
                <a:gd name="connsiteY2" fmla="*/ 2474 h 3354302"/>
                <a:gd name="connsiteX3" fmla="*/ 3386138 w 3386138"/>
                <a:gd name="connsiteY3" fmla="*/ 2562 h 3354302"/>
                <a:gd name="connsiteX4" fmla="*/ 3360737 w 3386138"/>
                <a:gd name="connsiteY4" fmla="*/ 1 h 3354302"/>
                <a:gd name="connsiteX5" fmla="*/ 3359961 w 3386138"/>
                <a:gd name="connsiteY5" fmla="*/ 79 h 3354302"/>
                <a:gd name="connsiteX6" fmla="*/ 3359199 w 3386138"/>
                <a:gd name="connsiteY6" fmla="*/ 3 h 3354302"/>
                <a:gd name="connsiteX7" fmla="*/ 3319865 w 3386138"/>
                <a:gd name="connsiteY7" fmla="*/ 3968 h 3354302"/>
                <a:gd name="connsiteX8" fmla="*/ 3291844 w 3386138"/>
                <a:gd name="connsiteY8" fmla="*/ 14970 h 3354302"/>
                <a:gd name="connsiteX9" fmla="*/ 3287383 w 3386138"/>
                <a:gd name="connsiteY9" fmla="*/ 15837 h 3354302"/>
                <a:gd name="connsiteX10" fmla="*/ 3284128 w 3386138"/>
                <a:gd name="connsiteY10" fmla="*/ 17998 h 3354302"/>
                <a:gd name="connsiteX11" fmla="*/ 3257995 w 3386138"/>
                <a:gd name="connsiteY11" fmla="*/ 28258 h 3354302"/>
                <a:gd name="connsiteX12" fmla="*/ 3222828 w 3386138"/>
                <a:gd name="connsiteY12" fmla="*/ 58704 h 3354302"/>
                <a:gd name="connsiteX13" fmla="*/ 3222818 w 3386138"/>
                <a:gd name="connsiteY13" fmla="*/ 58711 h 3354302"/>
                <a:gd name="connsiteX14" fmla="*/ 3222803 w 3386138"/>
                <a:gd name="connsiteY14" fmla="*/ 58726 h 3354302"/>
                <a:gd name="connsiteX15" fmla="*/ 3208594 w 3386138"/>
                <a:gd name="connsiteY15" fmla="*/ 71027 h 3354302"/>
                <a:gd name="connsiteX16" fmla="*/ 3206027 w 3386138"/>
                <a:gd name="connsiteY16" fmla="*/ 75501 h 3354302"/>
                <a:gd name="connsiteX17" fmla="*/ 75498 w 3386138"/>
                <a:gd name="connsiteY17" fmla="*/ 3205994 h 3354302"/>
                <a:gd name="connsiteX18" fmla="*/ 71025 w 3386138"/>
                <a:gd name="connsiteY18" fmla="*/ 3208560 h 3354302"/>
                <a:gd name="connsiteX19" fmla="*/ 58729 w 3386138"/>
                <a:gd name="connsiteY19" fmla="*/ 3222763 h 3354302"/>
                <a:gd name="connsiteX20" fmla="*/ 58668 w 3386138"/>
                <a:gd name="connsiteY20" fmla="*/ 3222823 h 3354302"/>
                <a:gd name="connsiteX21" fmla="*/ 58642 w 3386138"/>
                <a:gd name="connsiteY21" fmla="*/ 3222864 h 3354302"/>
                <a:gd name="connsiteX22" fmla="*/ 28256 w 3386138"/>
                <a:gd name="connsiteY22" fmla="*/ 3257961 h 3354302"/>
                <a:gd name="connsiteX23" fmla="*/ 18016 w 3386138"/>
                <a:gd name="connsiteY23" fmla="*/ 3284040 h 3354302"/>
                <a:gd name="connsiteX24" fmla="*/ 15794 w 3386138"/>
                <a:gd name="connsiteY24" fmla="*/ 3287387 h 3354302"/>
                <a:gd name="connsiteX25" fmla="*/ 14902 w 3386138"/>
                <a:gd name="connsiteY25" fmla="*/ 3291975 h 3354302"/>
                <a:gd name="connsiteX26" fmla="*/ 3966 w 3386138"/>
                <a:gd name="connsiteY26" fmla="*/ 3319829 h 3354302"/>
                <a:gd name="connsiteX27" fmla="*/ 490 w 3386138"/>
                <a:gd name="connsiteY27" fmla="*/ 3354302 h 3354302"/>
                <a:gd name="connsiteX28" fmla="*/ 0 w 3386138"/>
                <a:gd name="connsiteY28" fmla="*/ 3354302 h 3354302"/>
                <a:gd name="connsiteX29" fmla="*/ 0 w 3386138"/>
                <a:gd name="connsiteY29" fmla="*/ 1741424 h 3354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386138" h="3354302">
                  <a:moveTo>
                    <a:pt x="1741424" y="0"/>
                  </a:moveTo>
                  <a:lnTo>
                    <a:pt x="3361593" y="0"/>
                  </a:lnTo>
                  <a:lnTo>
                    <a:pt x="3386138" y="2474"/>
                  </a:lnTo>
                  <a:lnTo>
                    <a:pt x="3386138" y="2562"/>
                  </a:lnTo>
                  <a:lnTo>
                    <a:pt x="3360737" y="1"/>
                  </a:lnTo>
                  <a:lnTo>
                    <a:pt x="3359961" y="79"/>
                  </a:lnTo>
                  <a:lnTo>
                    <a:pt x="3359199" y="3"/>
                  </a:lnTo>
                  <a:lnTo>
                    <a:pt x="3319865" y="3968"/>
                  </a:lnTo>
                  <a:lnTo>
                    <a:pt x="3291844" y="14970"/>
                  </a:lnTo>
                  <a:lnTo>
                    <a:pt x="3287383" y="15837"/>
                  </a:lnTo>
                  <a:lnTo>
                    <a:pt x="3284128" y="17998"/>
                  </a:lnTo>
                  <a:lnTo>
                    <a:pt x="3257995" y="28258"/>
                  </a:lnTo>
                  <a:lnTo>
                    <a:pt x="3222828" y="58704"/>
                  </a:lnTo>
                  <a:lnTo>
                    <a:pt x="3222818" y="58711"/>
                  </a:lnTo>
                  <a:lnTo>
                    <a:pt x="3222803" y="58726"/>
                  </a:lnTo>
                  <a:lnTo>
                    <a:pt x="3208594" y="71027"/>
                  </a:lnTo>
                  <a:lnTo>
                    <a:pt x="3206027" y="75501"/>
                  </a:lnTo>
                  <a:lnTo>
                    <a:pt x="75498" y="3205994"/>
                  </a:lnTo>
                  <a:lnTo>
                    <a:pt x="71025" y="3208560"/>
                  </a:lnTo>
                  <a:lnTo>
                    <a:pt x="58729" y="3222763"/>
                  </a:lnTo>
                  <a:lnTo>
                    <a:pt x="58668" y="3222823"/>
                  </a:lnTo>
                  <a:lnTo>
                    <a:pt x="58642" y="3222864"/>
                  </a:lnTo>
                  <a:lnTo>
                    <a:pt x="28256" y="3257961"/>
                  </a:lnTo>
                  <a:lnTo>
                    <a:pt x="18016" y="3284040"/>
                  </a:lnTo>
                  <a:lnTo>
                    <a:pt x="15794" y="3287387"/>
                  </a:lnTo>
                  <a:lnTo>
                    <a:pt x="14902" y="3291975"/>
                  </a:lnTo>
                  <a:lnTo>
                    <a:pt x="3966" y="3319829"/>
                  </a:lnTo>
                  <a:lnTo>
                    <a:pt x="490" y="3354302"/>
                  </a:lnTo>
                  <a:lnTo>
                    <a:pt x="0" y="3354302"/>
                  </a:lnTo>
                  <a:lnTo>
                    <a:pt x="0" y="1741424"/>
                  </a:lnTo>
                  <a:close/>
                </a:path>
              </a:pathLst>
            </a:custGeom>
            <a:solidFill>
              <a:srgbClr val="E27172"/>
            </a:solidFill>
            <a:ln w="19050">
              <a:noFill/>
            </a:ln>
            <a:effectLst>
              <a:outerShdw blurRad="584200" dist="152400" dir="81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13" name="任意多边形 34"/>
            <p:cNvSpPr/>
            <p:nvPr/>
          </p:nvSpPr>
          <p:spPr>
            <a:xfrm flipV="1">
              <a:off x="3845142" y="4008940"/>
              <a:ext cx="2095261" cy="2075561"/>
            </a:xfrm>
            <a:custGeom>
              <a:avLst/>
              <a:gdLst>
                <a:gd name="connsiteX0" fmla="*/ 1741424 w 3386138"/>
                <a:gd name="connsiteY0" fmla="*/ 0 h 3354302"/>
                <a:gd name="connsiteX1" fmla="*/ 3361593 w 3386138"/>
                <a:gd name="connsiteY1" fmla="*/ 0 h 3354302"/>
                <a:gd name="connsiteX2" fmla="*/ 3386138 w 3386138"/>
                <a:gd name="connsiteY2" fmla="*/ 2474 h 3354302"/>
                <a:gd name="connsiteX3" fmla="*/ 3386138 w 3386138"/>
                <a:gd name="connsiteY3" fmla="*/ 2562 h 3354302"/>
                <a:gd name="connsiteX4" fmla="*/ 3360737 w 3386138"/>
                <a:gd name="connsiteY4" fmla="*/ 1 h 3354302"/>
                <a:gd name="connsiteX5" fmla="*/ 3359961 w 3386138"/>
                <a:gd name="connsiteY5" fmla="*/ 79 h 3354302"/>
                <a:gd name="connsiteX6" fmla="*/ 3359199 w 3386138"/>
                <a:gd name="connsiteY6" fmla="*/ 3 h 3354302"/>
                <a:gd name="connsiteX7" fmla="*/ 3319865 w 3386138"/>
                <a:gd name="connsiteY7" fmla="*/ 3968 h 3354302"/>
                <a:gd name="connsiteX8" fmla="*/ 3291844 w 3386138"/>
                <a:gd name="connsiteY8" fmla="*/ 14970 h 3354302"/>
                <a:gd name="connsiteX9" fmla="*/ 3287383 w 3386138"/>
                <a:gd name="connsiteY9" fmla="*/ 15837 h 3354302"/>
                <a:gd name="connsiteX10" fmla="*/ 3284128 w 3386138"/>
                <a:gd name="connsiteY10" fmla="*/ 17998 h 3354302"/>
                <a:gd name="connsiteX11" fmla="*/ 3257995 w 3386138"/>
                <a:gd name="connsiteY11" fmla="*/ 28258 h 3354302"/>
                <a:gd name="connsiteX12" fmla="*/ 3222828 w 3386138"/>
                <a:gd name="connsiteY12" fmla="*/ 58704 h 3354302"/>
                <a:gd name="connsiteX13" fmla="*/ 3222818 w 3386138"/>
                <a:gd name="connsiteY13" fmla="*/ 58711 h 3354302"/>
                <a:gd name="connsiteX14" fmla="*/ 3222803 w 3386138"/>
                <a:gd name="connsiteY14" fmla="*/ 58726 h 3354302"/>
                <a:gd name="connsiteX15" fmla="*/ 3208594 w 3386138"/>
                <a:gd name="connsiteY15" fmla="*/ 71027 h 3354302"/>
                <a:gd name="connsiteX16" fmla="*/ 3206027 w 3386138"/>
                <a:gd name="connsiteY16" fmla="*/ 75501 h 3354302"/>
                <a:gd name="connsiteX17" fmla="*/ 75498 w 3386138"/>
                <a:gd name="connsiteY17" fmla="*/ 3205994 h 3354302"/>
                <a:gd name="connsiteX18" fmla="*/ 71025 w 3386138"/>
                <a:gd name="connsiteY18" fmla="*/ 3208560 h 3354302"/>
                <a:gd name="connsiteX19" fmla="*/ 58729 w 3386138"/>
                <a:gd name="connsiteY19" fmla="*/ 3222763 h 3354302"/>
                <a:gd name="connsiteX20" fmla="*/ 58668 w 3386138"/>
                <a:gd name="connsiteY20" fmla="*/ 3222823 h 3354302"/>
                <a:gd name="connsiteX21" fmla="*/ 58642 w 3386138"/>
                <a:gd name="connsiteY21" fmla="*/ 3222864 h 3354302"/>
                <a:gd name="connsiteX22" fmla="*/ 28256 w 3386138"/>
                <a:gd name="connsiteY22" fmla="*/ 3257961 h 3354302"/>
                <a:gd name="connsiteX23" fmla="*/ 18016 w 3386138"/>
                <a:gd name="connsiteY23" fmla="*/ 3284040 h 3354302"/>
                <a:gd name="connsiteX24" fmla="*/ 15794 w 3386138"/>
                <a:gd name="connsiteY24" fmla="*/ 3287387 h 3354302"/>
                <a:gd name="connsiteX25" fmla="*/ 14902 w 3386138"/>
                <a:gd name="connsiteY25" fmla="*/ 3291975 h 3354302"/>
                <a:gd name="connsiteX26" fmla="*/ 3966 w 3386138"/>
                <a:gd name="connsiteY26" fmla="*/ 3319829 h 3354302"/>
                <a:gd name="connsiteX27" fmla="*/ 490 w 3386138"/>
                <a:gd name="connsiteY27" fmla="*/ 3354302 h 3354302"/>
                <a:gd name="connsiteX28" fmla="*/ 0 w 3386138"/>
                <a:gd name="connsiteY28" fmla="*/ 3354302 h 3354302"/>
                <a:gd name="connsiteX29" fmla="*/ 0 w 3386138"/>
                <a:gd name="connsiteY29" fmla="*/ 1741424 h 3354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386138" h="3354302">
                  <a:moveTo>
                    <a:pt x="1741424" y="0"/>
                  </a:moveTo>
                  <a:lnTo>
                    <a:pt x="3361593" y="0"/>
                  </a:lnTo>
                  <a:lnTo>
                    <a:pt x="3386138" y="2474"/>
                  </a:lnTo>
                  <a:lnTo>
                    <a:pt x="3386138" y="2562"/>
                  </a:lnTo>
                  <a:lnTo>
                    <a:pt x="3360737" y="1"/>
                  </a:lnTo>
                  <a:lnTo>
                    <a:pt x="3359961" y="79"/>
                  </a:lnTo>
                  <a:lnTo>
                    <a:pt x="3359199" y="3"/>
                  </a:lnTo>
                  <a:lnTo>
                    <a:pt x="3319865" y="3968"/>
                  </a:lnTo>
                  <a:lnTo>
                    <a:pt x="3291844" y="14970"/>
                  </a:lnTo>
                  <a:lnTo>
                    <a:pt x="3287383" y="15837"/>
                  </a:lnTo>
                  <a:lnTo>
                    <a:pt x="3284128" y="17998"/>
                  </a:lnTo>
                  <a:lnTo>
                    <a:pt x="3257995" y="28258"/>
                  </a:lnTo>
                  <a:lnTo>
                    <a:pt x="3222828" y="58704"/>
                  </a:lnTo>
                  <a:lnTo>
                    <a:pt x="3222818" y="58711"/>
                  </a:lnTo>
                  <a:lnTo>
                    <a:pt x="3222803" y="58726"/>
                  </a:lnTo>
                  <a:lnTo>
                    <a:pt x="3208594" y="71027"/>
                  </a:lnTo>
                  <a:lnTo>
                    <a:pt x="3206027" y="75501"/>
                  </a:lnTo>
                  <a:lnTo>
                    <a:pt x="75498" y="3205994"/>
                  </a:lnTo>
                  <a:lnTo>
                    <a:pt x="71025" y="3208560"/>
                  </a:lnTo>
                  <a:lnTo>
                    <a:pt x="58729" y="3222763"/>
                  </a:lnTo>
                  <a:lnTo>
                    <a:pt x="58668" y="3222823"/>
                  </a:lnTo>
                  <a:lnTo>
                    <a:pt x="58642" y="3222864"/>
                  </a:lnTo>
                  <a:lnTo>
                    <a:pt x="28256" y="3257961"/>
                  </a:lnTo>
                  <a:lnTo>
                    <a:pt x="18016" y="3284040"/>
                  </a:lnTo>
                  <a:lnTo>
                    <a:pt x="15794" y="3287387"/>
                  </a:lnTo>
                  <a:lnTo>
                    <a:pt x="14902" y="3291975"/>
                  </a:lnTo>
                  <a:lnTo>
                    <a:pt x="3966" y="3319829"/>
                  </a:lnTo>
                  <a:lnTo>
                    <a:pt x="490" y="3354302"/>
                  </a:lnTo>
                  <a:lnTo>
                    <a:pt x="0" y="3354302"/>
                  </a:lnTo>
                  <a:lnTo>
                    <a:pt x="0" y="1741424"/>
                  </a:lnTo>
                  <a:close/>
                </a:path>
              </a:pathLst>
            </a:custGeom>
            <a:solidFill>
              <a:srgbClr val="03ACBE"/>
            </a:solidFill>
            <a:ln w="19050">
              <a:noFill/>
            </a:ln>
            <a:effectLst>
              <a:outerShdw blurRad="584200" dist="152400" dir="18900000" algn="b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14" name="任意多边形 35"/>
            <p:cNvSpPr/>
            <p:nvPr/>
          </p:nvSpPr>
          <p:spPr>
            <a:xfrm flipH="1" flipV="1">
              <a:off x="6250503" y="4008940"/>
              <a:ext cx="2095261" cy="2075561"/>
            </a:xfrm>
            <a:custGeom>
              <a:avLst/>
              <a:gdLst>
                <a:gd name="connsiteX0" fmla="*/ 1741424 w 3386138"/>
                <a:gd name="connsiteY0" fmla="*/ 0 h 3354302"/>
                <a:gd name="connsiteX1" fmla="*/ 3361593 w 3386138"/>
                <a:gd name="connsiteY1" fmla="*/ 0 h 3354302"/>
                <a:gd name="connsiteX2" fmla="*/ 3386138 w 3386138"/>
                <a:gd name="connsiteY2" fmla="*/ 2474 h 3354302"/>
                <a:gd name="connsiteX3" fmla="*/ 3386138 w 3386138"/>
                <a:gd name="connsiteY3" fmla="*/ 2562 h 3354302"/>
                <a:gd name="connsiteX4" fmla="*/ 3360737 w 3386138"/>
                <a:gd name="connsiteY4" fmla="*/ 1 h 3354302"/>
                <a:gd name="connsiteX5" fmla="*/ 3359961 w 3386138"/>
                <a:gd name="connsiteY5" fmla="*/ 79 h 3354302"/>
                <a:gd name="connsiteX6" fmla="*/ 3359199 w 3386138"/>
                <a:gd name="connsiteY6" fmla="*/ 3 h 3354302"/>
                <a:gd name="connsiteX7" fmla="*/ 3319865 w 3386138"/>
                <a:gd name="connsiteY7" fmla="*/ 3968 h 3354302"/>
                <a:gd name="connsiteX8" fmla="*/ 3291844 w 3386138"/>
                <a:gd name="connsiteY8" fmla="*/ 14970 h 3354302"/>
                <a:gd name="connsiteX9" fmla="*/ 3287383 w 3386138"/>
                <a:gd name="connsiteY9" fmla="*/ 15837 h 3354302"/>
                <a:gd name="connsiteX10" fmla="*/ 3284128 w 3386138"/>
                <a:gd name="connsiteY10" fmla="*/ 17998 h 3354302"/>
                <a:gd name="connsiteX11" fmla="*/ 3257995 w 3386138"/>
                <a:gd name="connsiteY11" fmla="*/ 28258 h 3354302"/>
                <a:gd name="connsiteX12" fmla="*/ 3222828 w 3386138"/>
                <a:gd name="connsiteY12" fmla="*/ 58704 h 3354302"/>
                <a:gd name="connsiteX13" fmla="*/ 3222818 w 3386138"/>
                <a:gd name="connsiteY13" fmla="*/ 58711 h 3354302"/>
                <a:gd name="connsiteX14" fmla="*/ 3222803 w 3386138"/>
                <a:gd name="connsiteY14" fmla="*/ 58726 h 3354302"/>
                <a:gd name="connsiteX15" fmla="*/ 3208594 w 3386138"/>
                <a:gd name="connsiteY15" fmla="*/ 71027 h 3354302"/>
                <a:gd name="connsiteX16" fmla="*/ 3206027 w 3386138"/>
                <a:gd name="connsiteY16" fmla="*/ 75501 h 3354302"/>
                <a:gd name="connsiteX17" fmla="*/ 75498 w 3386138"/>
                <a:gd name="connsiteY17" fmla="*/ 3205994 h 3354302"/>
                <a:gd name="connsiteX18" fmla="*/ 71025 w 3386138"/>
                <a:gd name="connsiteY18" fmla="*/ 3208560 h 3354302"/>
                <a:gd name="connsiteX19" fmla="*/ 58729 w 3386138"/>
                <a:gd name="connsiteY19" fmla="*/ 3222763 h 3354302"/>
                <a:gd name="connsiteX20" fmla="*/ 58668 w 3386138"/>
                <a:gd name="connsiteY20" fmla="*/ 3222823 h 3354302"/>
                <a:gd name="connsiteX21" fmla="*/ 58642 w 3386138"/>
                <a:gd name="connsiteY21" fmla="*/ 3222864 h 3354302"/>
                <a:gd name="connsiteX22" fmla="*/ 28256 w 3386138"/>
                <a:gd name="connsiteY22" fmla="*/ 3257961 h 3354302"/>
                <a:gd name="connsiteX23" fmla="*/ 18016 w 3386138"/>
                <a:gd name="connsiteY23" fmla="*/ 3284040 h 3354302"/>
                <a:gd name="connsiteX24" fmla="*/ 15794 w 3386138"/>
                <a:gd name="connsiteY24" fmla="*/ 3287387 h 3354302"/>
                <a:gd name="connsiteX25" fmla="*/ 14902 w 3386138"/>
                <a:gd name="connsiteY25" fmla="*/ 3291975 h 3354302"/>
                <a:gd name="connsiteX26" fmla="*/ 3966 w 3386138"/>
                <a:gd name="connsiteY26" fmla="*/ 3319829 h 3354302"/>
                <a:gd name="connsiteX27" fmla="*/ 490 w 3386138"/>
                <a:gd name="connsiteY27" fmla="*/ 3354302 h 3354302"/>
                <a:gd name="connsiteX28" fmla="*/ 0 w 3386138"/>
                <a:gd name="connsiteY28" fmla="*/ 3354302 h 3354302"/>
                <a:gd name="connsiteX29" fmla="*/ 0 w 3386138"/>
                <a:gd name="connsiteY29" fmla="*/ 1741424 h 3354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386138" h="3354302">
                  <a:moveTo>
                    <a:pt x="1741424" y="0"/>
                  </a:moveTo>
                  <a:lnTo>
                    <a:pt x="3361593" y="0"/>
                  </a:lnTo>
                  <a:lnTo>
                    <a:pt x="3386138" y="2474"/>
                  </a:lnTo>
                  <a:lnTo>
                    <a:pt x="3386138" y="2562"/>
                  </a:lnTo>
                  <a:lnTo>
                    <a:pt x="3360737" y="1"/>
                  </a:lnTo>
                  <a:lnTo>
                    <a:pt x="3359961" y="79"/>
                  </a:lnTo>
                  <a:lnTo>
                    <a:pt x="3359199" y="3"/>
                  </a:lnTo>
                  <a:lnTo>
                    <a:pt x="3319865" y="3968"/>
                  </a:lnTo>
                  <a:lnTo>
                    <a:pt x="3291844" y="14970"/>
                  </a:lnTo>
                  <a:lnTo>
                    <a:pt x="3287383" y="15837"/>
                  </a:lnTo>
                  <a:lnTo>
                    <a:pt x="3284128" y="17998"/>
                  </a:lnTo>
                  <a:lnTo>
                    <a:pt x="3257995" y="28258"/>
                  </a:lnTo>
                  <a:lnTo>
                    <a:pt x="3222828" y="58704"/>
                  </a:lnTo>
                  <a:lnTo>
                    <a:pt x="3222818" y="58711"/>
                  </a:lnTo>
                  <a:lnTo>
                    <a:pt x="3222803" y="58726"/>
                  </a:lnTo>
                  <a:lnTo>
                    <a:pt x="3208594" y="71027"/>
                  </a:lnTo>
                  <a:lnTo>
                    <a:pt x="3206027" y="75501"/>
                  </a:lnTo>
                  <a:lnTo>
                    <a:pt x="75498" y="3205994"/>
                  </a:lnTo>
                  <a:lnTo>
                    <a:pt x="71025" y="3208560"/>
                  </a:lnTo>
                  <a:lnTo>
                    <a:pt x="58729" y="3222763"/>
                  </a:lnTo>
                  <a:lnTo>
                    <a:pt x="58668" y="3222823"/>
                  </a:lnTo>
                  <a:lnTo>
                    <a:pt x="58642" y="3222864"/>
                  </a:lnTo>
                  <a:lnTo>
                    <a:pt x="28256" y="3257961"/>
                  </a:lnTo>
                  <a:lnTo>
                    <a:pt x="18016" y="3284040"/>
                  </a:lnTo>
                  <a:lnTo>
                    <a:pt x="15794" y="3287387"/>
                  </a:lnTo>
                  <a:lnTo>
                    <a:pt x="14902" y="3291975"/>
                  </a:lnTo>
                  <a:lnTo>
                    <a:pt x="3966" y="3319829"/>
                  </a:lnTo>
                  <a:lnTo>
                    <a:pt x="490" y="3354302"/>
                  </a:lnTo>
                  <a:lnTo>
                    <a:pt x="0" y="3354302"/>
                  </a:lnTo>
                  <a:lnTo>
                    <a:pt x="0" y="1741424"/>
                  </a:lnTo>
                  <a:close/>
                </a:path>
              </a:pathLst>
            </a:custGeom>
            <a:solidFill>
              <a:srgbClr val="633E72"/>
            </a:solidFill>
            <a:ln w="19050">
              <a:noFill/>
            </a:ln>
            <a:effectLst>
              <a:outerShdw blurRad="584200" dist="152400" dir="13500000" algn="br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15" name="矩形 36"/>
            <p:cNvSpPr/>
            <p:nvPr/>
          </p:nvSpPr>
          <p:spPr>
            <a:xfrm rot="5400000" flipV="1">
              <a:off x="5432239" y="2347445"/>
              <a:ext cx="356461" cy="858184"/>
            </a:xfrm>
            <a:prstGeom prst="rect">
              <a:avLst/>
            </a:prstGeom>
            <a:gradFill>
              <a:gsLst>
                <a:gs pos="100000">
                  <a:schemeClr val="tx1">
                    <a:alpha val="25000"/>
                  </a:schemeClr>
                </a:gs>
                <a:gs pos="0">
                  <a:schemeClr val="bg1">
                    <a:lumMod val="95000"/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16" name="矩形 37"/>
            <p:cNvSpPr/>
            <p:nvPr/>
          </p:nvSpPr>
          <p:spPr>
            <a:xfrm rot="16200000">
              <a:off x="6386077" y="4482715"/>
              <a:ext cx="356461" cy="858184"/>
            </a:xfrm>
            <a:prstGeom prst="rect">
              <a:avLst/>
            </a:prstGeom>
            <a:gradFill>
              <a:gsLst>
                <a:gs pos="100000">
                  <a:schemeClr val="tx1">
                    <a:alpha val="25000"/>
                  </a:schemeClr>
                </a:gs>
                <a:gs pos="0">
                  <a:schemeClr val="bg1">
                    <a:lumMod val="95000"/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17" name="矩形 38"/>
            <p:cNvSpPr/>
            <p:nvPr/>
          </p:nvSpPr>
          <p:spPr>
            <a:xfrm rot="5400000" flipV="1">
              <a:off x="6394406" y="3269862"/>
              <a:ext cx="356461" cy="858184"/>
            </a:xfrm>
            <a:prstGeom prst="rect">
              <a:avLst/>
            </a:prstGeom>
            <a:gradFill>
              <a:gsLst>
                <a:gs pos="100000">
                  <a:schemeClr val="tx1">
                    <a:alpha val="25000"/>
                  </a:schemeClr>
                </a:gs>
                <a:gs pos="0">
                  <a:schemeClr val="bg1">
                    <a:lumMod val="95000"/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18" name="矩形 39"/>
            <p:cNvSpPr/>
            <p:nvPr/>
          </p:nvSpPr>
          <p:spPr>
            <a:xfrm>
              <a:off x="4812299" y="3881130"/>
              <a:ext cx="356461" cy="858184"/>
            </a:xfrm>
            <a:prstGeom prst="rect">
              <a:avLst/>
            </a:prstGeom>
            <a:gradFill>
              <a:gsLst>
                <a:gs pos="100000">
                  <a:schemeClr val="tx1">
                    <a:alpha val="25000"/>
                  </a:schemeClr>
                </a:gs>
                <a:gs pos="0">
                  <a:schemeClr val="bg1">
                    <a:lumMod val="95000"/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19" name="矩形 40"/>
            <p:cNvSpPr/>
            <p:nvPr/>
          </p:nvSpPr>
          <p:spPr>
            <a:xfrm rot="10800000" flipV="1">
              <a:off x="6026867" y="3870707"/>
              <a:ext cx="356461" cy="858184"/>
            </a:xfrm>
            <a:prstGeom prst="rect">
              <a:avLst/>
            </a:prstGeom>
            <a:gradFill>
              <a:gsLst>
                <a:gs pos="100000">
                  <a:schemeClr val="tx1">
                    <a:alpha val="25000"/>
                  </a:schemeClr>
                </a:gs>
                <a:gs pos="0">
                  <a:schemeClr val="bg1">
                    <a:lumMod val="95000"/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20" name="矩形 41"/>
            <p:cNvSpPr/>
            <p:nvPr/>
          </p:nvSpPr>
          <p:spPr>
            <a:xfrm>
              <a:off x="5782661" y="2964029"/>
              <a:ext cx="356461" cy="858184"/>
            </a:xfrm>
            <a:prstGeom prst="rect">
              <a:avLst/>
            </a:prstGeom>
            <a:gradFill>
              <a:gsLst>
                <a:gs pos="100000">
                  <a:schemeClr val="tx1">
                    <a:alpha val="25000"/>
                  </a:schemeClr>
                </a:gs>
                <a:gs pos="0">
                  <a:schemeClr val="bg1">
                    <a:lumMod val="95000"/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21" name="矩形 42"/>
            <p:cNvSpPr/>
            <p:nvPr/>
          </p:nvSpPr>
          <p:spPr>
            <a:xfrm rot="10800000" flipV="1">
              <a:off x="6988898" y="2953607"/>
              <a:ext cx="356461" cy="858184"/>
            </a:xfrm>
            <a:prstGeom prst="rect">
              <a:avLst/>
            </a:prstGeom>
            <a:gradFill>
              <a:gsLst>
                <a:gs pos="100000">
                  <a:schemeClr val="tx1">
                    <a:alpha val="25000"/>
                  </a:schemeClr>
                </a:gs>
                <a:gs pos="0">
                  <a:schemeClr val="bg1">
                    <a:lumMod val="95000"/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43"/>
            <p:cNvSpPr/>
            <p:nvPr/>
          </p:nvSpPr>
          <p:spPr>
            <a:xfrm rot="10800000" flipH="1">
              <a:off x="3846336" y="1609452"/>
              <a:ext cx="2204879" cy="2198981"/>
            </a:xfrm>
            <a:custGeom>
              <a:avLst/>
              <a:gdLst>
                <a:gd name="connsiteX0" fmla="*/ 2379148 w 2521182"/>
                <a:gd name="connsiteY0" fmla="*/ 2514438 h 2514438"/>
                <a:gd name="connsiteX1" fmla="*/ 2406978 w 2521182"/>
                <a:gd name="connsiteY1" fmla="*/ 2511632 h 2514438"/>
                <a:gd name="connsiteX2" fmla="*/ 2424370 w 2521182"/>
                <a:gd name="connsiteY2" fmla="*/ 2504804 h 2514438"/>
                <a:gd name="connsiteX3" fmla="*/ 2432293 w 2521182"/>
                <a:gd name="connsiteY3" fmla="*/ 2503263 h 2514438"/>
                <a:gd name="connsiteX4" fmla="*/ 2438072 w 2521182"/>
                <a:gd name="connsiteY4" fmla="*/ 2499425 h 2514438"/>
                <a:gd name="connsiteX5" fmla="*/ 2450754 w 2521182"/>
                <a:gd name="connsiteY5" fmla="*/ 2494446 h 2514438"/>
                <a:gd name="connsiteX6" fmla="*/ 2467821 w 2521182"/>
                <a:gd name="connsiteY6" fmla="*/ 2479670 h 2514438"/>
                <a:gd name="connsiteX7" fmla="*/ 2477974 w 2521182"/>
                <a:gd name="connsiteY7" fmla="*/ 2472928 h 2514438"/>
                <a:gd name="connsiteX8" fmla="*/ 2477973 w 2521182"/>
                <a:gd name="connsiteY8" fmla="*/ 2472928 h 2514438"/>
                <a:gd name="connsiteX9" fmla="*/ 2481173 w 2521182"/>
                <a:gd name="connsiteY9" fmla="*/ 2468110 h 2514438"/>
                <a:gd name="connsiteX10" fmla="*/ 2485706 w 2521182"/>
                <a:gd name="connsiteY10" fmla="*/ 2464185 h 2514438"/>
                <a:gd name="connsiteX11" fmla="*/ 2497947 w 2521182"/>
                <a:gd name="connsiteY11" fmla="*/ 2442849 h 2514438"/>
                <a:gd name="connsiteX12" fmla="*/ 2508308 w 2521182"/>
                <a:gd name="connsiteY12" fmla="*/ 2427246 h 2514438"/>
                <a:gd name="connsiteX13" fmla="*/ 2518420 w 2521182"/>
                <a:gd name="connsiteY13" fmla="*/ 2375281 h 2514438"/>
                <a:gd name="connsiteX14" fmla="*/ 2517240 w 2521182"/>
                <a:gd name="connsiteY14" fmla="*/ 2369220 h 2514438"/>
                <a:gd name="connsiteX15" fmla="*/ 2517240 w 2521182"/>
                <a:gd name="connsiteY15" fmla="*/ 2269594 h 2514438"/>
                <a:gd name="connsiteX16" fmla="*/ 2518420 w 2521182"/>
                <a:gd name="connsiteY16" fmla="*/ 2263529 h 2514438"/>
                <a:gd name="connsiteX17" fmla="*/ 2517241 w 2521182"/>
                <a:gd name="connsiteY17" fmla="*/ 2257468 h 2514438"/>
                <a:gd name="connsiteX18" fmla="*/ 2517242 w 2521182"/>
                <a:gd name="connsiteY18" fmla="*/ 980635 h 2514438"/>
                <a:gd name="connsiteX19" fmla="*/ 2521182 w 2521182"/>
                <a:gd name="connsiteY19" fmla="*/ 980635 h 2514438"/>
                <a:gd name="connsiteX20" fmla="*/ 2521182 w 2521182"/>
                <a:gd name="connsiteY20" fmla="*/ 0 h 2514438"/>
                <a:gd name="connsiteX21" fmla="*/ 1645990 w 2521182"/>
                <a:gd name="connsiteY21" fmla="*/ 0 h 2514438"/>
                <a:gd name="connsiteX22" fmla="*/ 1645990 w 2521182"/>
                <a:gd name="connsiteY22" fmla="*/ 1 h 2514438"/>
                <a:gd name="connsiteX23" fmla="*/ 1534237 w 2521182"/>
                <a:gd name="connsiteY23" fmla="*/ 1 h 2514438"/>
                <a:gd name="connsiteX24" fmla="*/ 1534237 w 2521182"/>
                <a:gd name="connsiteY24" fmla="*/ 1179 h 2514438"/>
                <a:gd name="connsiteX25" fmla="*/ 256970 w 2521182"/>
                <a:gd name="connsiteY25" fmla="*/ 1180 h 2514438"/>
                <a:gd name="connsiteX26" fmla="*/ 250909 w 2521182"/>
                <a:gd name="connsiteY26" fmla="*/ 1 h 2514438"/>
                <a:gd name="connsiteX27" fmla="*/ 244844 w 2521182"/>
                <a:gd name="connsiteY27" fmla="*/ 1181 h 2514438"/>
                <a:gd name="connsiteX28" fmla="*/ 145218 w 2521182"/>
                <a:gd name="connsiteY28" fmla="*/ 1181 h 2514438"/>
                <a:gd name="connsiteX29" fmla="*/ 139157 w 2521182"/>
                <a:gd name="connsiteY29" fmla="*/ 1 h 2514438"/>
                <a:gd name="connsiteX30" fmla="*/ 87192 w 2521182"/>
                <a:gd name="connsiteY30" fmla="*/ 10113 h 2514438"/>
                <a:gd name="connsiteX31" fmla="*/ 71589 w 2521182"/>
                <a:gd name="connsiteY31" fmla="*/ 20474 h 2514438"/>
                <a:gd name="connsiteX32" fmla="*/ 50253 w 2521182"/>
                <a:gd name="connsiteY32" fmla="*/ 32715 h 2514438"/>
                <a:gd name="connsiteX33" fmla="*/ 46328 w 2521182"/>
                <a:gd name="connsiteY33" fmla="*/ 37248 h 2514438"/>
                <a:gd name="connsiteX34" fmla="*/ 41510 w 2521182"/>
                <a:gd name="connsiteY34" fmla="*/ 40448 h 2514438"/>
                <a:gd name="connsiteX35" fmla="*/ 41510 w 2521182"/>
                <a:gd name="connsiteY35" fmla="*/ 40447 h 2514438"/>
                <a:gd name="connsiteX36" fmla="*/ 34768 w 2521182"/>
                <a:gd name="connsiteY36" fmla="*/ 50600 h 2514438"/>
                <a:gd name="connsiteX37" fmla="*/ 19992 w 2521182"/>
                <a:gd name="connsiteY37" fmla="*/ 67667 h 2514438"/>
                <a:gd name="connsiteX38" fmla="*/ 15013 w 2521182"/>
                <a:gd name="connsiteY38" fmla="*/ 80349 h 2514438"/>
                <a:gd name="connsiteX39" fmla="*/ 11175 w 2521182"/>
                <a:gd name="connsiteY39" fmla="*/ 86128 h 2514438"/>
                <a:gd name="connsiteX40" fmla="*/ 9634 w 2521182"/>
                <a:gd name="connsiteY40" fmla="*/ 94051 h 2514438"/>
                <a:gd name="connsiteX41" fmla="*/ 2806 w 2521182"/>
                <a:gd name="connsiteY41" fmla="*/ 111443 h 2514438"/>
                <a:gd name="connsiteX42" fmla="*/ 0 w 2521182"/>
                <a:gd name="connsiteY42" fmla="*/ 139273 h 2514438"/>
                <a:gd name="connsiteX43" fmla="*/ 2806 w 2521182"/>
                <a:gd name="connsiteY43" fmla="*/ 167103 h 2514438"/>
                <a:gd name="connsiteX44" fmla="*/ 10544 w 2521182"/>
                <a:gd name="connsiteY44" fmla="*/ 186812 h 2514438"/>
                <a:gd name="connsiteX45" fmla="*/ 11175 w 2521182"/>
                <a:gd name="connsiteY45" fmla="*/ 190058 h 2514438"/>
                <a:gd name="connsiteX46" fmla="*/ 12748 w 2521182"/>
                <a:gd name="connsiteY46" fmla="*/ 192425 h 2514438"/>
                <a:gd name="connsiteX47" fmla="*/ 19992 w 2521182"/>
                <a:gd name="connsiteY47" fmla="*/ 210878 h 2514438"/>
                <a:gd name="connsiteX48" fmla="*/ 41491 w 2521182"/>
                <a:gd name="connsiteY48" fmla="*/ 235710 h 2514438"/>
                <a:gd name="connsiteX49" fmla="*/ 41510 w 2521182"/>
                <a:gd name="connsiteY49" fmla="*/ 235739 h 2514438"/>
                <a:gd name="connsiteX50" fmla="*/ 41553 w 2521182"/>
                <a:gd name="connsiteY50" fmla="*/ 235781 h 2514438"/>
                <a:gd name="connsiteX51" fmla="*/ 50253 w 2521182"/>
                <a:gd name="connsiteY51" fmla="*/ 245831 h 2514438"/>
                <a:gd name="connsiteX52" fmla="*/ 53418 w 2521182"/>
                <a:gd name="connsiteY52" fmla="*/ 247646 h 2514438"/>
                <a:gd name="connsiteX53" fmla="*/ 786416 w 2521182"/>
                <a:gd name="connsiteY53" fmla="*/ 980636 h 2514438"/>
                <a:gd name="connsiteX54" fmla="*/ 789475 w 2521182"/>
                <a:gd name="connsiteY54" fmla="*/ 980636 h 2514438"/>
                <a:gd name="connsiteX55" fmla="*/ 1578426 w 2521182"/>
                <a:gd name="connsiteY55" fmla="*/ 1769586 h 2514438"/>
                <a:gd name="connsiteX56" fmla="*/ 1578887 w 2521182"/>
                <a:gd name="connsiteY56" fmla="*/ 1769125 h 2514438"/>
                <a:gd name="connsiteX57" fmla="*/ 2270775 w 2521182"/>
                <a:gd name="connsiteY57" fmla="*/ 2461020 h 2514438"/>
                <a:gd name="connsiteX58" fmla="*/ 2272590 w 2521182"/>
                <a:gd name="connsiteY58" fmla="*/ 2464185 h 2514438"/>
                <a:gd name="connsiteX59" fmla="*/ 2282640 w 2521182"/>
                <a:gd name="connsiteY59" fmla="*/ 2472885 h 2514438"/>
                <a:gd name="connsiteX60" fmla="*/ 2282682 w 2521182"/>
                <a:gd name="connsiteY60" fmla="*/ 2472928 h 2514438"/>
                <a:gd name="connsiteX61" fmla="*/ 2282711 w 2521182"/>
                <a:gd name="connsiteY61" fmla="*/ 2472947 h 2514438"/>
                <a:gd name="connsiteX62" fmla="*/ 2307543 w 2521182"/>
                <a:gd name="connsiteY62" fmla="*/ 2494446 h 2514438"/>
                <a:gd name="connsiteX63" fmla="*/ 2325996 w 2521182"/>
                <a:gd name="connsiteY63" fmla="*/ 2501690 h 2514438"/>
                <a:gd name="connsiteX64" fmla="*/ 2328363 w 2521182"/>
                <a:gd name="connsiteY64" fmla="*/ 2503263 h 2514438"/>
                <a:gd name="connsiteX65" fmla="*/ 2331609 w 2521182"/>
                <a:gd name="connsiteY65" fmla="*/ 2503894 h 2514438"/>
                <a:gd name="connsiteX66" fmla="*/ 2351318 w 2521182"/>
                <a:gd name="connsiteY66" fmla="*/ 2511632 h 2514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521182" h="2514438">
                  <a:moveTo>
                    <a:pt x="2379148" y="2514438"/>
                  </a:moveTo>
                  <a:lnTo>
                    <a:pt x="2406978" y="2511632"/>
                  </a:lnTo>
                  <a:lnTo>
                    <a:pt x="2424370" y="2504804"/>
                  </a:lnTo>
                  <a:lnTo>
                    <a:pt x="2432293" y="2503263"/>
                  </a:lnTo>
                  <a:lnTo>
                    <a:pt x="2438072" y="2499425"/>
                  </a:lnTo>
                  <a:lnTo>
                    <a:pt x="2450754" y="2494446"/>
                  </a:lnTo>
                  <a:lnTo>
                    <a:pt x="2467821" y="2479670"/>
                  </a:lnTo>
                  <a:lnTo>
                    <a:pt x="2477974" y="2472928"/>
                  </a:lnTo>
                  <a:lnTo>
                    <a:pt x="2477973" y="2472928"/>
                  </a:lnTo>
                  <a:lnTo>
                    <a:pt x="2481173" y="2468110"/>
                  </a:lnTo>
                  <a:lnTo>
                    <a:pt x="2485706" y="2464185"/>
                  </a:lnTo>
                  <a:lnTo>
                    <a:pt x="2497947" y="2442849"/>
                  </a:lnTo>
                  <a:lnTo>
                    <a:pt x="2508308" y="2427246"/>
                  </a:lnTo>
                  <a:cubicBezTo>
                    <a:pt x="2515050" y="2410623"/>
                    <a:pt x="2518419" y="2392952"/>
                    <a:pt x="2518420" y="2375281"/>
                  </a:cubicBezTo>
                  <a:lnTo>
                    <a:pt x="2517240" y="2369220"/>
                  </a:lnTo>
                  <a:lnTo>
                    <a:pt x="2517240" y="2269594"/>
                  </a:lnTo>
                  <a:lnTo>
                    <a:pt x="2518420" y="2263529"/>
                  </a:lnTo>
                  <a:lnTo>
                    <a:pt x="2517241" y="2257468"/>
                  </a:lnTo>
                  <a:lnTo>
                    <a:pt x="2517242" y="980635"/>
                  </a:lnTo>
                  <a:lnTo>
                    <a:pt x="2521182" y="980635"/>
                  </a:lnTo>
                  <a:lnTo>
                    <a:pt x="2521182" y="0"/>
                  </a:lnTo>
                  <a:lnTo>
                    <a:pt x="1645990" y="0"/>
                  </a:lnTo>
                  <a:lnTo>
                    <a:pt x="1645990" y="1"/>
                  </a:lnTo>
                  <a:lnTo>
                    <a:pt x="1534237" y="1"/>
                  </a:lnTo>
                  <a:lnTo>
                    <a:pt x="1534237" y="1179"/>
                  </a:lnTo>
                  <a:lnTo>
                    <a:pt x="256970" y="1180"/>
                  </a:lnTo>
                  <a:lnTo>
                    <a:pt x="250909" y="1"/>
                  </a:lnTo>
                  <a:lnTo>
                    <a:pt x="244844" y="1181"/>
                  </a:lnTo>
                  <a:lnTo>
                    <a:pt x="145218" y="1181"/>
                  </a:lnTo>
                  <a:lnTo>
                    <a:pt x="139157" y="1"/>
                  </a:lnTo>
                  <a:cubicBezTo>
                    <a:pt x="121486" y="2"/>
                    <a:pt x="103815" y="3371"/>
                    <a:pt x="87192" y="10113"/>
                  </a:cubicBezTo>
                  <a:lnTo>
                    <a:pt x="71589" y="20474"/>
                  </a:lnTo>
                  <a:lnTo>
                    <a:pt x="50253" y="32715"/>
                  </a:lnTo>
                  <a:lnTo>
                    <a:pt x="46328" y="37248"/>
                  </a:lnTo>
                  <a:lnTo>
                    <a:pt x="41510" y="40448"/>
                  </a:lnTo>
                  <a:lnTo>
                    <a:pt x="41510" y="40447"/>
                  </a:lnTo>
                  <a:lnTo>
                    <a:pt x="34768" y="50600"/>
                  </a:lnTo>
                  <a:lnTo>
                    <a:pt x="19992" y="67667"/>
                  </a:lnTo>
                  <a:lnTo>
                    <a:pt x="15013" y="80349"/>
                  </a:lnTo>
                  <a:lnTo>
                    <a:pt x="11175" y="86128"/>
                  </a:lnTo>
                  <a:lnTo>
                    <a:pt x="9634" y="94051"/>
                  </a:lnTo>
                  <a:lnTo>
                    <a:pt x="2806" y="111443"/>
                  </a:lnTo>
                  <a:lnTo>
                    <a:pt x="0" y="139273"/>
                  </a:lnTo>
                  <a:lnTo>
                    <a:pt x="2806" y="167103"/>
                  </a:lnTo>
                  <a:lnTo>
                    <a:pt x="10544" y="186812"/>
                  </a:lnTo>
                  <a:lnTo>
                    <a:pt x="11175" y="190058"/>
                  </a:lnTo>
                  <a:lnTo>
                    <a:pt x="12748" y="192425"/>
                  </a:lnTo>
                  <a:lnTo>
                    <a:pt x="19992" y="210878"/>
                  </a:lnTo>
                  <a:lnTo>
                    <a:pt x="41491" y="235710"/>
                  </a:lnTo>
                  <a:lnTo>
                    <a:pt x="41510" y="235739"/>
                  </a:lnTo>
                  <a:lnTo>
                    <a:pt x="41553" y="235781"/>
                  </a:lnTo>
                  <a:lnTo>
                    <a:pt x="50253" y="245831"/>
                  </a:lnTo>
                  <a:lnTo>
                    <a:pt x="53418" y="247646"/>
                  </a:lnTo>
                  <a:lnTo>
                    <a:pt x="786416" y="980636"/>
                  </a:lnTo>
                  <a:lnTo>
                    <a:pt x="789475" y="980636"/>
                  </a:lnTo>
                  <a:lnTo>
                    <a:pt x="1578426" y="1769586"/>
                  </a:lnTo>
                  <a:lnTo>
                    <a:pt x="1578887" y="1769125"/>
                  </a:lnTo>
                  <a:lnTo>
                    <a:pt x="2270775" y="2461020"/>
                  </a:lnTo>
                  <a:lnTo>
                    <a:pt x="2272590" y="2464185"/>
                  </a:lnTo>
                  <a:lnTo>
                    <a:pt x="2282640" y="2472885"/>
                  </a:lnTo>
                  <a:lnTo>
                    <a:pt x="2282682" y="2472928"/>
                  </a:lnTo>
                  <a:lnTo>
                    <a:pt x="2282711" y="2472947"/>
                  </a:lnTo>
                  <a:lnTo>
                    <a:pt x="2307543" y="2494446"/>
                  </a:lnTo>
                  <a:lnTo>
                    <a:pt x="2325996" y="2501690"/>
                  </a:lnTo>
                  <a:lnTo>
                    <a:pt x="2328363" y="2503263"/>
                  </a:lnTo>
                  <a:lnTo>
                    <a:pt x="2331609" y="2503894"/>
                  </a:lnTo>
                  <a:lnTo>
                    <a:pt x="2351318" y="2511632"/>
                  </a:lnTo>
                  <a:close/>
                </a:path>
              </a:pathLst>
            </a:custGeom>
            <a:noFill/>
            <a:ln w="22225">
              <a:gradFill flip="none" rotWithShape="1">
                <a:gsLst>
                  <a:gs pos="67000">
                    <a:schemeClr val="bg1"/>
                  </a:gs>
                  <a:gs pos="22000">
                    <a:schemeClr val="bg1">
                      <a:alpha val="0"/>
                      <a:lumMod val="100000"/>
                    </a:schemeClr>
                  </a:gs>
                </a:gsLst>
                <a:lin ang="810000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44"/>
            <p:cNvSpPr/>
            <p:nvPr/>
          </p:nvSpPr>
          <p:spPr>
            <a:xfrm rot="10800000">
              <a:off x="6138642" y="1615844"/>
              <a:ext cx="2204879" cy="2198981"/>
            </a:xfrm>
            <a:custGeom>
              <a:avLst/>
              <a:gdLst>
                <a:gd name="connsiteX0" fmla="*/ 2379148 w 2521182"/>
                <a:gd name="connsiteY0" fmla="*/ 2514438 h 2514438"/>
                <a:gd name="connsiteX1" fmla="*/ 2406978 w 2521182"/>
                <a:gd name="connsiteY1" fmla="*/ 2511632 h 2514438"/>
                <a:gd name="connsiteX2" fmla="*/ 2424370 w 2521182"/>
                <a:gd name="connsiteY2" fmla="*/ 2504804 h 2514438"/>
                <a:gd name="connsiteX3" fmla="*/ 2432293 w 2521182"/>
                <a:gd name="connsiteY3" fmla="*/ 2503263 h 2514438"/>
                <a:gd name="connsiteX4" fmla="*/ 2438072 w 2521182"/>
                <a:gd name="connsiteY4" fmla="*/ 2499425 h 2514438"/>
                <a:gd name="connsiteX5" fmla="*/ 2450754 w 2521182"/>
                <a:gd name="connsiteY5" fmla="*/ 2494446 h 2514438"/>
                <a:gd name="connsiteX6" fmla="*/ 2467821 w 2521182"/>
                <a:gd name="connsiteY6" fmla="*/ 2479670 h 2514438"/>
                <a:gd name="connsiteX7" fmla="*/ 2477974 w 2521182"/>
                <a:gd name="connsiteY7" fmla="*/ 2472928 h 2514438"/>
                <a:gd name="connsiteX8" fmla="*/ 2477973 w 2521182"/>
                <a:gd name="connsiteY8" fmla="*/ 2472928 h 2514438"/>
                <a:gd name="connsiteX9" fmla="*/ 2481173 w 2521182"/>
                <a:gd name="connsiteY9" fmla="*/ 2468110 h 2514438"/>
                <a:gd name="connsiteX10" fmla="*/ 2485706 w 2521182"/>
                <a:gd name="connsiteY10" fmla="*/ 2464185 h 2514438"/>
                <a:gd name="connsiteX11" fmla="*/ 2497947 w 2521182"/>
                <a:gd name="connsiteY11" fmla="*/ 2442849 h 2514438"/>
                <a:gd name="connsiteX12" fmla="*/ 2508308 w 2521182"/>
                <a:gd name="connsiteY12" fmla="*/ 2427246 h 2514438"/>
                <a:gd name="connsiteX13" fmla="*/ 2518420 w 2521182"/>
                <a:gd name="connsiteY13" fmla="*/ 2375281 h 2514438"/>
                <a:gd name="connsiteX14" fmla="*/ 2517240 w 2521182"/>
                <a:gd name="connsiteY14" fmla="*/ 2369220 h 2514438"/>
                <a:gd name="connsiteX15" fmla="*/ 2517240 w 2521182"/>
                <a:gd name="connsiteY15" fmla="*/ 2269594 h 2514438"/>
                <a:gd name="connsiteX16" fmla="*/ 2518420 w 2521182"/>
                <a:gd name="connsiteY16" fmla="*/ 2263529 h 2514438"/>
                <a:gd name="connsiteX17" fmla="*/ 2517241 w 2521182"/>
                <a:gd name="connsiteY17" fmla="*/ 2257468 h 2514438"/>
                <a:gd name="connsiteX18" fmla="*/ 2517242 w 2521182"/>
                <a:gd name="connsiteY18" fmla="*/ 980635 h 2514438"/>
                <a:gd name="connsiteX19" fmla="*/ 2521182 w 2521182"/>
                <a:gd name="connsiteY19" fmla="*/ 980635 h 2514438"/>
                <a:gd name="connsiteX20" fmla="*/ 2521182 w 2521182"/>
                <a:gd name="connsiteY20" fmla="*/ 0 h 2514438"/>
                <a:gd name="connsiteX21" fmla="*/ 1645990 w 2521182"/>
                <a:gd name="connsiteY21" fmla="*/ 0 h 2514438"/>
                <a:gd name="connsiteX22" fmla="*/ 1645990 w 2521182"/>
                <a:gd name="connsiteY22" fmla="*/ 1 h 2514438"/>
                <a:gd name="connsiteX23" fmla="*/ 1534237 w 2521182"/>
                <a:gd name="connsiteY23" fmla="*/ 1 h 2514438"/>
                <a:gd name="connsiteX24" fmla="*/ 1534237 w 2521182"/>
                <a:gd name="connsiteY24" fmla="*/ 1179 h 2514438"/>
                <a:gd name="connsiteX25" fmla="*/ 256970 w 2521182"/>
                <a:gd name="connsiteY25" fmla="*/ 1180 h 2514438"/>
                <a:gd name="connsiteX26" fmla="*/ 250909 w 2521182"/>
                <a:gd name="connsiteY26" fmla="*/ 1 h 2514438"/>
                <a:gd name="connsiteX27" fmla="*/ 244844 w 2521182"/>
                <a:gd name="connsiteY27" fmla="*/ 1181 h 2514438"/>
                <a:gd name="connsiteX28" fmla="*/ 145218 w 2521182"/>
                <a:gd name="connsiteY28" fmla="*/ 1181 h 2514438"/>
                <a:gd name="connsiteX29" fmla="*/ 139157 w 2521182"/>
                <a:gd name="connsiteY29" fmla="*/ 1 h 2514438"/>
                <a:gd name="connsiteX30" fmla="*/ 87192 w 2521182"/>
                <a:gd name="connsiteY30" fmla="*/ 10113 h 2514438"/>
                <a:gd name="connsiteX31" fmla="*/ 71589 w 2521182"/>
                <a:gd name="connsiteY31" fmla="*/ 20474 h 2514438"/>
                <a:gd name="connsiteX32" fmla="*/ 50253 w 2521182"/>
                <a:gd name="connsiteY32" fmla="*/ 32715 h 2514438"/>
                <a:gd name="connsiteX33" fmla="*/ 46328 w 2521182"/>
                <a:gd name="connsiteY33" fmla="*/ 37248 h 2514438"/>
                <a:gd name="connsiteX34" fmla="*/ 41510 w 2521182"/>
                <a:gd name="connsiteY34" fmla="*/ 40448 h 2514438"/>
                <a:gd name="connsiteX35" fmla="*/ 41510 w 2521182"/>
                <a:gd name="connsiteY35" fmla="*/ 40447 h 2514438"/>
                <a:gd name="connsiteX36" fmla="*/ 34768 w 2521182"/>
                <a:gd name="connsiteY36" fmla="*/ 50600 h 2514438"/>
                <a:gd name="connsiteX37" fmla="*/ 19992 w 2521182"/>
                <a:gd name="connsiteY37" fmla="*/ 67667 h 2514438"/>
                <a:gd name="connsiteX38" fmla="*/ 15013 w 2521182"/>
                <a:gd name="connsiteY38" fmla="*/ 80349 h 2514438"/>
                <a:gd name="connsiteX39" fmla="*/ 11175 w 2521182"/>
                <a:gd name="connsiteY39" fmla="*/ 86128 h 2514438"/>
                <a:gd name="connsiteX40" fmla="*/ 9634 w 2521182"/>
                <a:gd name="connsiteY40" fmla="*/ 94051 h 2514438"/>
                <a:gd name="connsiteX41" fmla="*/ 2806 w 2521182"/>
                <a:gd name="connsiteY41" fmla="*/ 111443 h 2514438"/>
                <a:gd name="connsiteX42" fmla="*/ 0 w 2521182"/>
                <a:gd name="connsiteY42" fmla="*/ 139273 h 2514438"/>
                <a:gd name="connsiteX43" fmla="*/ 2806 w 2521182"/>
                <a:gd name="connsiteY43" fmla="*/ 167103 h 2514438"/>
                <a:gd name="connsiteX44" fmla="*/ 10544 w 2521182"/>
                <a:gd name="connsiteY44" fmla="*/ 186812 h 2514438"/>
                <a:gd name="connsiteX45" fmla="*/ 11175 w 2521182"/>
                <a:gd name="connsiteY45" fmla="*/ 190058 h 2514438"/>
                <a:gd name="connsiteX46" fmla="*/ 12748 w 2521182"/>
                <a:gd name="connsiteY46" fmla="*/ 192425 h 2514438"/>
                <a:gd name="connsiteX47" fmla="*/ 19992 w 2521182"/>
                <a:gd name="connsiteY47" fmla="*/ 210878 h 2514438"/>
                <a:gd name="connsiteX48" fmla="*/ 41491 w 2521182"/>
                <a:gd name="connsiteY48" fmla="*/ 235710 h 2514438"/>
                <a:gd name="connsiteX49" fmla="*/ 41510 w 2521182"/>
                <a:gd name="connsiteY49" fmla="*/ 235739 h 2514438"/>
                <a:gd name="connsiteX50" fmla="*/ 41553 w 2521182"/>
                <a:gd name="connsiteY50" fmla="*/ 235781 h 2514438"/>
                <a:gd name="connsiteX51" fmla="*/ 50253 w 2521182"/>
                <a:gd name="connsiteY51" fmla="*/ 245831 h 2514438"/>
                <a:gd name="connsiteX52" fmla="*/ 53418 w 2521182"/>
                <a:gd name="connsiteY52" fmla="*/ 247646 h 2514438"/>
                <a:gd name="connsiteX53" fmla="*/ 786416 w 2521182"/>
                <a:gd name="connsiteY53" fmla="*/ 980636 h 2514438"/>
                <a:gd name="connsiteX54" fmla="*/ 789475 w 2521182"/>
                <a:gd name="connsiteY54" fmla="*/ 980636 h 2514438"/>
                <a:gd name="connsiteX55" fmla="*/ 1578426 w 2521182"/>
                <a:gd name="connsiteY55" fmla="*/ 1769586 h 2514438"/>
                <a:gd name="connsiteX56" fmla="*/ 1578887 w 2521182"/>
                <a:gd name="connsiteY56" fmla="*/ 1769125 h 2514438"/>
                <a:gd name="connsiteX57" fmla="*/ 2270775 w 2521182"/>
                <a:gd name="connsiteY57" fmla="*/ 2461020 h 2514438"/>
                <a:gd name="connsiteX58" fmla="*/ 2272590 w 2521182"/>
                <a:gd name="connsiteY58" fmla="*/ 2464185 h 2514438"/>
                <a:gd name="connsiteX59" fmla="*/ 2282640 w 2521182"/>
                <a:gd name="connsiteY59" fmla="*/ 2472885 h 2514438"/>
                <a:gd name="connsiteX60" fmla="*/ 2282682 w 2521182"/>
                <a:gd name="connsiteY60" fmla="*/ 2472928 h 2514438"/>
                <a:gd name="connsiteX61" fmla="*/ 2282711 w 2521182"/>
                <a:gd name="connsiteY61" fmla="*/ 2472947 h 2514438"/>
                <a:gd name="connsiteX62" fmla="*/ 2307543 w 2521182"/>
                <a:gd name="connsiteY62" fmla="*/ 2494446 h 2514438"/>
                <a:gd name="connsiteX63" fmla="*/ 2325996 w 2521182"/>
                <a:gd name="connsiteY63" fmla="*/ 2501690 h 2514438"/>
                <a:gd name="connsiteX64" fmla="*/ 2328363 w 2521182"/>
                <a:gd name="connsiteY64" fmla="*/ 2503263 h 2514438"/>
                <a:gd name="connsiteX65" fmla="*/ 2331609 w 2521182"/>
                <a:gd name="connsiteY65" fmla="*/ 2503894 h 2514438"/>
                <a:gd name="connsiteX66" fmla="*/ 2351318 w 2521182"/>
                <a:gd name="connsiteY66" fmla="*/ 2511632 h 2514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521182" h="2514438">
                  <a:moveTo>
                    <a:pt x="2379148" y="2514438"/>
                  </a:moveTo>
                  <a:lnTo>
                    <a:pt x="2406978" y="2511632"/>
                  </a:lnTo>
                  <a:lnTo>
                    <a:pt x="2424370" y="2504804"/>
                  </a:lnTo>
                  <a:lnTo>
                    <a:pt x="2432293" y="2503263"/>
                  </a:lnTo>
                  <a:lnTo>
                    <a:pt x="2438072" y="2499425"/>
                  </a:lnTo>
                  <a:lnTo>
                    <a:pt x="2450754" y="2494446"/>
                  </a:lnTo>
                  <a:lnTo>
                    <a:pt x="2467821" y="2479670"/>
                  </a:lnTo>
                  <a:lnTo>
                    <a:pt x="2477974" y="2472928"/>
                  </a:lnTo>
                  <a:lnTo>
                    <a:pt x="2477973" y="2472928"/>
                  </a:lnTo>
                  <a:lnTo>
                    <a:pt x="2481173" y="2468110"/>
                  </a:lnTo>
                  <a:lnTo>
                    <a:pt x="2485706" y="2464185"/>
                  </a:lnTo>
                  <a:lnTo>
                    <a:pt x="2497947" y="2442849"/>
                  </a:lnTo>
                  <a:lnTo>
                    <a:pt x="2508308" y="2427246"/>
                  </a:lnTo>
                  <a:cubicBezTo>
                    <a:pt x="2515050" y="2410623"/>
                    <a:pt x="2518419" y="2392952"/>
                    <a:pt x="2518420" y="2375281"/>
                  </a:cubicBezTo>
                  <a:lnTo>
                    <a:pt x="2517240" y="2369220"/>
                  </a:lnTo>
                  <a:lnTo>
                    <a:pt x="2517240" y="2269594"/>
                  </a:lnTo>
                  <a:lnTo>
                    <a:pt x="2518420" y="2263529"/>
                  </a:lnTo>
                  <a:lnTo>
                    <a:pt x="2517241" y="2257468"/>
                  </a:lnTo>
                  <a:lnTo>
                    <a:pt x="2517242" y="980635"/>
                  </a:lnTo>
                  <a:lnTo>
                    <a:pt x="2521182" y="980635"/>
                  </a:lnTo>
                  <a:lnTo>
                    <a:pt x="2521182" y="0"/>
                  </a:lnTo>
                  <a:lnTo>
                    <a:pt x="1645990" y="0"/>
                  </a:lnTo>
                  <a:lnTo>
                    <a:pt x="1645990" y="1"/>
                  </a:lnTo>
                  <a:lnTo>
                    <a:pt x="1534237" y="1"/>
                  </a:lnTo>
                  <a:lnTo>
                    <a:pt x="1534237" y="1179"/>
                  </a:lnTo>
                  <a:lnTo>
                    <a:pt x="256970" y="1180"/>
                  </a:lnTo>
                  <a:lnTo>
                    <a:pt x="250909" y="1"/>
                  </a:lnTo>
                  <a:lnTo>
                    <a:pt x="244844" y="1181"/>
                  </a:lnTo>
                  <a:lnTo>
                    <a:pt x="145218" y="1181"/>
                  </a:lnTo>
                  <a:lnTo>
                    <a:pt x="139157" y="1"/>
                  </a:lnTo>
                  <a:cubicBezTo>
                    <a:pt x="121486" y="2"/>
                    <a:pt x="103815" y="3371"/>
                    <a:pt x="87192" y="10113"/>
                  </a:cubicBezTo>
                  <a:lnTo>
                    <a:pt x="71589" y="20474"/>
                  </a:lnTo>
                  <a:lnTo>
                    <a:pt x="50253" y="32715"/>
                  </a:lnTo>
                  <a:lnTo>
                    <a:pt x="46328" y="37248"/>
                  </a:lnTo>
                  <a:lnTo>
                    <a:pt x="41510" y="40448"/>
                  </a:lnTo>
                  <a:lnTo>
                    <a:pt x="41510" y="40447"/>
                  </a:lnTo>
                  <a:lnTo>
                    <a:pt x="34768" y="50600"/>
                  </a:lnTo>
                  <a:lnTo>
                    <a:pt x="19992" y="67667"/>
                  </a:lnTo>
                  <a:lnTo>
                    <a:pt x="15013" y="80349"/>
                  </a:lnTo>
                  <a:lnTo>
                    <a:pt x="11175" y="86128"/>
                  </a:lnTo>
                  <a:lnTo>
                    <a:pt x="9634" y="94051"/>
                  </a:lnTo>
                  <a:lnTo>
                    <a:pt x="2806" y="111443"/>
                  </a:lnTo>
                  <a:lnTo>
                    <a:pt x="0" y="139273"/>
                  </a:lnTo>
                  <a:lnTo>
                    <a:pt x="2806" y="167103"/>
                  </a:lnTo>
                  <a:lnTo>
                    <a:pt x="10544" y="186812"/>
                  </a:lnTo>
                  <a:lnTo>
                    <a:pt x="11175" y="190058"/>
                  </a:lnTo>
                  <a:lnTo>
                    <a:pt x="12748" y="192425"/>
                  </a:lnTo>
                  <a:lnTo>
                    <a:pt x="19992" y="210878"/>
                  </a:lnTo>
                  <a:lnTo>
                    <a:pt x="41491" y="235710"/>
                  </a:lnTo>
                  <a:lnTo>
                    <a:pt x="41510" y="235739"/>
                  </a:lnTo>
                  <a:lnTo>
                    <a:pt x="41553" y="235781"/>
                  </a:lnTo>
                  <a:lnTo>
                    <a:pt x="50253" y="245831"/>
                  </a:lnTo>
                  <a:lnTo>
                    <a:pt x="53418" y="247646"/>
                  </a:lnTo>
                  <a:lnTo>
                    <a:pt x="786416" y="980636"/>
                  </a:lnTo>
                  <a:lnTo>
                    <a:pt x="789475" y="980636"/>
                  </a:lnTo>
                  <a:lnTo>
                    <a:pt x="1578426" y="1769586"/>
                  </a:lnTo>
                  <a:lnTo>
                    <a:pt x="1578887" y="1769125"/>
                  </a:lnTo>
                  <a:lnTo>
                    <a:pt x="2270775" y="2461020"/>
                  </a:lnTo>
                  <a:lnTo>
                    <a:pt x="2272590" y="2464185"/>
                  </a:lnTo>
                  <a:lnTo>
                    <a:pt x="2282640" y="2472885"/>
                  </a:lnTo>
                  <a:lnTo>
                    <a:pt x="2282682" y="2472928"/>
                  </a:lnTo>
                  <a:lnTo>
                    <a:pt x="2282711" y="2472947"/>
                  </a:lnTo>
                  <a:lnTo>
                    <a:pt x="2307543" y="2494446"/>
                  </a:lnTo>
                  <a:lnTo>
                    <a:pt x="2325996" y="2501690"/>
                  </a:lnTo>
                  <a:lnTo>
                    <a:pt x="2328363" y="2503263"/>
                  </a:lnTo>
                  <a:lnTo>
                    <a:pt x="2331609" y="2503894"/>
                  </a:lnTo>
                  <a:lnTo>
                    <a:pt x="2351318" y="2511632"/>
                  </a:lnTo>
                  <a:close/>
                </a:path>
              </a:pathLst>
            </a:custGeom>
            <a:noFill/>
            <a:ln w="22225">
              <a:gradFill flip="none" rotWithShape="1">
                <a:gsLst>
                  <a:gs pos="67000">
                    <a:schemeClr val="bg1"/>
                  </a:gs>
                  <a:gs pos="22000">
                    <a:schemeClr val="bg1">
                      <a:alpha val="0"/>
                      <a:lumMod val="100000"/>
                    </a:schemeClr>
                  </a:gs>
                </a:gsLst>
                <a:lin ang="810000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24" name="任意多边形 45"/>
            <p:cNvSpPr/>
            <p:nvPr/>
          </p:nvSpPr>
          <p:spPr>
            <a:xfrm rot="10800000" flipH="1" flipV="1">
              <a:off x="3850779" y="3875595"/>
              <a:ext cx="2173791" cy="2198981"/>
            </a:xfrm>
            <a:custGeom>
              <a:avLst/>
              <a:gdLst>
                <a:gd name="connsiteX0" fmla="*/ 2379148 w 2521182"/>
                <a:gd name="connsiteY0" fmla="*/ 2514438 h 2514438"/>
                <a:gd name="connsiteX1" fmla="*/ 2406978 w 2521182"/>
                <a:gd name="connsiteY1" fmla="*/ 2511632 h 2514438"/>
                <a:gd name="connsiteX2" fmla="*/ 2424370 w 2521182"/>
                <a:gd name="connsiteY2" fmla="*/ 2504804 h 2514438"/>
                <a:gd name="connsiteX3" fmla="*/ 2432293 w 2521182"/>
                <a:gd name="connsiteY3" fmla="*/ 2503263 h 2514438"/>
                <a:gd name="connsiteX4" fmla="*/ 2438072 w 2521182"/>
                <a:gd name="connsiteY4" fmla="*/ 2499425 h 2514438"/>
                <a:gd name="connsiteX5" fmla="*/ 2450754 w 2521182"/>
                <a:gd name="connsiteY5" fmla="*/ 2494446 h 2514438"/>
                <a:gd name="connsiteX6" fmla="*/ 2467821 w 2521182"/>
                <a:gd name="connsiteY6" fmla="*/ 2479670 h 2514438"/>
                <a:gd name="connsiteX7" fmla="*/ 2477974 w 2521182"/>
                <a:gd name="connsiteY7" fmla="*/ 2472928 h 2514438"/>
                <a:gd name="connsiteX8" fmla="*/ 2477973 w 2521182"/>
                <a:gd name="connsiteY8" fmla="*/ 2472928 h 2514438"/>
                <a:gd name="connsiteX9" fmla="*/ 2481173 w 2521182"/>
                <a:gd name="connsiteY9" fmla="*/ 2468110 h 2514438"/>
                <a:gd name="connsiteX10" fmla="*/ 2485706 w 2521182"/>
                <a:gd name="connsiteY10" fmla="*/ 2464185 h 2514438"/>
                <a:gd name="connsiteX11" fmla="*/ 2497947 w 2521182"/>
                <a:gd name="connsiteY11" fmla="*/ 2442849 h 2514438"/>
                <a:gd name="connsiteX12" fmla="*/ 2508308 w 2521182"/>
                <a:gd name="connsiteY12" fmla="*/ 2427246 h 2514438"/>
                <a:gd name="connsiteX13" fmla="*/ 2518420 w 2521182"/>
                <a:gd name="connsiteY13" fmla="*/ 2375281 h 2514438"/>
                <a:gd name="connsiteX14" fmla="*/ 2517240 w 2521182"/>
                <a:gd name="connsiteY14" fmla="*/ 2369220 h 2514438"/>
                <a:gd name="connsiteX15" fmla="*/ 2517240 w 2521182"/>
                <a:gd name="connsiteY15" fmla="*/ 2269594 h 2514438"/>
                <a:gd name="connsiteX16" fmla="*/ 2518420 w 2521182"/>
                <a:gd name="connsiteY16" fmla="*/ 2263529 h 2514438"/>
                <a:gd name="connsiteX17" fmla="*/ 2517241 w 2521182"/>
                <a:gd name="connsiteY17" fmla="*/ 2257468 h 2514438"/>
                <a:gd name="connsiteX18" fmla="*/ 2517242 w 2521182"/>
                <a:gd name="connsiteY18" fmla="*/ 980635 h 2514438"/>
                <a:gd name="connsiteX19" fmla="*/ 2521182 w 2521182"/>
                <a:gd name="connsiteY19" fmla="*/ 980635 h 2514438"/>
                <a:gd name="connsiteX20" fmla="*/ 2521182 w 2521182"/>
                <a:gd name="connsiteY20" fmla="*/ 0 h 2514438"/>
                <a:gd name="connsiteX21" fmla="*/ 1645990 w 2521182"/>
                <a:gd name="connsiteY21" fmla="*/ 0 h 2514438"/>
                <a:gd name="connsiteX22" fmla="*/ 1645990 w 2521182"/>
                <a:gd name="connsiteY22" fmla="*/ 1 h 2514438"/>
                <a:gd name="connsiteX23" fmla="*/ 1534237 w 2521182"/>
                <a:gd name="connsiteY23" fmla="*/ 1 h 2514438"/>
                <a:gd name="connsiteX24" fmla="*/ 1534237 w 2521182"/>
                <a:gd name="connsiteY24" fmla="*/ 1179 h 2514438"/>
                <a:gd name="connsiteX25" fmla="*/ 256970 w 2521182"/>
                <a:gd name="connsiteY25" fmla="*/ 1180 h 2514438"/>
                <a:gd name="connsiteX26" fmla="*/ 250909 w 2521182"/>
                <a:gd name="connsiteY26" fmla="*/ 1 h 2514438"/>
                <a:gd name="connsiteX27" fmla="*/ 244844 w 2521182"/>
                <a:gd name="connsiteY27" fmla="*/ 1181 h 2514438"/>
                <a:gd name="connsiteX28" fmla="*/ 145218 w 2521182"/>
                <a:gd name="connsiteY28" fmla="*/ 1181 h 2514438"/>
                <a:gd name="connsiteX29" fmla="*/ 139157 w 2521182"/>
                <a:gd name="connsiteY29" fmla="*/ 1 h 2514438"/>
                <a:gd name="connsiteX30" fmla="*/ 87192 w 2521182"/>
                <a:gd name="connsiteY30" fmla="*/ 10113 h 2514438"/>
                <a:gd name="connsiteX31" fmla="*/ 71589 w 2521182"/>
                <a:gd name="connsiteY31" fmla="*/ 20474 h 2514438"/>
                <a:gd name="connsiteX32" fmla="*/ 50253 w 2521182"/>
                <a:gd name="connsiteY32" fmla="*/ 32715 h 2514438"/>
                <a:gd name="connsiteX33" fmla="*/ 46328 w 2521182"/>
                <a:gd name="connsiteY33" fmla="*/ 37248 h 2514438"/>
                <a:gd name="connsiteX34" fmla="*/ 41510 w 2521182"/>
                <a:gd name="connsiteY34" fmla="*/ 40448 h 2514438"/>
                <a:gd name="connsiteX35" fmla="*/ 41510 w 2521182"/>
                <a:gd name="connsiteY35" fmla="*/ 40447 h 2514438"/>
                <a:gd name="connsiteX36" fmla="*/ 34768 w 2521182"/>
                <a:gd name="connsiteY36" fmla="*/ 50600 h 2514438"/>
                <a:gd name="connsiteX37" fmla="*/ 19992 w 2521182"/>
                <a:gd name="connsiteY37" fmla="*/ 67667 h 2514438"/>
                <a:gd name="connsiteX38" fmla="*/ 15013 w 2521182"/>
                <a:gd name="connsiteY38" fmla="*/ 80349 h 2514438"/>
                <a:gd name="connsiteX39" fmla="*/ 11175 w 2521182"/>
                <a:gd name="connsiteY39" fmla="*/ 86128 h 2514438"/>
                <a:gd name="connsiteX40" fmla="*/ 9634 w 2521182"/>
                <a:gd name="connsiteY40" fmla="*/ 94051 h 2514438"/>
                <a:gd name="connsiteX41" fmla="*/ 2806 w 2521182"/>
                <a:gd name="connsiteY41" fmla="*/ 111443 h 2514438"/>
                <a:gd name="connsiteX42" fmla="*/ 0 w 2521182"/>
                <a:gd name="connsiteY42" fmla="*/ 139273 h 2514438"/>
                <a:gd name="connsiteX43" fmla="*/ 2806 w 2521182"/>
                <a:gd name="connsiteY43" fmla="*/ 167103 h 2514438"/>
                <a:gd name="connsiteX44" fmla="*/ 10544 w 2521182"/>
                <a:gd name="connsiteY44" fmla="*/ 186812 h 2514438"/>
                <a:gd name="connsiteX45" fmla="*/ 11175 w 2521182"/>
                <a:gd name="connsiteY45" fmla="*/ 190058 h 2514438"/>
                <a:gd name="connsiteX46" fmla="*/ 12748 w 2521182"/>
                <a:gd name="connsiteY46" fmla="*/ 192425 h 2514438"/>
                <a:gd name="connsiteX47" fmla="*/ 19992 w 2521182"/>
                <a:gd name="connsiteY47" fmla="*/ 210878 h 2514438"/>
                <a:gd name="connsiteX48" fmla="*/ 41491 w 2521182"/>
                <a:gd name="connsiteY48" fmla="*/ 235710 h 2514438"/>
                <a:gd name="connsiteX49" fmla="*/ 41510 w 2521182"/>
                <a:gd name="connsiteY49" fmla="*/ 235739 h 2514438"/>
                <a:gd name="connsiteX50" fmla="*/ 41553 w 2521182"/>
                <a:gd name="connsiteY50" fmla="*/ 235781 h 2514438"/>
                <a:gd name="connsiteX51" fmla="*/ 50253 w 2521182"/>
                <a:gd name="connsiteY51" fmla="*/ 245831 h 2514438"/>
                <a:gd name="connsiteX52" fmla="*/ 53418 w 2521182"/>
                <a:gd name="connsiteY52" fmla="*/ 247646 h 2514438"/>
                <a:gd name="connsiteX53" fmla="*/ 786416 w 2521182"/>
                <a:gd name="connsiteY53" fmla="*/ 980636 h 2514438"/>
                <a:gd name="connsiteX54" fmla="*/ 789475 w 2521182"/>
                <a:gd name="connsiteY54" fmla="*/ 980636 h 2514438"/>
                <a:gd name="connsiteX55" fmla="*/ 1578426 w 2521182"/>
                <a:gd name="connsiteY55" fmla="*/ 1769586 h 2514438"/>
                <a:gd name="connsiteX56" fmla="*/ 1578887 w 2521182"/>
                <a:gd name="connsiteY56" fmla="*/ 1769125 h 2514438"/>
                <a:gd name="connsiteX57" fmla="*/ 2270775 w 2521182"/>
                <a:gd name="connsiteY57" fmla="*/ 2461020 h 2514438"/>
                <a:gd name="connsiteX58" fmla="*/ 2272590 w 2521182"/>
                <a:gd name="connsiteY58" fmla="*/ 2464185 h 2514438"/>
                <a:gd name="connsiteX59" fmla="*/ 2282640 w 2521182"/>
                <a:gd name="connsiteY59" fmla="*/ 2472885 h 2514438"/>
                <a:gd name="connsiteX60" fmla="*/ 2282682 w 2521182"/>
                <a:gd name="connsiteY60" fmla="*/ 2472928 h 2514438"/>
                <a:gd name="connsiteX61" fmla="*/ 2282711 w 2521182"/>
                <a:gd name="connsiteY61" fmla="*/ 2472947 h 2514438"/>
                <a:gd name="connsiteX62" fmla="*/ 2307543 w 2521182"/>
                <a:gd name="connsiteY62" fmla="*/ 2494446 h 2514438"/>
                <a:gd name="connsiteX63" fmla="*/ 2325996 w 2521182"/>
                <a:gd name="connsiteY63" fmla="*/ 2501690 h 2514438"/>
                <a:gd name="connsiteX64" fmla="*/ 2328363 w 2521182"/>
                <a:gd name="connsiteY64" fmla="*/ 2503263 h 2514438"/>
                <a:gd name="connsiteX65" fmla="*/ 2331609 w 2521182"/>
                <a:gd name="connsiteY65" fmla="*/ 2503894 h 2514438"/>
                <a:gd name="connsiteX66" fmla="*/ 2351318 w 2521182"/>
                <a:gd name="connsiteY66" fmla="*/ 2511632 h 2514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521182" h="2514438">
                  <a:moveTo>
                    <a:pt x="2379148" y="2514438"/>
                  </a:moveTo>
                  <a:lnTo>
                    <a:pt x="2406978" y="2511632"/>
                  </a:lnTo>
                  <a:lnTo>
                    <a:pt x="2424370" y="2504804"/>
                  </a:lnTo>
                  <a:lnTo>
                    <a:pt x="2432293" y="2503263"/>
                  </a:lnTo>
                  <a:lnTo>
                    <a:pt x="2438072" y="2499425"/>
                  </a:lnTo>
                  <a:lnTo>
                    <a:pt x="2450754" y="2494446"/>
                  </a:lnTo>
                  <a:lnTo>
                    <a:pt x="2467821" y="2479670"/>
                  </a:lnTo>
                  <a:lnTo>
                    <a:pt x="2477974" y="2472928"/>
                  </a:lnTo>
                  <a:lnTo>
                    <a:pt x="2477973" y="2472928"/>
                  </a:lnTo>
                  <a:lnTo>
                    <a:pt x="2481173" y="2468110"/>
                  </a:lnTo>
                  <a:lnTo>
                    <a:pt x="2485706" y="2464185"/>
                  </a:lnTo>
                  <a:lnTo>
                    <a:pt x="2497947" y="2442849"/>
                  </a:lnTo>
                  <a:lnTo>
                    <a:pt x="2508308" y="2427246"/>
                  </a:lnTo>
                  <a:cubicBezTo>
                    <a:pt x="2515050" y="2410623"/>
                    <a:pt x="2518419" y="2392952"/>
                    <a:pt x="2518420" y="2375281"/>
                  </a:cubicBezTo>
                  <a:lnTo>
                    <a:pt x="2517240" y="2369220"/>
                  </a:lnTo>
                  <a:lnTo>
                    <a:pt x="2517240" y="2269594"/>
                  </a:lnTo>
                  <a:lnTo>
                    <a:pt x="2518420" y="2263529"/>
                  </a:lnTo>
                  <a:lnTo>
                    <a:pt x="2517241" y="2257468"/>
                  </a:lnTo>
                  <a:lnTo>
                    <a:pt x="2517242" y="980635"/>
                  </a:lnTo>
                  <a:lnTo>
                    <a:pt x="2521182" y="980635"/>
                  </a:lnTo>
                  <a:lnTo>
                    <a:pt x="2521182" y="0"/>
                  </a:lnTo>
                  <a:lnTo>
                    <a:pt x="1645990" y="0"/>
                  </a:lnTo>
                  <a:lnTo>
                    <a:pt x="1645990" y="1"/>
                  </a:lnTo>
                  <a:lnTo>
                    <a:pt x="1534237" y="1"/>
                  </a:lnTo>
                  <a:lnTo>
                    <a:pt x="1534237" y="1179"/>
                  </a:lnTo>
                  <a:lnTo>
                    <a:pt x="256970" y="1180"/>
                  </a:lnTo>
                  <a:lnTo>
                    <a:pt x="250909" y="1"/>
                  </a:lnTo>
                  <a:lnTo>
                    <a:pt x="244844" y="1181"/>
                  </a:lnTo>
                  <a:lnTo>
                    <a:pt x="145218" y="1181"/>
                  </a:lnTo>
                  <a:lnTo>
                    <a:pt x="139157" y="1"/>
                  </a:lnTo>
                  <a:cubicBezTo>
                    <a:pt x="121486" y="2"/>
                    <a:pt x="103815" y="3371"/>
                    <a:pt x="87192" y="10113"/>
                  </a:cubicBezTo>
                  <a:lnTo>
                    <a:pt x="71589" y="20474"/>
                  </a:lnTo>
                  <a:lnTo>
                    <a:pt x="50253" y="32715"/>
                  </a:lnTo>
                  <a:lnTo>
                    <a:pt x="46328" y="37248"/>
                  </a:lnTo>
                  <a:lnTo>
                    <a:pt x="41510" y="40448"/>
                  </a:lnTo>
                  <a:lnTo>
                    <a:pt x="41510" y="40447"/>
                  </a:lnTo>
                  <a:lnTo>
                    <a:pt x="34768" y="50600"/>
                  </a:lnTo>
                  <a:lnTo>
                    <a:pt x="19992" y="67667"/>
                  </a:lnTo>
                  <a:lnTo>
                    <a:pt x="15013" y="80349"/>
                  </a:lnTo>
                  <a:lnTo>
                    <a:pt x="11175" y="86128"/>
                  </a:lnTo>
                  <a:lnTo>
                    <a:pt x="9634" y="94051"/>
                  </a:lnTo>
                  <a:lnTo>
                    <a:pt x="2806" y="111443"/>
                  </a:lnTo>
                  <a:lnTo>
                    <a:pt x="0" y="139273"/>
                  </a:lnTo>
                  <a:lnTo>
                    <a:pt x="2806" y="167103"/>
                  </a:lnTo>
                  <a:lnTo>
                    <a:pt x="10544" y="186812"/>
                  </a:lnTo>
                  <a:lnTo>
                    <a:pt x="11175" y="190058"/>
                  </a:lnTo>
                  <a:lnTo>
                    <a:pt x="12748" y="192425"/>
                  </a:lnTo>
                  <a:lnTo>
                    <a:pt x="19992" y="210878"/>
                  </a:lnTo>
                  <a:lnTo>
                    <a:pt x="41491" y="235710"/>
                  </a:lnTo>
                  <a:lnTo>
                    <a:pt x="41510" y="235739"/>
                  </a:lnTo>
                  <a:lnTo>
                    <a:pt x="41553" y="235781"/>
                  </a:lnTo>
                  <a:lnTo>
                    <a:pt x="50253" y="245831"/>
                  </a:lnTo>
                  <a:lnTo>
                    <a:pt x="53418" y="247646"/>
                  </a:lnTo>
                  <a:lnTo>
                    <a:pt x="786416" y="980636"/>
                  </a:lnTo>
                  <a:lnTo>
                    <a:pt x="789475" y="980636"/>
                  </a:lnTo>
                  <a:lnTo>
                    <a:pt x="1578426" y="1769586"/>
                  </a:lnTo>
                  <a:lnTo>
                    <a:pt x="1578887" y="1769125"/>
                  </a:lnTo>
                  <a:lnTo>
                    <a:pt x="2270775" y="2461020"/>
                  </a:lnTo>
                  <a:lnTo>
                    <a:pt x="2272590" y="2464185"/>
                  </a:lnTo>
                  <a:lnTo>
                    <a:pt x="2282640" y="2472885"/>
                  </a:lnTo>
                  <a:lnTo>
                    <a:pt x="2282682" y="2472928"/>
                  </a:lnTo>
                  <a:lnTo>
                    <a:pt x="2282711" y="2472947"/>
                  </a:lnTo>
                  <a:lnTo>
                    <a:pt x="2307543" y="2494446"/>
                  </a:lnTo>
                  <a:lnTo>
                    <a:pt x="2325996" y="2501690"/>
                  </a:lnTo>
                  <a:lnTo>
                    <a:pt x="2328363" y="2503263"/>
                  </a:lnTo>
                  <a:lnTo>
                    <a:pt x="2331609" y="2503894"/>
                  </a:lnTo>
                  <a:lnTo>
                    <a:pt x="2351318" y="2511632"/>
                  </a:lnTo>
                  <a:close/>
                </a:path>
              </a:pathLst>
            </a:custGeom>
            <a:noFill/>
            <a:ln w="22225">
              <a:gradFill flip="none" rotWithShape="1">
                <a:gsLst>
                  <a:gs pos="67000">
                    <a:schemeClr val="bg1"/>
                  </a:gs>
                  <a:gs pos="22000">
                    <a:schemeClr val="bg1">
                      <a:alpha val="0"/>
                      <a:lumMod val="100000"/>
                    </a:schemeClr>
                  </a:gs>
                </a:gsLst>
                <a:lin ang="810000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25" name="任意多边形 46"/>
            <p:cNvSpPr/>
            <p:nvPr/>
          </p:nvSpPr>
          <p:spPr>
            <a:xfrm rot="10800000" flipV="1">
              <a:off x="6149192" y="3881987"/>
              <a:ext cx="2194328" cy="2198981"/>
            </a:xfrm>
            <a:custGeom>
              <a:avLst/>
              <a:gdLst>
                <a:gd name="connsiteX0" fmla="*/ 2379148 w 2521182"/>
                <a:gd name="connsiteY0" fmla="*/ 2514438 h 2514438"/>
                <a:gd name="connsiteX1" fmla="*/ 2406978 w 2521182"/>
                <a:gd name="connsiteY1" fmla="*/ 2511632 h 2514438"/>
                <a:gd name="connsiteX2" fmla="*/ 2424370 w 2521182"/>
                <a:gd name="connsiteY2" fmla="*/ 2504804 h 2514438"/>
                <a:gd name="connsiteX3" fmla="*/ 2432293 w 2521182"/>
                <a:gd name="connsiteY3" fmla="*/ 2503263 h 2514438"/>
                <a:gd name="connsiteX4" fmla="*/ 2438072 w 2521182"/>
                <a:gd name="connsiteY4" fmla="*/ 2499425 h 2514438"/>
                <a:gd name="connsiteX5" fmla="*/ 2450754 w 2521182"/>
                <a:gd name="connsiteY5" fmla="*/ 2494446 h 2514438"/>
                <a:gd name="connsiteX6" fmla="*/ 2467821 w 2521182"/>
                <a:gd name="connsiteY6" fmla="*/ 2479670 h 2514438"/>
                <a:gd name="connsiteX7" fmla="*/ 2477974 w 2521182"/>
                <a:gd name="connsiteY7" fmla="*/ 2472928 h 2514438"/>
                <a:gd name="connsiteX8" fmla="*/ 2477973 w 2521182"/>
                <a:gd name="connsiteY8" fmla="*/ 2472928 h 2514438"/>
                <a:gd name="connsiteX9" fmla="*/ 2481173 w 2521182"/>
                <a:gd name="connsiteY9" fmla="*/ 2468110 h 2514438"/>
                <a:gd name="connsiteX10" fmla="*/ 2485706 w 2521182"/>
                <a:gd name="connsiteY10" fmla="*/ 2464185 h 2514438"/>
                <a:gd name="connsiteX11" fmla="*/ 2497947 w 2521182"/>
                <a:gd name="connsiteY11" fmla="*/ 2442849 h 2514438"/>
                <a:gd name="connsiteX12" fmla="*/ 2508308 w 2521182"/>
                <a:gd name="connsiteY12" fmla="*/ 2427246 h 2514438"/>
                <a:gd name="connsiteX13" fmla="*/ 2518420 w 2521182"/>
                <a:gd name="connsiteY13" fmla="*/ 2375281 h 2514438"/>
                <a:gd name="connsiteX14" fmla="*/ 2517240 w 2521182"/>
                <a:gd name="connsiteY14" fmla="*/ 2369220 h 2514438"/>
                <a:gd name="connsiteX15" fmla="*/ 2517240 w 2521182"/>
                <a:gd name="connsiteY15" fmla="*/ 2269594 h 2514438"/>
                <a:gd name="connsiteX16" fmla="*/ 2518420 w 2521182"/>
                <a:gd name="connsiteY16" fmla="*/ 2263529 h 2514438"/>
                <a:gd name="connsiteX17" fmla="*/ 2517241 w 2521182"/>
                <a:gd name="connsiteY17" fmla="*/ 2257468 h 2514438"/>
                <a:gd name="connsiteX18" fmla="*/ 2517242 w 2521182"/>
                <a:gd name="connsiteY18" fmla="*/ 980635 h 2514438"/>
                <a:gd name="connsiteX19" fmla="*/ 2521182 w 2521182"/>
                <a:gd name="connsiteY19" fmla="*/ 980635 h 2514438"/>
                <a:gd name="connsiteX20" fmla="*/ 2521182 w 2521182"/>
                <a:gd name="connsiteY20" fmla="*/ 0 h 2514438"/>
                <a:gd name="connsiteX21" fmla="*/ 1645990 w 2521182"/>
                <a:gd name="connsiteY21" fmla="*/ 0 h 2514438"/>
                <a:gd name="connsiteX22" fmla="*/ 1645990 w 2521182"/>
                <a:gd name="connsiteY22" fmla="*/ 1 h 2514438"/>
                <a:gd name="connsiteX23" fmla="*/ 1534237 w 2521182"/>
                <a:gd name="connsiteY23" fmla="*/ 1 h 2514438"/>
                <a:gd name="connsiteX24" fmla="*/ 1534237 w 2521182"/>
                <a:gd name="connsiteY24" fmla="*/ 1179 h 2514438"/>
                <a:gd name="connsiteX25" fmla="*/ 256970 w 2521182"/>
                <a:gd name="connsiteY25" fmla="*/ 1180 h 2514438"/>
                <a:gd name="connsiteX26" fmla="*/ 250909 w 2521182"/>
                <a:gd name="connsiteY26" fmla="*/ 1 h 2514438"/>
                <a:gd name="connsiteX27" fmla="*/ 244844 w 2521182"/>
                <a:gd name="connsiteY27" fmla="*/ 1181 h 2514438"/>
                <a:gd name="connsiteX28" fmla="*/ 145218 w 2521182"/>
                <a:gd name="connsiteY28" fmla="*/ 1181 h 2514438"/>
                <a:gd name="connsiteX29" fmla="*/ 139157 w 2521182"/>
                <a:gd name="connsiteY29" fmla="*/ 1 h 2514438"/>
                <a:gd name="connsiteX30" fmla="*/ 87192 w 2521182"/>
                <a:gd name="connsiteY30" fmla="*/ 10113 h 2514438"/>
                <a:gd name="connsiteX31" fmla="*/ 71589 w 2521182"/>
                <a:gd name="connsiteY31" fmla="*/ 20474 h 2514438"/>
                <a:gd name="connsiteX32" fmla="*/ 50253 w 2521182"/>
                <a:gd name="connsiteY32" fmla="*/ 32715 h 2514438"/>
                <a:gd name="connsiteX33" fmla="*/ 46328 w 2521182"/>
                <a:gd name="connsiteY33" fmla="*/ 37248 h 2514438"/>
                <a:gd name="connsiteX34" fmla="*/ 41510 w 2521182"/>
                <a:gd name="connsiteY34" fmla="*/ 40448 h 2514438"/>
                <a:gd name="connsiteX35" fmla="*/ 41510 w 2521182"/>
                <a:gd name="connsiteY35" fmla="*/ 40447 h 2514438"/>
                <a:gd name="connsiteX36" fmla="*/ 34768 w 2521182"/>
                <a:gd name="connsiteY36" fmla="*/ 50600 h 2514438"/>
                <a:gd name="connsiteX37" fmla="*/ 19992 w 2521182"/>
                <a:gd name="connsiteY37" fmla="*/ 67667 h 2514438"/>
                <a:gd name="connsiteX38" fmla="*/ 15013 w 2521182"/>
                <a:gd name="connsiteY38" fmla="*/ 80349 h 2514438"/>
                <a:gd name="connsiteX39" fmla="*/ 11175 w 2521182"/>
                <a:gd name="connsiteY39" fmla="*/ 86128 h 2514438"/>
                <a:gd name="connsiteX40" fmla="*/ 9634 w 2521182"/>
                <a:gd name="connsiteY40" fmla="*/ 94051 h 2514438"/>
                <a:gd name="connsiteX41" fmla="*/ 2806 w 2521182"/>
                <a:gd name="connsiteY41" fmla="*/ 111443 h 2514438"/>
                <a:gd name="connsiteX42" fmla="*/ 0 w 2521182"/>
                <a:gd name="connsiteY42" fmla="*/ 139273 h 2514438"/>
                <a:gd name="connsiteX43" fmla="*/ 2806 w 2521182"/>
                <a:gd name="connsiteY43" fmla="*/ 167103 h 2514438"/>
                <a:gd name="connsiteX44" fmla="*/ 10544 w 2521182"/>
                <a:gd name="connsiteY44" fmla="*/ 186812 h 2514438"/>
                <a:gd name="connsiteX45" fmla="*/ 11175 w 2521182"/>
                <a:gd name="connsiteY45" fmla="*/ 190058 h 2514438"/>
                <a:gd name="connsiteX46" fmla="*/ 12748 w 2521182"/>
                <a:gd name="connsiteY46" fmla="*/ 192425 h 2514438"/>
                <a:gd name="connsiteX47" fmla="*/ 19992 w 2521182"/>
                <a:gd name="connsiteY47" fmla="*/ 210878 h 2514438"/>
                <a:gd name="connsiteX48" fmla="*/ 41491 w 2521182"/>
                <a:gd name="connsiteY48" fmla="*/ 235710 h 2514438"/>
                <a:gd name="connsiteX49" fmla="*/ 41510 w 2521182"/>
                <a:gd name="connsiteY49" fmla="*/ 235739 h 2514438"/>
                <a:gd name="connsiteX50" fmla="*/ 41553 w 2521182"/>
                <a:gd name="connsiteY50" fmla="*/ 235781 h 2514438"/>
                <a:gd name="connsiteX51" fmla="*/ 50253 w 2521182"/>
                <a:gd name="connsiteY51" fmla="*/ 245831 h 2514438"/>
                <a:gd name="connsiteX52" fmla="*/ 53418 w 2521182"/>
                <a:gd name="connsiteY52" fmla="*/ 247646 h 2514438"/>
                <a:gd name="connsiteX53" fmla="*/ 786416 w 2521182"/>
                <a:gd name="connsiteY53" fmla="*/ 980636 h 2514438"/>
                <a:gd name="connsiteX54" fmla="*/ 789475 w 2521182"/>
                <a:gd name="connsiteY54" fmla="*/ 980636 h 2514438"/>
                <a:gd name="connsiteX55" fmla="*/ 1578426 w 2521182"/>
                <a:gd name="connsiteY55" fmla="*/ 1769586 h 2514438"/>
                <a:gd name="connsiteX56" fmla="*/ 1578887 w 2521182"/>
                <a:gd name="connsiteY56" fmla="*/ 1769125 h 2514438"/>
                <a:gd name="connsiteX57" fmla="*/ 2270775 w 2521182"/>
                <a:gd name="connsiteY57" fmla="*/ 2461020 h 2514438"/>
                <a:gd name="connsiteX58" fmla="*/ 2272590 w 2521182"/>
                <a:gd name="connsiteY58" fmla="*/ 2464185 h 2514438"/>
                <a:gd name="connsiteX59" fmla="*/ 2282640 w 2521182"/>
                <a:gd name="connsiteY59" fmla="*/ 2472885 h 2514438"/>
                <a:gd name="connsiteX60" fmla="*/ 2282682 w 2521182"/>
                <a:gd name="connsiteY60" fmla="*/ 2472928 h 2514438"/>
                <a:gd name="connsiteX61" fmla="*/ 2282711 w 2521182"/>
                <a:gd name="connsiteY61" fmla="*/ 2472947 h 2514438"/>
                <a:gd name="connsiteX62" fmla="*/ 2307543 w 2521182"/>
                <a:gd name="connsiteY62" fmla="*/ 2494446 h 2514438"/>
                <a:gd name="connsiteX63" fmla="*/ 2325996 w 2521182"/>
                <a:gd name="connsiteY63" fmla="*/ 2501690 h 2514438"/>
                <a:gd name="connsiteX64" fmla="*/ 2328363 w 2521182"/>
                <a:gd name="connsiteY64" fmla="*/ 2503263 h 2514438"/>
                <a:gd name="connsiteX65" fmla="*/ 2331609 w 2521182"/>
                <a:gd name="connsiteY65" fmla="*/ 2503894 h 2514438"/>
                <a:gd name="connsiteX66" fmla="*/ 2351318 w 2521182"/>
                <a:gd name="connsiteY66" fmla="*/ 2511632 h 2514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521182" h="2514438">
                  <a:moveTo>
                    <a:pt x="2379148" y="2514438"/>
                  </a:moveTo>
                  <a:lnTo>
                    <a:pt x="2406978" y="2511632"/>
                  </a:lnTo>
                  <a:lnTo>
                    <a:pt x="2424370" y="2504804"/>
                  </a:lnTo>
                  <a:lnTo>
                    <a:pt x="2432293" y="2503263"/>
                  </a:lnTo>
                  <a:lnTo>
                    <a:pt x="2438072" y="2499425"/>
                  </a:lnTo>
                  <a:lnTo>
                    <a:pt x="2450754" y="2494446"/>
                  </a:lnTo>
                  <a:lnTo>
                    <a:pt x="2467821" y="2479670"/>
                  </a:lnTo>
                  <a:lnTo>
                    <a:pt x="2477974" y="2472928"/>
                  </a:lnTo>
                  <a:lnTo>
                    <a:pt x="2477973" y="2472928"/>
                  </a:lnTo>
                  <a:lnTo>
                    <a:pt x="2481173" y="2468110"/>
                  </a:lnTo>
                  <a:lnTo>
                    <a:pt x="2485706" y="2464185"/>
                  </a:lnTo>
                  <a:lnTo>
                    <a:pt x="2497947" y="2442849"/>
                  </a:lnTo>
                  <a:lnTo>
                    <a:pt x="2508308" y="2427246"/>
                  </a:lnTo>
                  <a:cubicBezTo>
                    <a:pt x="2515050" y="2410623"/>
                    <a:pt x="2518419" y="2392952"/>
                    <a:pt x="2518420" y="2375281"/>
                  </a:cubicBezTo>
                  <a:lnTo>
                    <a:pt x="2517240" y="2369220"/>
                  </a:lnTo>
                  <a:lnTo>
                    <a:pt x="2517240" y="2269594"/>
                  </a:lnTo>
                  <a:lnTo>
                    <a:pt x="2518420" y="2263529"/>
                  </a:lnTo>
                  <a:lnTo>
                    <a:pt x="2517241" y="2257468"/>
                  </a:lnTo>
                  <a:lnTo>
                    <a:pt x="2517242" y="980635"/>
                  </a:lnTo>
                  <a:lnTo>
                    <a:pt x="2521182" y="980635"/>
                  </a:lnTo>
                  <a:lnTo>
                    <a:pt x="2521182" y="0"/>
                  </a:lnTo>
                  <a:lnTo>
                    <a:pt x="1645990" y="0"/>
                  </a:lnTo>
                  <a:lnTo>
                    <a:pt x="1645990" y="1"/>
                  </a:lnTo>
                  <a:lnTo>
                    <a:pt x="1534237" y="1"/>
                  </a:lnTo>
                  <a:lnTo>
                    <a:pt x="1534237" y="1179"/>
                  </a:lnTo>
                  <a:lnTo>
                    <a:pt x="256970" y="1180"/>
                  </a:lnTo>
                  <a:lnTo>
                    <a:pt x="250909" y="1"/>
                  </a:lnTo>
                  <a:lnTo>
                    <a:pt x="244844" y="1181"/>
                  </a:lnTo>
                  <a:lnTo>
                    <a:pt x="145218" y="1181"/>
                  </a:lnTo>
                  <a:lnTo>
                    <a:pt x="139157" y="1"/>
                  </a:lnTo>
                  <a:cubicBezTo>
                    <a:pt x="121486" y="2"/>
                    <a:pt x="103815" y="3371"/>
                    <a:pt x="87192" y="10113"/>
                  </a:cubicBezTo>
                  <a:lnTo>
                    <a:pt x="71589" y="20474"/>
                  </a:lnTo>
                  <a:lnTo>
                    <a:pt x="50253" y="32715"/>
                  </a:lnTo>
                  <a:lnTo>
                    <a:pt x="46328" y="37248"/>
                  </a:lnTo>
                  <a:lnTo>
                    <a:pt x="41510" y="40448"/>
                  </a:lnTo>
                  <a:lnTo>
                    <a:pt x="41510" y="40447"/>
                  </a:lnTo>
                  <a:lnTo>
                    <a:pt x="34768" y="50600"/>
                  </a:lnTo>
                  <a:lnTo>
                    <a:pt x="19992" y="67667"/>
                  </a:lnTo>
                  <a:lnTo>
                    <a:pt x="15013" y="80349"/>
                  </a:lnTo>
                  <a:lnTo>
                    <a:pt x="11175" y="86128"/>
                  </a:lnTo>
                  <a:lnTo>
                    <a:pt x="9634" y="94051"/>
                  </a:lnTo>
                  <a:lnTo>
                    <a:pt x="2806" y="111443"/>
                  </a:lnTo>
                  <a:lnTo>
                    <a:pt x="0" y="139273"/>
                  </a:lnTo>
                  <a:lnTo>
                    <a:pt x="2806" y="167103"/>
                  </a:lnTo>
                  <a:lnTo>
                    <a:pt x="10544" y="186812"/>
                  </a:lnTo>
                  <a:lnTo>
                    <a:pt x="11175" y="190058"/>
                  </a:lnTo>
                  <a:lnTo>
                    <a:pt x="12748" y="192425"/>
                  </a:lnTo>
                  <a:lnTo>
                    <a:pt x="19992" y="210878"/>
                  </a:lnTo>
                  <a:lnTo>
                    <a:pt x="41491" y="235710"/>
                  </a:lnTo>
                  <a:lnTo>
                    <a:pt x="41510" y="235739"/>
                  </a:lnTo>
                  <a:lnTo>
                    <a:pt x="41553" y="235781"/>
                  </a:lnTo>
                  <a:lnTo>
                    <a:pt x="50253" y="245831"/>
                  </a:lnTo>
                  <a:lnTo>
                    <a:pt x="53418" y="247646"/>
                  </a:lnTo>
                  <a:lnTo>
                    <a:pt x="786416" y="980636"/>
                  </a:lnTo>
                  <a:lnTo>
                    <a:pt x="789475" y="980636"/>
                  </a:lnTo>
                  <a:lnTo>
                    <a:pt x="1578426" y="1769586"/>
                  </a:lnTo>
                  <a:lnTo>
                    <a:pt x="1578887" y="1769125"/>
                  </a:lnTo>
                  <a:lnTo>
                    <a:pt x="2270775" y="2461020"/>
                  </a:lnTo>
                  <a:lnTo>
                    <a:pt x="2272590" y="2464185"/>
                  </a:lnTo>
                  <a:lnTo>
                    <a:pt x="2282640" y="2472885"/>
                  </a:lnTo>
                  <a:lnTo>
                    <a:pt x="2282682" y="2472928"/>
                  </a:lnTo>
                  <a:lnTo>
                    <a:pt x="2282711" y="2472947"/>
                  </a:lnTo>
                  <a:lnTo>
                    <a:pt x="2307543" y="2494446"/>
                  </a:lnTo>
                  <a:lnTo>
                    <a:pt x="2325996" y="2501690"/>
                  </a:lnTo>
                  <a:lnTo>
                    <a:pt x="2328363" y="2503263"/>
                  </a:lnTo>
                  <a:lnTo>
                    <a:pt x="2331609" y="2503894"/>
                  </a:lnTo>
                  <a:lnTo>
                    <a:pt x="2351318" y="2511632"/>
                  </a:lnTo>
                  <a:close/>
                </a:path>
              </a:pathLst>
            </a:custGeom>
            <a:noFill/>
            <a:ln w="22225">
              <a:gradFill flip="none" rotWithShape="1">
                <a:gsLst>
                  <a:gs pos="67000">
                    <a:schemeClr val="bg1"/>
                  </a:gs>
                  <a:gs pos="22000">
                    <a:schemeClr val="bg1">
                      <a:alpha val="0"/>
                      <a:lumMod val="100000"/>
                    </a:schemeClr>
                  </a:gs>
                </a:gsLst>
                <a:lin ang="810000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26" name="任意多边形 47"/>
            <p:cNvSpPr/>
            <p:nvPr/>
          </p:nvSpPr>
          <p:spPr>
            <a:xfrm>
              <a:off x="4683630" y="1613617"/>
              <a:ext cx="1249496" cy="231786"/>
            </a:xfrm>
            <a:custGeom>
              <a:avLst/>
              <a:gdLst>
                <a:gd name="connsiteX0" fmla="*/ 265037 w 1428743"/>
                <a:gd name="connsiteY0" fmla="*/ 0 h 265037"/>
                <a:gd name="connsiteX1" fmla="*/ 1411376 w 1428743"/>
                <a:gd name="connsiteY1" fmla="*/ 0 h 265037"/>
                <a:gd name="connsiteX2" fmla="*/ 1428743 w 1428743"/>
                <a:gd name="connsiteY2" fmla="*/ 1751 h 265037"/>
                <a:gd name="connsiteX3" fmla="*/ 1428743 w 1428743"/>
                <a:gd name="connsiteY3" fmla="*/ 1813 h 265037"/>
                <a:gd name="connsiteX4" fmla="*/ 1410771 w 1428743"/>
                <a:gd name="connsiteY4" fmla="*/ 1 h 265037"/>
                <a:gd name="connsiteX5" fmla="*/ 1410222 w 1428743"/>
                <a:gd name="connsiteY5" fmla="*/ 56 h 265037"/>
                <a:gd name="connsiteX6" fmla="*/ 1409683 w 1428743"/>
                <a:gd name="connsiteY6" fmla="*/ 2 h 265037"/>
                <a:gd name="connsiteX7" fmla="*/ 1381852 w 1428743"/>
                <a:gd name="connsiteY7" fmla="*/ 2808 h 265037"/>
                <a:gd name="connsiteX8" fmla="*/ 1362026 w 1428743"/>
                <a:gd name="connsiteY8" fmla="*/ 10592 h 265037"/>
                <a:gd name="connsiteX9" fmla="*/ 1358870 w 1428743"/>
                <a:gd name="connsiteY9" fmla="*/ 11205 h 265037"/>
                <a:gd name="connsiteX10" fmla="*/ 1356567 w 1428743"/>
                <a:gd name="connsiteY10" fmla="*/ 12734 h 265037"/>
                <a:gd name="connsiteX11" fmla="*/ 1338076 w 1428743"/>
                <a:gd name="connsiteY11" fmla="*/ 19994 h 265037"/>
                <a:gd name="connsiteX12" fmla="*/ 1313194 w 1428743"/>
                <a:gd name="connsiteY12" fmla="*/ 41536 h 265037"/>
                <a:gd name="connsiteX13" fmla="*/ 1313187 w 1428743"/>
                <a:gd name="connsiteY13" fmla="*/ 41541 h 265037"/>
                <a:gd name="connsiteX14" fmla="*/ 1313177 w 1428743"/>
                <a:gd name="connsiteY14" fmla="*/ 41551 h 265037"/>
                <a:gd name="connsiteX15" fmla="*/ 1303123 w 1428743"/>
                <a:gd name="connsiteY15" fmla="*/ 50255 h 265037"/>
                <a:gd name="connsiteX16" fmla="*/ 1301307 w 1428743"/>
                <a:gd name="connsiteY16" fmla="*/ 53420 h 265037"/>
                <a:gd name="connsiteX17" fmla="*/ 1089688 w 1428743"/>
                <a:gd name="connsiteY17" fmla="*/ 265037 h 265037"/>
                <a:gd name="connsiteX18" fmla="*/ 0 w 1428743"/>
                <a:gd name="connsiteY18" fmla="*/ 265037 h 265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28743" h="265037">
                  <a:moveTo>
                    <a:pt x="265037" y="0"/>
                  </a:moveTo>
                  <a:lnTo>
                    <a:pt x="1411376" y="0"/>
                  </a:lnTo>
                  <a:lnTo>
                    <a:pt x="1428743" y="1751"/>
                  </a:lnTo>
                  <a:lnTo>
                    <a:pt x="1428743" y="1813"/>
                  </a:lnTo>
                  <a:lnTo>
                    <a:pt x="1410771" y="1"/>
                  </a:lnTo>
                  <a:lnTo>
                    <a:pt x="1410222" y="56"/>
                  </a:lnTo>
                  <a:lnTo>
                    <a:pt x="1409683" y="2"/>
                  </a:lnTo>
                  <a:lnTo>
                    <a:pt x="1381852" y="2808"/>
                  </a:lnTo>
                  <a:lnTo>
                    <a:pt x="1362026" y="10592"/>
                  </a:lnTo>
                  <a:lnTo>
                    <a:pt x="1358870" y="11205"/>
                  </a:lnTo>
                  <a:lnTo>
                    <a:pt x="1356567" y="12734"/>
                  </a:lnTo>
                  <a:lnTo>
                    <a:pt x="1338076" y="19994"/>
                  </a:lnTo>
                  <a:lnTo>
                    <a:pt x="1313194" y="41536"/>
                  </a:lnTo>
                  <a:lnTo>
                    <a:pt x="1313187" y="41541"/>
                  </a:lnTo>
                  <a:lnTo>
                    <a:pt x="1313177" y="41551"/>
                  </a:lnTo>
                  <a:lnTo>
                    <a:pt x="1303123" y="50255"/>
                  </a:lnTo>
                  <a:lnTo>
                    <a:pt x="1301307" y="53420"/>
                  </a:lnTo>
                  <a:lnTo>
                    <a:pt x="1089688" y="265037"/>
                  </a:lnTo>
                  <a:lnTo>
                    <a:pt x="0" y="265037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22000">
                  <a:srgbClr val="F9F9F9">
                    <a:alpha val="56000"/>
                  </a:srgbClr>
                </a:gs>
                <a:gs pos="2000">
                  <a:schemeClr val="bg1">
                    <a:lumMod val="95000"/>
                    <a:alpha val="50000"/>
                  </a:schemeClr>
                </a:gs>
              </a:gsLst>
              <a:lin ang="5400000" scaled="1"/>
              <a:tileRect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27" name="任意多边形 48"/>
            <p:cNvSpPr/>
            <p:nvPr/>
          </p:nvSpPr>
          <p:spPr>
            <a:xfrm flipH="1">
              <a:off x="6258207" y="1612883"/>
              <a:ext cx="1249496" cy="231786"/>
            </a:xfrm>
            <a:custGeom>
              <a:avLst/>
              <a:gdLst>
                <a:gd name="connsiteX0" fmla="*/ 265037 w 1428743"/>
                <a:gd name="connsiteY0" fmla="*/ 0 h 265037"/>
                <a:gd name="connsiteX1" fmla="*/ 1411376 w 1428743"/>
                <a:gd name="connsiteY1" fmla="*/ 0 h 265037"/>
                <a:gd name="connsiteX2" fmla="*/ 1428743 w 1428743"/>
                <a:gd name="connsiteY2" fmla="*/ 1751 h 265037"/>
                <a:gd name="connsiteX3" fmla="*/ 1428743 w 1428743"/>
                <a:gd name="connsiteY3" fmla="*/ 1813 h 265037"/>
                <a:gd name="connsiteX4" fmla="*/ 1410771 w 1428743"/>
                <a:gd name="connsiteY4" fmla="*/ 1 h 265037"/>
                <a:gd name="connsiteX5" fmla="*/ 1410222 w 1428743"/>
                <a:gd name="connsiteY5" fmla="*/ 56 h 265037"/>
                <a:gd name="connsiteX6" fmla="*/ 1409683 w 1428743"/>
                <a:gd name="connsiteY6" fmla="*/ 2 h 265037"/>
                <a:gd name="connsiteX7" fmla="*/ 1381852 w 1428743"/>
                <a:gd name="connsiteY7" fmla="*/ 2808 h 265037"/>
                <a:gd name="connsiteX8" fmla="*/ 1362026 w 1428743"/>
                <a:gd name="connsiteY8" fmla="*/ 10592 h 265037"/>
                <a:gd name="connsiteX9" fmla="*/ 1358870 w 1428743"/>
                <a:gd name="connsiteY9" fmla="*/ 11205 h 265037"/>
                <a:gd name="connsiteX10" fmla="*/ 1356567 w 1428743"/>
                <a:gd name="connsiteY10" fmla="*/ 12734 h 265037"/>
                <a:gd name="connsiteX11" fmla="*/ 1338076 w 1428743"/>
                <a:gd name="connsiteY11" fmla="*/ 19994 h 265037"/>
                <a:gd name="connsiteX12" fmla="*/ 1313194 w 1428743"/>
                <a:gd name="connsiteY12" fmla="*/ 41536 h 265037"/>
                <a:gd name="connsiteX13" fmla="*/ 1313187 w 1428743"/>
                <a:gd name="connsiteY13" fmla="*/ 41541 h 265037"/>
                <a:gd name="connsiteX14" fmla="*/ 1313177 w 1428743"/>
                <a:gd name="connsiteY14" fmla="*/ 41551 h 265037"/>
                <a:gd name="connsiteX15" fmla="*/ 1303123 w 1428743"/>
                <a:gd name="connsiteY15" fmla="*/ 50255 h 265037"/>
                <a:gd name="connsiteX16" fmla="*/ 1301307 w 1428743"/>
                <a:gd name="connsiteY16" fmla="*/ 53420 h 265037"/>
                <a:gd name="connsiteX17" fmla="*/ 1089688 w 1428743"/>
                <a:gd name="connsiteY17" fmla="*/ 265037 h 265037"/>
                <a:gd name="connsiteX18" fmla="*/ 0 w 1428743"/>
                <a:gd name="connsiteY18" fmla="*/ 265037 h 265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28743" h="265037">
                  <a:moveTo>
                    <a:pt x="265037" y="0"/>
                  </a:moveTo>
                  <a:lnTo>
                    <a:pt x="1411376" y="0"/>
                  </a:lnTo>
                  <a:lnTo>
                    <a:pt x="1428743" y="1751"/>
                  </a:lnTo>
                  <a:lnTo>
                    <a:pt x="1428743" y="1813"/>
                  </a:lnTo>
                  <a:lnTo>
                    <a:pt x="1410771" y="1"/>
                  </a:lnTo>
                  <a:lnTo>
                    <a:pt x="1410222" y="56"/>
                  </a:lnTo>
                  <a:lnTo>
                    <a:pt x="1409683" y="2"/>
                  </a:lnTo>
                  <a:lnTo>
                    <a:pt x="1381852" y="2808"/>
                  </a:lnTo>
                  <a:lnTo>
                    <a:pt x="1362026" y="10592"/>
                  </a:lnTo>
                  <a:lnTo>
                    <a:pt x="1358870" y="11205"/>
                  </a:lnTo>
                  <a:lnTo>
                    <a:pt x="1356567" y="12734"/>
                  </a:lnTo>
                  <a:lnTo>
                    <a:pt x="1338076" y="19994"/>
                  </a:lnTo>
                  <a:lnTo>
                    <a:pt x="1313194" y="41536"/>
                  </a:lnTo>
                  <a:lnTo>
                    <a:pt x="1313187" y="41541"/>
                  </a:lnTo>
                  <a:lnTo>
                    <a:pt x="1313177" y="41551"/>
                  </a:lnTo>
                  <a:lnTo>
                    <a:pt x="1303123" y="50255"/>
                  </a:lnTo>
                  <a:lnTo>
                    <a:pt x="1301307" y="53420"/>
                  </a:lnTo>
                  <a:lnTo>
                    <a:pt x="1089688" y="265037"/>
                  </a:lnTo>
                  <a:lnTo>
                    <a:pt x="0" y="265037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22000">
                  <a:srgbClr val="F9F9F9">
                    <a:alpha val="50000"/>
                  </a:srgbClr>
                </a:gs>
                <a:gs pos="2000">
                  <a:schemeClr val="bg1">
                    <a:lumMod val="95000"/>
                    <a:alpha val="46000"/>
                  </a:schemeClr>
                </a:gs>
              </a:gsLst>
              <a:lin ang="5400000" scaled="1"/>
              <a:tileRect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28" name="任意多边形 49"/>
            <p:cNvSpPr/>
            <p:nvPr/>
          </p:nvSpPr>
          <p:spPr>
            <a:xfrm flipH="1" flipV="1">
              <a:off x="6249877" y="5854815"/>
              <a:ext cx="1249496" cy="231786"/>
            </a:xfrm>
            <a:custGeom>
              <a:avLst/>
              <a:gdLst>
                <a:gd name="connsiteX0" fmla="*/ 265037 w 1428743"/>
                <a:gd name="connsiteY0" fmla="*/ 0 h 265037"/>
                <a:gd name="connsiteX1" fmla="*/ 1411376 w 1428743"/>
                <a:gd name="connsiteY1" fmla="*/ 0 h 265037"/>
                <a:gd name="connsiteX2" fmla="*/ 1428743 w 1428743"/>
                <a:gd name="connsiteY2" fmla="*/ 1751 h 265037"/>
                <a:gd name="connsiteX3" fmla="*/ 1428743 w 1428743"/>
                <a:gd name="connsiteY3" fmla="*/ 1813 h 265037"/>
                <a:gd name="connsiteX4" fmla="*/ 1410771 w 1428743"/>
                <a:gd name="connsiteY4" fmla="*/ 1 h 265037"/>
                <a:gd name="connsiteX5" fmla="*/ 1410222 w 1428743"/>
                <a:gd name="connsiteY5" fmla="*/ 56 h 265037"/>
                <a:gd name="connsiteX6" fmla="*/ 1409683 w 1428743"/>
                <a:gd name="connsiteY6" fmla="*/ 2 h 265037"/>
                <a:gd name="connsiteX7" fmla="*/ 1381852 w 1428743"/>
                <a:gd name="connsiteY7" fmla="*/ 2808 h 265037"/>
                <a:gd name="connsiteX8" fmla="*/ 1362026 w 1428743"/>
                <a:gd name="connsiteY8" fmla="*/ 10592 h 265037"/>
                <a:gd name="connsiteX9" fmla="*/ 1358870 w 1428743"/>
                <a:gd name="connsiteY9" fmla="*/ 11205 h 265037"/>
                <a:gd name="connsiteX10" fmla="*/ 1356567 w 1428743"/>
                <a:gd name="connsiteY10" fmla="*/ 12734 h 265037"/>
                <a:gd name="connsiteX11" fmla="*/ 1338076 w 1428743"/>
                <a:gd name="connsiteY11" fmla="*/ 19994 h 265037"/>
                <a:gd name="connsiteX12" fmla="*/ 1313194 w 1428743"/>
                <a:gd name="connsiteY12" fmla="*/ 41536 h 265037"/>
                <a:gd name="connsiteX13" fmla="*/ 1313187 w 1428743"/>
                <a:gd name="connsiteY13" fmla="*/ 41541 h 265037"/>
                <a:gd name="connsiteX14" fmla="*/ 1313177 w 1428743"/>
                <a:gd name="connsiteY14" fmla="*/ 41551 h 265037"/>
                <a:gd name="connsiteX15" fmla="*/ 1303123 w 1428743"/>
                <a:gd name="connsiteY15" fmla="*/ 50255 h 265037"/>
                <a:gd name="connsiteX16" fmla="*/ 1301307 w 1428743"/>
                <a:gd name="connsiteY16" fmla="*/ 53420 h 265037"/>
                <a:gd name="connsiteX17" fmla="*/ 1089688 w 1428743"/>
                <a:gd name="connsiteY17" fmla="*/ 265037 h 265037"/>
                <a:gd name="connsiteX18" fmla="*/ 0 w 1428743"/>
                <a:gd name="connsiteY18" fmla="*/ 265037 h 265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28743" h="265037">
                  <a:moveTo>
                    <a:pt x="265037" y="0"/>
                  </a:moveTo>
                  <a:lnTo>
                    <a:pt x="1411376" y="0"/>
                  </a:lnTo>
                  <a:lnTo>
                    <a:pt x="1428743" y="1751"/>
                  </a:lnTo>
                  <a:lnTo>
                    <a:pt x="1428743" y="1813"/>
                  </a:lnTo>
                  <a:lnTo>
                    <a:pt x="1410771" y="1"/>
                  </a:lnTo>
                  <a:lnTo>
                    <a:pt x="1410222" y="56"/>
                  </a:lnTo>
                  <a:lnTo>
                    <a:pt x="1409683" y="2"/>
                  </a:lnTo>
                  <a:lnTo>
                    <a:pt x="1381852" y="2808"/>
                  </a:lnTo>
                  <a:lnTo>
                    <a:pt x="1362026" y="10592"/>
                  </a:lnTo>
                  <a:lnTo>
                    <a:pt x="1358870" y="11205"/>
                  </a:lnTo>
                  <a:lnTo>
                    <a:pt x="1356567" y="12734"/>
                  </a:lnTo>
                  <a:lnTo>
                    <a:pt x="1338076" y="19994"/>
                  </a:lnTo>
                  <a:lnTo>
                    <a:pt x="1313194" y="41536"/>
                  </a:lnTo>
                  <a:lnTo>
                    <a:pt x="1313187" y="41541"/>
                  </a:lnTo>
                  <a:lnTo>
                    <a:pt x="1313177" y="41551"/>
                  </a:lnTo>
                  <a:lnTo>
                    <a:pt x="1303123" y="50255"/>
                  </a:lnTo>
                  <a:lnTo>
                    <a:pt x="1301307" y="53420"/>
                  </a:lnTo>
                  <a:lnTo>
                    <a:pt x="1089688" y="265037"/>
                  </a:lnTo>
                  <a:lnTo>
                    <a:pt x="0" y="265037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tx1">
                    <a:alpha val="0"/>
                  </a:schemeClr>
                </a:gs>
                <a:gs pos="26000">
                  <a:schemeClr val="tx1">
                    <a:alpha val="35000"/>
                  </a:schemeClr>
                </a:gs>
                <a:gs pos="2000">
                  <a:schemeClr val="tx1">
                    <a:alpha val="12000"/>
                  </a:schemeClr>
                </a:gs>
              </a:gsLst>
              <a:lin ang="5400000" scaled="1"/>
              <a:tileRect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29" name="任意多边形 50"/>
            <p:cNvSpPr/>
            <p:nvPr/>
          </p:nvSpPr>
          <p:spPr>
            <a:xfrm flipV="1">
              <a:off x="4691258" y="5854815"/>
              <a:ext cx="1249496" cy="231786"/>
            </a:xfrm>
            <a:custGeom>
              <a:avLst/>
              <a:gdLst>
                <a:gd name="connsiteX0" fmla="*/ 265037 w 1428743"/>
                <a:gd name="connsiteY0" fmla="*/ 0 h 265037"/>
                <a:gd name="connsiteX1" fmla="*/ 1411376 w 1428743"/>
                <a:gd name="connsiteY1" fmla="*/ 0 h 265037"/>
                <a:gd name="connsiteX2" fmla="*/ 1428743 w 1428743"/>
                <a:gd name="connsiteY2" fmla="*/ 1751 h 265037"/>
                <a:gd name="connsiteX3" fmla="*/ 1428743 w 1428743"/>
                <a:gd name="connsiteY3" fmla="*/ 1813 h 265037"/>
                <a:gd name="connsiteX4" fmla="*/ 1410771 w 1428743"/>
                <a:gd name="connsiteY4" fmla="*/ 1 h 265037"/>
                <a:gd name="connsiteX5" fmla="*/ 1410222 w 1428743"/>
                <a:gd name="connsiteY5" fmla="*/ 56 h 265037"/>
                <a:gd name="connsiteX6" fmla="*/ 1409683 w 1428743"/>
                <a:gd name="connsiteY6" fmla="*/ 2 h 265037"/>
                <a:gd name="connsiteX7" fmla="*/ 1381852 w 1428743"/>
                <a:gd name="connsiteY7" fmla="*/ 2808 h 265037"/>
                <a:gd name="connsiteX8" fmla="*/ 1362026 w 1428743"/>
                <a:gd name="connsiteY8" fmla="*/ 10592 h 265037"/>
                <a:gd name="connsiteX9" fmla="*/ 1358870 w 1428743"/>
                <a:gd name="connsiteY9" fmla="*/ 11205 h 265037"/>
                <a:gd name="connsiteX10" fmla="*/ 1356567 w 1428743"/>
                <a:gd name="connsiteY10" fmla="*/ 12734 h 265037"/>
                <a:gd name="connsiteX11" fmla="*/ 1338076 w 1428743"/>
                <a:gd name="connsiteY11" fmla="*/ 19994 h 265037"/>
                <a:gd name="connsiteX12" fmla="*/ 1313194 w 1428743"/>
                <a:gd name="connsiteY12" fmla="*/ 41536 h 265037"/>
                <a:gd name="connsiteX13" fmla="*/ 1313187 w 1428743"/>
                <a:gd name="connsiteY13" fmla="*/ 41541 h 265037"/>
                <a:gd name="connsiteX14" fmla="*/ 1313177 w 1428743"/>
                <a:gd name="connsiteY14" fmla="*/ 41551 h 265037"/>
                <a:gd name="connsiteX15" fmla="*/ 1303123 w 1428743"/>
                <a:gd name="connsiteY15" fmla="*/ 50255 h 265037"/>
                <a:gd name="connsiteX16" fmla="*/ 1301307 w 1428743"/>
                <a:gd name="connsiteY16" fmla="*/ 53420 h 265037"/>
                <a:gd name="connsiteX17" fmla="*/ 1089688 w 1428743"/>
                <a:gd name="connsiteY17" fmla="*/ 265037 h 265037"/>
                <a:gd name="connsiteX18" fmla="*/ 0 w 1428743"/>
                <a:gd name="connsiteY18" fmla="*/ 265037 h 265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28743" h="265037">
                  <a:moveTo>
                    <a:pt x="265037" y="0"/>
                  </a:moveTo>
                  <a:lnTo>
                    <a:pt x="1411376" y="0"/>
                  </a:lnTo>
                  <a:lnTo>
                    <a:pt x="1428743" y="1751"/>
                  </a:lnTo>
                  <a:lnTo>
                    <a:pt x="1428743" y="1813"/>
                  </a:lnTo>
                  <a:lnTo>
                    <a:pt x="1410771" y="1"/>
                  </a:lnTo>
                  <a:lnTo>
                    <a:pt x="1410222" y="56"/>
                  </a:lnTo>
                  <a:lnTo>
                    <a:pt x="1409683" y="2"/>
                  </a:lnTo>
                  <a:lnTo>
                    <a:pt x="1381852" y="2808"/>
                  </a:lnTo>
                  <a:lnTo>
                    <a:pt x="1362026" y="10592"/>
                  </a:lnTo>
                  <a:lnTo>
                    <a:pt x="1358870" y="11205"/>
                  </a:lnTo>
                  <a:lnTo>
                    <a:pt x="1356567" y="12734"/>
                  </a:lnTo>
                  <a:lnTo>
                    <a:pt x="1338076" y="19994"/>
                  </a:lnTo>
                  <a:lnTo>
                    <a:pt x="1313194" y="41536"/>
                  </a:lnTo>
                  <a:lnTo>
                    <a:pt x="1313187" y="41541"/>
                  </a:lnTo>
                  <a:lnTo>
                    <a:pt x="1313177" y="41551"/>
                  </a:lnTo>
                  <a:lnTo>
                    <a:pt x="1303123" y="50255"/>
                  </a:lnTo>
                  <a:lnTo>
                    <a:pt x="1301307" y="53420"/>
                  </a:lnTo>
                  <a:lnTo>
                    <a:pt x="1089688" y="265037"/>
                  </a:lnTo>
                  <a:lnTo>
                    <a:pt x="0" y="265037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tx1">
                    <a:alpha val="0"/>
                  </a:schemeClr>
                </a:gs>
                <a:gs pos="26000">
                  <a:schemeClr val="tx1">
                    <a:alpha val="19000"/>
                  </a:schemeClr>
                </a:gs>
                <a:gs pos="2000">
                  <a:schemeClr val="tx1">
                    <a:alpha val="10000"/>
                  </a:schemeClr>
                </a:gs>
              </a:gsLst>
              <a:lin ang="5400000" scaled="1"/>
              <a:tileRect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30" name="任意多边形 51"/>
            <p:cNvSpPr/>
            <p:nvPr/>
          </p:nvSpPr>
          <p:spPr>
            <a:xfrm rot="5400000" flipV="1">
              <a:off x="3339197" y="2969200"/>
              <a:ext cx="1249495" cy="231786"/>
            </a:xfrm>
            <a:custGeom>
              <a:avLst/>
              <a:gdLst>
                <a:gd name="connsiteX0" fmla="*/ 265037 w 1428743"/>
                <a:gd name="connsiteY0" fmla="*/ 0 h 265037"/>
                <a:gd name="connsiteX1" fmla="*/ 1411376 w 1428743"/>
                <a:gd name="connsiteY1" fmla="*/ 0 h 265037"/>
                <a:gd name="connsiteX2" fmla="*/ 1428743 w 1428743"/>
                <a:gd name="connsiteY2" fmla="*/ 1751 h 265037"/>
                <a:gd name="connsiteX3" fmla="*/ 1428743 w 1428743"/>
                <a:gd name="connsiteY3" fmla="*/ 1813 h 265037"/>
                <a:gd name="connsiteX4" fmla="*/ 1410771 w 1428743"/>
                <a:gd name="connsiteY4" fmla="*/ 1 h 265037"/>
                <a:gd name="connsiteX5" fmla="*/ 1410222 w 1428743"/>
                <a:gd name="connsiteY5" fmla="*/ 56 h 265037"/>
                <a:gd name="connsiteX6" fmla="*/ 1409683 w 1428743"/>
                <a:gd name="connsiteY6" fmla="*/ 2 h 265037"/>
                <a:gd name="connsiteX7" fmla="*/ 1381852 w 1428743"/>
                <a:gd name="connsiteY7" fmla="*/ 2808 h 265037"/>
                <a:gd name="connsiteX8" fmla="*/ 1362026 w 1428743"/>
                <a:gd name="connsiteY8" fmla="*/ 10592 h 265037"/>
                <a:gd name="connsiteX9" fmla="*/ 1358870 w 1428743"/>
                <a:gd name="connsiteY9" fmla="*/ 11205 h 265037"/>
                <a:gd name="connsiteX10" fmla="*/ 1356567 w 1428743"/>
                <a:gd name="connsiteY10" fmla="*/ 12734 h 265037"/>
                <a:gd name="connsiteX11" fmla="*/ 1338076 w 1428743"/>
                <a:gd name="connsiteY11" fmla="*/ 19994 h 265037"/>
                <a:gd name="connsiteX12" fmla="*/ 1313194 w 1428743"/>
                <a:gd name="connsiteY12" fmla="*/ 41536 h 265037"/>
                <a:gd name="connsiteX13" fmla="*/ 1313187 w 1428743"/>
                <a:gd name="connsiteY13" fmla="*/ 41541 h 265037"/>
                <a:gd name="connsiteX14" fmla="*/ 1313177 w 1428743"/>
                <a:gd name="connsiteY14" fmla="*/ 41551 h 265037"/>
                <a:gd name="connsiteX15" fmla="*/ 1303123 w 1428743"/>
                <a:gd name="connsiteY15" fmla="*/ 50255 h 265037"/>
                <a:gd name="connsiteX16" fmla="*/ 1301307 w 1428743"/>
                <a:gd name="connsiteY16" fmla="*/ 53420 h 265037"/>
                <a:gd name="connsiteX17" fmla="*/ 1089688 w 1428743"/>
                <a:gd name="connsiteY17" fmla="*/ 265037 h 265037"/>
                <a:gd name="connsiteX18" fmla="*/ 0 w 1428743"/>
                <a:gd name="connsiteY18" fmla="*/ 265037 h 265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28743" h="265037">
                  <a:moveTo>
                    <a:pt x="265037" y="0"/>
                  </a:moveTo>
                  <a:lnTo>
                    <a:pt x="1411376" y="0"/>
                  </a:lnTo>
                  <a:lnTo>
                    <a:pt x="1428743" y="1751"/>
                  </a:lnTo>
                  <a:lnTo>
                    <a:pt x="1428743" y="1813"/>
                  </a:lnTo>
                  <a:lnTo>
                    <a:pt x="1410771" y="1"/>
                  </a:lnTo>
                  <a:lnTo>
                    <a:pt x="1410222" y="56"/>
                  </a:lnTo>
                  <a:lnTo>
                    <a:pt x="1409683" y="2"/>
                  </a:lnTo>
                  <a:lnTo>
                    <a:pt x="1381852" y="2808"/>
                  </a:lnTo>
                  <a:lnTo>
                    <a:pt x="1362026" y="10592"/>
                  </a:lnTo>
                  <a:lnTo>
                    <a:pt x="1358870" y="11205"/>
                  </a:lnTo>
                  <a:lnTo>
                    <a:pt x="1356567" y="12734"/>
                  </a:lnTo>
                  <a:lnTo>
                    <a:pt x="1338076" y="19994"/>
                  </a:lnTo>
                  <a:lnTo>
                    <a:pt x="1313194" y="41536"/>
                  </a:lnTo>
                  <a:lnTo>
                    <a:pt x="1313187" y="41541"/>
                  </a:lnTo>
                  <a:lnTo>
                    <a:pt x="1313177" y="41551"/>
                  </a:lnTo>
                  <a:lnTo>
                    <a:pt x="1303123" y="50255"/>
                  </a:lnTo>
                  <a:lnTo>
                    <a:pt x="1301307" y="53420"/>
                  </a:lnTo>
                  <a:lnTo>
                    <a:pt x="1089688" y="265037"/>
                  </a:lnTo>
                  <a:lnTo>
                    <a:pt x="0" y="265037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22000">
                  <a:srgbClr val="F9F9F9">
                    <a:alpha val="50000"/>
                  </a:srgbClr>
                </a:gs>
                <a:gs pos="2000">
                  <a:schemeClr val="bg1">
                    <a:lumMod val="95000"/>
                    <a:alpha val="46000"/>
                  </a:schemeClr>
                </a:gs>
              </a:gsLst>
              <a:lin ang="5400000" scaled="1"/>
              <a:tileRect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31" name="任意多边形 52"/>
            <p:cNvSpPr/>
            <p:nvPr/>
          </p:nvSpPr>
          <p:spPr>
            <a:xfrm rot="16200000">
              <a:off x="3339197" y="4499117"/>
              <a:ext cx="1249495" cy="231786"/>
            </a:xfrm>
            <a:custGeom>
              <a:avLst/>
              <a:gdLst>
                <a:gd name="connsiteX0" fmla="*/ 265037 w 1428743"/>
                <a:gd name="connsiteY0" fmla="*/ 0 h 265037"/>
                <a:gd name="connsiteX1" fmla="*/ 1411376 w 1428743"/>
                <a:gd name="connsiteY1" fmla="*/ 0 h 265037"/>
                <a:gd name="connsiteX2" fmla="*/ 1428743 w 1428743"/>
                <a:gd name="connsiteY2" fmla="*/ 1751 h 265037"/>
                <a:gd name="connsiteX3" fmla="*/ 1428743 w 1428743"/>
                <a:gd name="connsiteY3" fmla="*/ 1813 h 265037"/>
                <a:gd name="connsiteX4" fmla="*/ 1410771 w 1428743"/>
                <a:gd name="connsiteY4" fmla="*/ 1 h 265037"/>
                <a:gd name="connsiteX5" fmla="*/ 1410222 w 1428743"/>
                <a:gd name="connsiteY5" fmla="*/ 56 h 265037"/>
                <a:gd name="connsiteX6" fmla="*/ 1409683 w 1428743"/>
                <a:gd name="connsiteY6" fmla="*/ 2 h 265037"/>
                <a:gd name="connsiteX7" fmla="*/ 1381852 w 1428743"/>
                <a:gd name="connsiteY7" fmla="*/ 2808 h 265037"/>
                <a:gd name="connsiteX8" fmla="*/ 1362026 w 1428743"/>
                <a:gd name="connsiteY8" fmla="*/ 10592 h 265037"/>
                <a:gd name="connsiteX9" fmla="*/ 1358870 w 1428743"/>
                <a:gd name="connsiteY9" fmla="*/ 11205 h 265037"/>
                <a:gd name="connsiteX10" fmla="*/ 1356567 w 1428743"/>
                <a:gd name="connsiteY10" fmla="*/ 12734 h 265037"/>
                <a:gd name="connsiteX11" fmla="*/ 1338076 w 1428743"/>
                <a:gd name="connsiteY11" fmla="*/ 19994 h 265037"/>
                <a:gd name="connsiteX12" fmla="*/ 1313194 w 1428743"/>
                <a:gd name="connsiteY12" fmla="*/ 41536 h 265037"/>
                <a:gd name="connsiteX13" fmla="*/ 1313187 w 1428743"/>
                <a:gd name="connsiteY13" fmla="*/ 41541 h 265037"/>
                <a:gd name="connsiteX14" fmla="*/ 1313177 w 1428743"/>
                <a:gd name="connsiteY14" fmla="*/ 41551 h 265037"/>
                <a:gd name="connsiteX15" fmla="*/ 1303123 w 1428743"/>
                <a:gd name="connsiteY15" fmla="*/ 50255 h 265037"/>
                <a:gd name="connsiteX16" fmla="*/ 1301307 w 1428743"/>
                <a:gd name="connsiteY16" fmla="*/ 53420 h 265037"/>
                <a:gd name="connsiteX17" fmla="*/ 1089688 w 1428743"/>
                <a:gd name="connsiteY17" fmla="*/ 265037 h 265037"/>
                <a:gd name="connsiteX18" fmla="*/ 0 w 1428743"/>
                <a:gd name="connsiteY18" fmla="*/ 265037 h 265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28743" h="265037">
                  <a:moveTo>
                    <a:pt x="265037" y="0"/>
                  </a:moveTo>
                  <a:lnTo>
                    <a:pt x="1411376" y="0"/>
                  </a:lnTo>
                  <a:lnTo>
                    <a:pt x="1428743" y="1751"/>
                  </a:lnTo>
                  <a:lnTo>
                    <a:pt x="1428743" y="1813"/>
                  </a:lnTo>
                  <a:lnTo>
                    <a:pt x="1410771" y="1"/>
                  </a:lnTo>
                  <a:lnTo>
                    <a:pt x="1410222" y="56"/>
                  </a:lnTo>
                  <a:lnTo>
                    <a:pt x="1409683" y="2"/>
                  </a:lnTo>
                  <a:lnTo>
                    <a:pt x="1381852" y="2808"/>
                  </a:lnTo>
                  <a:lnTo>
                    <a:pt x="1362026" y="10592"/>
                  </a:lnTo>
                  <a:lnTo>
                    <a:pt x="1358870" y="11205"/>
                  </a:lnTo>
                  <a:lnTo>
                    <a:pt x="1356567" y="12734"/>
                  </a:lnTo>
                  <a:lnTo>
                    <a:pt x="1338076" y="19994"/>
                  </a:lnTo>
                  <a:lnTo>
                    <a:pt x="1313194" y="41536"/>
                  </a:lnTo>
                  <a:lnTo>
                    <a:pt x="1313187" y="41541"/>
                  </a:lnTo>
                  <a:lnTo>
                    <a:pt x="1313177" y="41551"/>
                  </a:lnTo>
                  <a:lnTo>
                    <a:pt x="1303123" y="50255"/>
                  </a:lnTo>
                  <a:lnTo>
                    <a:pt x="1301307" y="53420"/>
                  </a:lnTo>
                  <a:lnTo>
                    <a:pt x="1089688" y="265037"/>
                  </a:lnTo>
                  <a:lnTo>
                    <a:pt x="0" y="265037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22000">
                  <a:srgbClr val="F9F9F9">
                    <a:alpha val="50000"/>
                  </a:srgbClr>
                </a:gs>
                <a:gs pos="2000">
                  <a:schemeClr val="bg1">
                    <a:lumMod val="95000"/>
                    <a:alpha val="46000"/>
                  </a:schemeClr>
                </a:gs>
              </a:gsLst>
              <a:lin ang="5400000" scaled="1"/>
              <a:tileRect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32" name="任意多边形 53"/>
            <p:cNvSpPr/>
            <p:nvPr/>
          </p:nvSpPr>
          <p:spPr>
            <a:xfrm rot="16200000" flipH="1" flipV="1">
              <a:off x="7606218" y="2969200"/>
              <a:ext cx="1249495" cy="231786"/>
            </a:xfrm>
            <a:custGeom>
              <a:avLst/>
              <a:gdLst>
                <a:gd name="connsiteX0" fmla="*/ 265037 w 1428743"/>
                <a:gd name="connsiteY0" fmla="*/ 0 h 265037"/>
                <a:gd name="connsiteX1" fmla="*/ 1411376 w 1428743"/>
                <a:gd name="connsiteY1" fmla="*/ 0 h 265037"/>
                <a:gd name="connsiteX2" fmla="*/ 1428743 w 1428743"/>
                <a:gd name="connsiteY2" fmla="*/ 1751 h 265037"/>
                <a:gd name="connsiteX3" fmla="*/ 1428743 w 1428743"/>
                <a:gd name="connsiteY3" fmla="*/ 1813 h 265037"/>
                <a:gd name="connsiteX4" fmla="*/ 1410771 w 1428743"/>
                <a:gd name="connsiteY4" fmla="*/ 1 h 265037"/>
                <a:gd name="connsiteX5" fmla="*/ 1410222 w 1428743"/>
                <a:gd name="connsiteY5" fmla="*/ 56 h 265037"/>
                <a:gd name="connsiteX6" fmla="*/ 1409683 w 1428743"/>
                <a:gd name="connsiteY6" fmla="*/ 2 h 265037"/>
                <a:gd name="connsiteX7" fmla="*/ 1381852 w 1428743"/>
                <a:gd name="connsiteY7" fmla="*/ 2808 h 265037"/>
                <a:gd name="connsiteX8" fmla="*/ 1362026 w 1428743"/>
                <a:gd name="connsiteY8" fmla="*/ 10592 h 265037"/>
                <a:gd name="connsiteX9" fmla="*/ 1358870 w 1428743"/>
                <a:gd name="connsiteY9" fmla="*/ 11205 h 265037"/>
                <a:gd name="connsiteX10" fmla="*/ 1356567 w 1428743"/>
                <a:gd name="connsiteY10" fmla="*/ 12734 h 265037"/>
                <a:gd name="connsiteX11" fmla="*/ 1338076 w 1428743"/>
                <a:gd name="connsiteY11" fmla="*/ 19994 h 265037"/>
                <a:gd name="connsiteX12" fmla="*/ 1313194 w 1428743"/>
                <a:gd name="connsiteY12" fmla="*/ 41536 h 265037"/>
                <a:gd name="connsiteX13" fmla="*/ 1313187 w 1428743"/>
                <a:gd name="connsiteY13" fmla="*/ 41541 h 265037"/>
                <a:gd name="connsiteX14" fmla="*/ 1313177 w 1428743"/>
                <a:gd name="connsiteY14" fmla="*/ 41551 h 265037"/>
                <a:gd name="connsiteX15" fmla="*/ 1303123 w 1428743"/>
                <a:gd name="connsiteY15" fmla="*/ 50255 h 265037"/>
                <a:gd name="connsiteX16" fmla="*/ 1301307 w 1428743"/>
                <a:gd name="connsiteY16" fmla="*/ 53420 h 265037"/>
                <a:gd name="connsiteX17" fmla="*/ 1089688 w 1428743"/>
                <a:gd name="connsiteY17" fmla="*/ 265037 h 265037"/>
                <a:gd name="connsiteX18" fmla="*/ 0 w 1428743"/>
                <a:gd name="connsiteY18" fmla="*/ 265037 h 265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28743" h="265037">
                  <a:moveTo>
                    <a:pt x="265037" y="0"/>
                  </a:moveTo>
                  <a:lnTo>
                    <a:pt x="1411376" y="0"/>
                  </a:lnTo>
                  <a:lnTo>
                    <a:pt x="1428743" y="1751"/>
                  </a:lnTo>
                  <a:lnTo>
                    <a:pt x="1428743" y="1813"/>
                  </a:lnTo>
                  <a:lnTo>
                    <a:pt x="1410771" y="1"/>
                  </a:lnTo>
                  <a:lnTo>
                    <a:pt x="1410222" y="56"/>
                  </a:lnTo>
                  <a:lnTo>
                    <a:pt x="1409683" y="2"/>
                  </a:lnTo>
                  <a:lnTo>
                    <a:pt x="1381852" y="2808"/>
                  </a:lnTo>
                  <a:lnTo>
                    <a:pt x="1362026" y="10592"/>
                  </a:lnTo>
                  <a:lnTo>
                    <a:pt x="1358870" y="11205"/>
                  </a:lnTo>
                  <a:lnTo>
                    <a:pt x="1356567" y="12734"/>
                  </a:lnTo>
                  <a:lnTo>
                    <a:pt x="1338076" y="19994"/>
                  </a:lnTo>
                  <a:lnTo>
                    <a:pt x="1313194" y="41536"/>
                  </a:lnTo>
                  <a:lnTo>
                    <a:pt x="1313187" y="41541"/>
                  </a:lnTo>
                  <a:lnTo>
                    <a:pt x="1313177" y="41551"/>
                  </a:lnTo>
                  <a:lnTo>
                    <a:pt x="1303123" y="50255"/>
                  </a:lnTo>
                  <a:lnTo>
                    <a:pt x="1301307" y="53420"/>
                  </a:lnTo>
                  <a:lnTo>
                    <a:pt x="1089688" y="265037"/>
                  </a:lnTo>
                  <a:lnTo>
                    <a:pt x="0" y="265037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tx1">
                    <a:alpha val="0"/>
                  </a:schemeClr>
                </a:gs>
                <a:gs pos="17000">
                  <a:schemeClr val="tx1">
                    <a:alpha val="19000"/>
                  </a:schemeClr>
                </a:gs>
                <a:gs pos="2000">
                  <a:schemeClr val="tx1">
                    <a:alpha val="15000"/>
                  </a:schemeClr>
                </a:gs>
              </a:gsLst>
              <a:lin ang="5400000" scaled="1"/>
              <a:tileRect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33" name="任意多边形 54"/>
            <p:cNvSpPr/>
            <p:nvPr/>
          </p:nvSpPr>
          <p:spPr>
            <a:xfrm rot="5400000" flipH="1">
              <a:off x="7606218" y="4499117"/>
              <a:ext cx="1249495" cy="231786"/>
            </a:xfrm>
            <a:custGeom>
              <a:avLst/>
              <a:gdLst>
                <a:gd name="connsiteX0" fmla="*/ 265037 w 1428743"/>
                <a:gd name="connsiteY0" fmla="*/ 0 h 265037"/>
                <a:gd name="connsiteX1" fmla="*/ 1411376 w 1428743"/>
                <a:gd name="connsiteY1" fmla="*/ 0 h 265037"/>
                <a:gd name="connsiteX2" fmla="*/ 1428743 w 1428743"/>
                <a:gd name="connsiteY2" fmla="*/ 1751 h 265037"/>
                <a:gd name="connsiteX3" fmla="*/ 1428743 w 1428743"/>
                <a:gd name="connsiteY3" fmla="*/ 1813 h 265037"/>
                <a:gd name="connsiteX4" fmla="*/ 1410771 w 1428743"/>
                <a:gd name="connsiteY4" fmla="*/ 1 h 265037"/>
                <a:gd name="connsiteX5" fmla="*/ 1410222 w 1428743"/>
                <a:gd name="connsiteY5" fmla="*/ 56 h 265037"/>
                <a:gd name="connsiteX6" fmla="*/ 1409683 w 1428743"/>
                <a:gd name="connsiteY6" fmla="*/ 2 h 265037"/>
                <a:gd name="connsiteX7" fmla="*/ 1381852 w 1428743"/>
                <a:gd name="connsiteY7" fmla="*/ 2808 h 265037"/>
                <a:gd name="connsiteX8" fmla="*/ 1362026 w 1428743"/>
                <a:gd name="connsiteY8" fmla="*/ 10592 h 265037"/>
                <a:gd name="connsiteX9" fmla="*/ 1358870 w 1428743"/>
                <a:gd name="connsiteY9" fmla="*/ 11205 h 265037"/>
                <a:gd name="connsiteX10" fmla="*/ 1356567 w 1428743"/>
                <a:gd name="connsiteY10" fmla="*/ 12734 h 265037"/>
                <a:gd name="connsiteX11" fmla="*/ 1338076 w 1428743"/>
                <a:gd name="connsiteY11" fmla="*/ 19994 h 265037"/>
                <a:gd name="connsiteX12" fmla="*/ 1313194 w 1428743"/>
                <a:gd name="connsiteY12" fmla="*/ 41536 h 265037"/>
                <a:gd name="connsiteX13" fmla="*/ 1313187 w 1428743"/>
                <a:gd name="connsiteY13" fmla="*/ 41541 h 265037"/>
                <a:gd name="connsiteX14" fmla="*/ 1313177 w 1428743"/>
                <a:gd name="connsiteY14" fmla="*/ 41551 h 265037"/>
                <a:gd name="connsiteX15" fmla="*/ 1303123 w 1428743"/>
                <a:gd name="connsiteY15" fmla="*/ 50255 h 265037"/>
                <a:gd name="connsiteX16" fmla="*/ 1301307 w 1428743"/>
                <a:gd name="connsiteY16" fmla="*/ 53420 h 265037"/>
                <a:gd name="connsiteX17" fmla="*/ 1089688 w 1428743"/>
                <a:gd name="connsiteY17" fmla="*/ 265037 h 265037"/>
                <a:gd name="connsiteX18" fmla="*/ 0 w 1428743"/>
                <a:gd name="connsiteY18" fmla="*/ 265037 h 265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28743" h="265037">
                  <a:moveTo>
                    <a:pt x="265037" y="0"/>
                  </a:moveTo>
                  <a:lnTo>
                    <a:pt x="1411376" y="0"/>
                  </a:lnTo>
                  <a:lnTo>
                    <a:pt x="1428743" y="1751"/>
                  </a:lnTo>
                  <a:lnTo>
                    <a:pt x="1428743" y="1813"/>
                  </a:lnTo>
                  <a:lnTo>
                    <a:pt x="1410771" y="1"/>
                  </a:lnTo>
                  <a:lnTo>
                    <a:pt x="1410222" y="56"/>
                  </a:lnTo>
                  <a:lnTo>
                    <a:pt x="1409683" y="2"/>
                  </a:lnTo>
                  <a:lnTo>
                    <a:pt x="1381852" y="2808"/>
                  </a:lnTo>
                  <a:lnTo>
                    <a:pt x="1362026" y="10592"/>
                  </a:lnTo>
                  <a:lnTo>
                    <a:pt x="1358870" y="11205"/>
                  </a:lnTo>
                  <a:lnTo>
                    <a:pt x="1356567" y="12734"/>
                  </a:lnTo>
                  <a:lnTo>
                    <a:pt x="1338076" y="19994"/>
                  </a:lnTo>
                  <a:lnTo>
                    <a:pt x="1313194" y="41536"/>
                  </a:lnTo>
                  <a:lnTo>
                    <a:pt x="1313187" y="41541"/>
                  </a:lnTo>
                  <a:lnTo>
                    <a:pt x="1313177" y="41551"/>
                  </a:lnTo>
                  <a:lnTo>
                    <a:pt x="1303123" y="50255"/>
                  </a:lnTo>
                  <a:lnTo>
                    <a:pt x="1301307" y="53420"/>
                  </a:lnTo>
                  <a:lnTo>
                    <a:pt x="1089688" y="265037"/>
                  </a:lnTo>
                  <a:lnTo>
                    <a:pt x="0" y="265037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tx1">
                    <a:alpha val="0"/>
                  </a:schemeClr>
                </a:gs>
                <a:gs pos="26000">
                  <a:schemeClr val="tx1">
                    <a:alpha val="19000"/>
                  </a:schemeClr>
                </a:gs>
                <a:gs pos="2000">
                  <a:schemeClr val="tx1">
                    <a:alpha val="10000"/>
                  </a:schemeClr>
                </a:gs>
              </a:gsLst>
              <a:lin ang="5400000" scaled="1"/>
              <a:tileRect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</p:grpSp>
      <p:sp>
        <p:nvSpPr>
          <p:cNvPr id="34" name="文本框 111"/>
          <p:cNvSpPr txBox="1"/>
          <p:nvPr/>
        </p:nvSpPr>
        <p:spPr>
          <a:xfrm>
            <a:off x="5081436" y="2743985"/>
            <a:ext cx="1028577" cy="646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srgbClr val="FEB750"/>
                </a:solidFill>
                <a:latin typeface="Impact" panose="020B0806030902050204" pitchFamily="34" charset="0"/>
              </a:rPr>
              <a:t>01</a:t>
            </a:r>
            <a:endParaRPr lang="zh-CN" altLang="en-US" sz="3600" dirty="0">
              <a:solidFill>
                <a:srgbClr val="FEB750"/>
              </a:solidFill>
              <a:latin typeface="Impact" panose="020B0806030902050204" pitchFamily="34" charset="0"/>
            </a:endParaRPr>
          </a:p>
        </p:txBody>
      </p:sp>
      <p:sp>
        <p:nvSpPr>
          <p:cNvPr id="35" name="文本框 112"/>
          <p:cNvSpPr txBox="1"/>
          <p:nvPr/>
        </p:nvSpPr>
        <p:spPr>
          <a:xfrm>
            <a:off x="5081436" y="3644011"/>
            <a:ext cx="1028577" cy="646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srgbClr val="03ACBE"/>
                </a:solidFill>
                <a:latin typeface="Impact" panose="020B0806030902050204" pitchFamily="34" charset="0"/>
              </a:rPr>
              <a:t>04</a:t>
            </a:r>
            <a:endParaRPr lang="zh-CN" altLang="en-US" sz="3600" dirty="0">
              <a:solidFill>
                <a:srgbClr val="03ACBE"/>
              </a:solidFill>
              <a:latin typeface="Impact" panose="020B0806030902050204" pitchFamily="34" charset="0"/>
            </a:endParaRPr>
          </a:p>
        </p:txBody>
      </p:sp>
      <p:sp>
        <p:nvSpPr>
          <p:cNvPr id="36" name="文本框 113"/>
          <p:cNvSpPr txBox="1"/>
          <p:nvPr/>
        </p:nvSpPr>
        <p:spPr>
          <a:xfrm>
            <a:off x="6049715" y="2743985"/>
            <a:ext cx="1028577" cy="646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srgbClr val="E27172"/>
                </a:solidFill>
                <a:latin typeface="Impact" panose="020B0806030902050204" pitchFamily="34" charset="0"/>
              </a:rPr>
              <a:t>02</a:t>
            </a:r>
            <a:endParaRPr lang="zh-CN" altLang="en-US" sz="3600" dirty="0">
              <a:solidFill>
                <a:srgbClr val="E27172"/>
              </a:solidFill>
              <a:latin typeface="Impact" panose="020B0806030902050204" pitchFamily="34" charset="0"/>
            </a:endParaRPr>
          </a:p>
        </p:txBody>
      </p:sp>
      <p:sp>
        <p:nvSpPr>
          <p:cNvPr id="37" name="文本框 114"/>
          <p:cNvSpPr txBox="1"/>
          <p:nvPr/>
        </p:nvSpPr>
        <p:spPr>
          <a:xfrm>
            <a:off x="6049715" y="3644011"/>
            <a:ext cx="1028577" cy="646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srgbClr val="633E72"/>
                </a:solidFill>
                <a:latin typeface="Impact" panose="020B0806030902050204" pitchFamily="34" charset="0"/>
              </a:rPr>
              <a:t>03</a:t>
            </a:r>
            <a:endParaRPr lang="zh-CN" altLang="en-US" sz="3600" dirty="0">
              <a:solidFill>
                <a:srgbClr val="633E72"/>
              </a:solidFill>
              <a:latin typeface="Impact" panose="020B0806030902050204" pitchFamily="34" charset="0"/>
            </a:endParaRPr>
          </a:p>
        </p:txBody>
      </p:sp>
      <p:grpSp>
        <p:nvGrpSpPr>
          <p:cNvPr id="47" name="Group 52"/>
          <p:cNvGrpSpPr>
            <a:grpSpLocks noChangeAspect="1"/>
          </p:cNvGrpSpPr>
          <p:nvPr/>
        </p:nvGrpSpPr>
        <p:grpSpPr bwMode="auto">
          <a:xfrm>
            <a:off x="4408269" y="4778929"/>
            <a:ext cx="381273" cy="377848"/>
            <a:chOff x="3783" y="2102"/>
            <a:chExt cx="116" cy="115"/>
          </a:xfrm>
          <a:solidFill>
            <a:schemeClr val="bg1"/>
          </a:solidFill>
          <a:effectLst/>
        </p:grpSpPr>
        <p:sp>
          <p:nvSpPr>
            <p:cNvPr id="48" name="Freeform 53"/>
            <p:cNvSpPr>
              <a:spLocks noEditPoints="1"/>
            </p:cNvSpPr>
            <p:nvPr/>
          </p:nvSpPr>
          <p:spPr bwMode="auto">
            <a:xfrm>
              <a:off x="3783" y="2102"/>
              <a:ext cx="116" cy="115"/>
            </a:xfrm>
            <a:custGeom>
              <a:avLst/>
              <a:gdLst>
                <a:gd name="T0" fmla="*/ 23 w 46"/>
                <a:gd name="T1" fmla="*/ 0 h 46"/>
                <a:gd name="T2" fmla="*/ 0 w 46"/>
                <a:gd name="T3" fmla="*/ 23 h 46"/>
                <a:gd name="T4" fmla="*/ 23 w 46"/>
                <a:gd name="T5" fmla="*/ 46 h 46"/>
                <a:gd name="T6" fmla="*/ 46 w 46"/>
                <a:gd name="T7" fmla="*/ 23 h 46"/>
                <a:gd name="T8" fmla="*/ 23 w 46"/>
                <a:gd name="T9" fmla="*/ 0 h 46"/>
                <a:gd name="T10" fmla="*/ 23 w 46"/>
                <a:gd name="T11" fmla="*/ 42 h 46"/>
                <a:gd name="T12" fmla="*/ 5 w 46"/>
                <a:gd name="T13" fmla="*/ 23 h 46"/>
                <a:gd name="T14" fmla="*/ 23 w 46"/>
                <a:gd name="T15" fmla="*/ 4 h 46"/>
                <a:gd name="T16" fmla="*/ 42 w 46"/>
                <a:gd name="T17" fmla="*/ 23 h 46"/>
                <a:gd name="T18" fmla="*/ 23 w 46"/>
                <a:gd name="T19" fmla="*/ 4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46">
                  <a:moveTo>
                    <a:pt x="23" y="0"/>
                  </a:moveTo>
                  <a:cubicBezTo>
                    <a:pt x="10" y="0"/>
                    <a:pt x="0" y="10"/>
                    <a:pt x="0" y="23"/>
                  </a:cubicBezTo>
                  <a:cubicBezTo>
                    <a:pt x="0" y="36"/>
                    <a:pt x="10" y="46"/>
                    <a:pt x="23" y="46"/>
                  </a:cubicBezTo>
                  <a:cubicBezTo>
                    <a:pt x="36" y="46"/>
                    <a:pt x="46" y="36"/>
                    <a:pt x="46" y="23"/>
                  </a:cubicBezTo>
                  <a:cubicBezTo>
                    <a:pt x="46" y="10"/>
                    <a:pt x="36" y="0"/>
                    <a:pt x="23" y="0"/>
                  </a:cubicBezTo>
                  <a:close/>
                  <a:moveTo>
                    <a:pt x="23" y="42"/>
                  </a:moveTo>
                  <a:cubicBezTo>
                    <a:pt x="13" y="42"/>
                    <a:pt x="5" y="33"/>
                    <a:pt x="5" y="23"/>
                  </a:cubicBezTo>
                  <a:cubicBezTo>
                    <a:pt x="5" y="13"/>
                    <a:pt x="13" y="4"/>
                    <a:pt x="23" y="4"/>
                  </a:cubicBezTo>
                  <a:cubicBezTo>
                    <a:pt x="34" y="4"/>
                    <a:pt x="42" y="13"/>
                    <a:pt x="42" y="23"/>
                  </a:cubicBezTo>
                  <a:cubicBezTo>
                    <a:pt x="42" y="33"/>
                    <a:pt x="34" y="42"/>
                    <a:pt x="23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100">
                <a:solidFill>
                  <a:prstClr val="black"/>
                </a:solidFill>
              </a:endParaRPr>
            </a:p>
          </p:txBody>
        </p:sp>
        <p:sp>
          <p:nvSpPr>
            <p:cNvPr id="49" name="Freeform 54"/>
            <p:cNvSpPr>
              <a:spLocks noEditPoints="1"/>
            </p:cNvSpPr>
            <p:nvPr/>
          </p:nvSpPr>
          <p:spPr bwMode="auto">
            <a:xfrm>
              <a:off x="3783" y="2102"/>
              <a:ext cx="116" cy="115"/>
            </a:xfrm>
            <a:custGeom>
              <a:avLst/>
              <a:gdLst>
                <a:gd name="T0" fmla="*/ 23 w 46"/>
                <a:gd name="T1" fmla="*/ 0 h 46"/>
                <a:gd name="T2" fmla="*/ 0 w 46"/>
                <a:gd name="T3" fmla="*/ 23 h 46"/>
                <a:gd name="T4" fmla="*/ 23 w 46"/>
                <a:gd name="T5" fmla="*/ 46 h 46"/>
                <a:gd name="T6" fmla="*/ 46 w 46"/>
                <a:gd name="T7" fmla="*/ 23 h 46"/>
                <a:gd name="T8" fmla="*/ 23 w 46"/>
                <a:gd name="T9" fmla="*/ 0 h 46"/>
                <a:gd name="T10" fmla="*/ 23 w 46"/>
                <a:gd name="T11" fmla="*/ 42 h 46"/>
                <a:gd name="T12" fmla="*/ 5 w 46"/>
                <a:gd name="T13" fmla="*/ 23 h 46"/>
                <a:gd name="T14" fmla="*/ 23 w 46"/>
                <a:gd name="T15" fmla="*/ 4 h 46"/>
                <a:gd name="T16" fmla="*/ 42 w 46"/>
                <a:gd name="T17" fmla="*/ 23 h 46"/>
                <a:gd name="T18" fmla="*/ 23 w 46"/>
                <a:gd name="T19" fmla="*/ 4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46">
                  <a:moveTo>
                    <a:pt x="23" y="0"/>
                  </a:moveTo>
                  <a:cubicBezTo>
                    <a:pt x="10" y="0"/>
                    <a:pt x="0" y="10"/>
                    <a:pt x="0" y="23"/>
                  </a:cubicBezTo>
                  <a:cubicBezTo>
                    <a:pt x="0" y="36"/>
                    <a:pt x="10" y="46"/>
                    <a:pt x="23" y="46"/>
                  </a:cubicBezTo>
                  <a:cubicBezTo>
                    <a:pt x="36" y="46"/>
                    <a:pt x="46" y="36"/>
                    <a:pt x="46" y="23"/>
                  </a:cubicBezTo>
                  <a:cubicBezTo>
                    <a:pt x="46" y="10"/>
                    <a:pt x="36" y="0"/>
                    <a:pt x="23" y="0"/>
                  </a:cubicBezTo>
                  <a:close/>
                  <a:moveTo>
                    <a:pt x="23" y="42"/>
                  </a:moveTo>
                  <a:cubicBezTo>
                    <a:pt x="13" y="42"/>
                    <a:pt x="5" y="33"/>
                    <a:pt x="5" y="23"/>
                  </a:cubicBezTo>
                  <a:cubicBezTo>
                    <a:pt x="5" y="13"/>
                    <a:pt x="13" y="4"/>
                    <a:pt x="23" y="4"/>
                  </a:cubicBezTo>
                  <a:cubicBezTo>
                    <a:pt x="34" y="4"/>
                    <a:pt x="42" y="13"/>
                    <a:pt x="42" y="23"/>
                  </a:cubicBezTo>
                  <a:cubicBezTo>
                    <a:pt x="42" y="33"/>
                    <a:pt x="34" y="42"/>
                    <a:pt x="23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100">
                <a:solidFill>
                  <a:prstClr val="black"/>
                </a:solidFill>
              </a:endParaRPr>
            </a:p>
          </p:txBody>
        </p:sp>
        <p:sp>
          <p:nvSpPr>
            <p:cNvPr id="50" name="Freeform 55"/>
            <p:cNvSpPr>
              <a:spLocks/>
            </p:cNvSpPr>
            <p:nvPr/>
          </p:nvSpPr>
          <p:spPr bwMode="auto">
            <a:xfrm>
              <a:off x="3839" y="2115"/>
              <a:ext cx="7" cy="10"/>
            </a:xfrm>
            <a:custGeom>
              <a:avLst/>
              <a:gdLst>
                <a:gd name="T0" fmla="*/ 1 w 3"/>
                <a:gd name="T1" fmla="*/ 4 h 4"/>
                <a:gd name="T2" fmla="*/ 1 w 3"/>
                <a:gd name="T3" fmla="*/ 4 h 4"/>
                <a:gd name="T4" fmla="*/ 3 w 3"/>
                <a:gd name="T5" fmla="*/ 3 h 4"/>
                <a:gd name="T6" fmla="*/ 3 w 3"/>
                <a:gd name="T7" fmla="*/ 0 h 4"/>
                <a:gd name="T8" fmla="*/ 1 w 3"/>
                <a:gd name="T9" fmla="*/ 0 h 4"/>
                <a:gd name="T10" fmla="*/ 0 w 3"/>
                <a:gd name="T11" fmla="*/ 0 h 4"/>
                <a:gd name="T12" fmla="*/ 0 w 3"/>
                <a:gd name="T13" fmla="*/ 3 h 4"/>
                <a:gd name="T14" fmla="*/ 1 w 3"/>
                <a:gd name="T1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4"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3" y="4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100">
                <a:solidFill>
                  <a:prstClr val="black"/>
                </a:solidFill>
              </a:endParaRPr>
            </a:p>
          </p:txBody>
        </p:sp>
        <p:sp>
          <p:nvSpPr>
            <p:cNvPr id="51" name="Freeform 56"/>
            <p:cNvSpPr>
              <a:spLocks/>
            </p:cNvSpPr>
            <p:nvPr/>
          </p:nvSpPr>
          <p:spPr bwMode="auto">
            <a:xfrm>
              <a:off x="3839" y="2195"/>
              <a:ext cx="7" cy="10"/>
            </a:xfrm>
            <a:custGeom>
              <a:avLst/>
              <a:gdLst>
                <a:gd name="T0" fmla="*/ 1 w 3"/>
                <a:gd name="T1" fmla="*/ 0 h 4"/>
                <a:gd name="T2" fmla="*/ 1 w 3"/>
                <a:gd name="T3" fmla="*/ 0 h 4"/>
                <a:gd name="T4" fmla="*/ 0 w 3"/>
                <a:gd name="T5" fmla="*/ 1 h 4"/>
                <a:gd name="T6" fmla="*/ 0 w 3"/>
                <a:gd name="T7" fmla="*/ 4 h 4"/>
                <a:gd name="T8" fmla="*/ 1 w 3"/>
                <a:gd name="T9" fmla="*/ 4 h 4"/>
                <a:gd name="T10" fmla="*/ 3 w 3"/>
                <a:gd name="T11" fmla="*/ 4 h 4"/>
                <a:gd name="T12" fmla="*/ 3 w 3"/>
                <a:gd name="T13" fmla="*/ 1 h 4"/>
                <a:gd name="T14" fmla="*/ 1 w 3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4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" y="4"/>
                    <a:pt x="1" y="4"/>
                  </a:cubicBezTo>
                  <a:cubicBezTo>
                    <a:pt x="2" y="4"/>
                    <a:pt x="2" y="4"/>
                    <a:pt x="3" y="4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100">
                <a:solidFill>
                  <a:prstClr val="black"/>
                </a:solidFill>
              </a:endParaRPr>
            </a:p>
          </p:txBody>
        </p:sp>
        <p:sp>
          <p:nvSpPr>
            <p:cNvPr id="52" name="Freeform 57"/>
            <p:cNvSpPr>
              <a:spLocks/>
            </p:cNvSpPr>
            <p:nvPr/>
          </p:nvSpPr>
          <p:spPr bwMode="auto">
            <a:xfrm>
              <a:off x="3796" y="2155"/>
              <a:ext cx="10" cy="10"/>
            </a:xfrm>
            <a:custGeom>
              <a:avLst/>
              <a:gdLst>
                <a:gd name="T0" fmla="*/ 3 w 4"/>
                <a:gd name="T1" fmla="*/ 0 h 4"/>
                <a:gd name="T2" fmla="*/ 0 w 4"/>
                <a:gd name="T3" fmla="*/ 0 h 4"/>
                <a:gd name="T4" fmla="*/ 0 w 4"/>
                <a:gd name="T5" fmla="*/ 2 h 4"/>
                <a:gd name="T6" fmla="*/ 0 w 4"/>
                <a:gd name="T7" fmla="*/ 4 h 4"/>
                <a:gd name="T8" fmla="*/ 3 w 4"/>
                <a:gd name="T9" fmla="*/ 4 h 4"/>
                <a:gd name="T10" fmla="*/ 4 w 4"/>
                <a:gd name="T11" fmla="*/ 2 h 4"/>
                <a:gd name="T12" fmla="*/ 4 w 4"/>
                <a:gd name="T13" fmla="*/ 2 h 4"/>
                <a:gd name="T14" fmla="*/ 3 w 4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3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100">
                <a:solidFill>
                  <a:prstClr val="black"/>
                </a:solidFill>
              </a:endParaRPr>
            </a:p>
          </p:txBody>
        </p:sp>
        <p:sp>
          <p:nvSpPr>
            <p:cNvPr id="53" name="Freeform 58"/>
            <p:cNvSpPr>
              <a:spLocks/>
            </p:cNvSpPr>
            <p:nvPr/>
          </p:nvSpPr>
          <p:spPr bwMode="auto">
            <a:xfrm>
              <a:off x="3877" y="2155"/>
              <a:ext cx="10" cy="10"/>
            </a:xfrm>
            <a:custGeom>
              <a:avLst/>
              <a:gdLst>
                <a:gd name="T0" fmla="*/ 4 w 4"/>
                <a:gd name="T1" fmla="*/ 0 h 4"/>
                <a:gd name="T2" fmla="*/ 2 w 4"/>
                <a:gd name="T3" fmla="*/ 0 h 4"/>
                <a:gd name="T4" fmla="*/ 0 w 4"/>
                <a:gd name="T5" fmla="*/ 2 h 4"/>
                <a:gd name="T6" fmla="*/ 0 w 4"/>
                <a:gd name="T7" fmla="*/ 2 h 4"/>
                <a:gd name="T8" fmla="*/ 2 w 4"/>
                <a:gd name="T9" fmla="*/ 4 h 4"/>
                <a:gd name="T10" fmla="*/ 4 w 4"/>
                <a:gd name="T11" fmla="*/ 4 h 4"/>
                <a:gd name="T12" fmla="*/ 4 w 4"/>
                <a:gd name="T13" fmla="*/ 2 h 4"/>
                <a:gd name="T14" fmla="*/ 4 w 4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3"/>
                    <a:pt x="4" y="3"/>
                    <a:pt x="4" y="2"/>
                  </a:cubicBezTo>
                  <a:cubicBezTo>
                    <a:pt x="4" y="1"/>
                    <a:pt x="4" y="1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100">
                <a:solidFill>
                  <a:prstClr val="black"/>
                </a:solidFill>
              </a:endParaRPr>
            </a:p>
          </p:txBody>
        </p:sp>
        <p:sp>
          <p:nvSpPr>
            <p:cNvPr id="54" name="Freeform 59"/>
            <p:cNvSpPr>
              <a:spLocks/>
            </p:cNvSpPr>
            <p:nvPr/>
          </p:nvSpPr>
          <p:spPr bwMode="auto">
            <a:xfrm>
              <a:off x="3813" y="2127"/>
              <a:ext cx="33" cy="38"/>
            </a:xfrm>
            <a:custGeom>
              <a:avLst/>
              <a:gdLst>
                <a:gd name="T0" fmla="*/ 11 w 13"/>
                <a:gd name="T1" fmla="*/ 0 h 15"/>
                <a:gd name="T2" fmla="*/ 10 w 13"/>
                <a:gd name="T3" fmla="*/ 2 h 15"/>
                <a:gd name="T4" fmla="*/ 10 w 13"/>
                <a:gd name="T5" fmla="*/ 11 h 15"/>
                <a:gd name="T6" fmla="*/ 9 w 13"/>
                <a:gd name="T7" fmla="*/ 12 h 15"/>
                <a:gd name="T8" fmla="*/ 2 w 13"/>
                <a:gd name="T9" fmla="*/ 12 h 15"/>
                <a:gd name="T10" fmla="*/ 0 w 13"/>
                <a:gd name="T11" fmla="*/ 14 h 15"/>
                <a:gd name="T12" fmla="*/ 2 w 13"/>
                <a:gd name="T13" fmla="*/ 15 h 15"/>
                <a:gd name="T14" fmla="*/ 11 w 13"/>
                <a:gd name="T15" fmla="*/ 15 h 15"/>
                <a:gd name="T16" fmla="*/ 12 w 13"/>
                <a:gd name="T17" fmla="*/ 15 h 15"/>
                <a:gd name="T18" fmla="*/ 12 w 13"/>
                <a:gd name="T19" fmla="*/ 15 h 15"/>
                <a:gd name="T20" fmla="*/ 13 w 13"/>
                <a:gd name="T21" fmla="*/ 13 h 15"/>
                <a:gd name="T22" fmla="*/ 13 w 13"/>
                <a:gd name="T23" fmla="*/ 2 h 15"/>
                <a:gd name="T24" fmla="*/ 11 w 13"/>
                <a:gd name="T2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15">
                  <a:moveTo>
                    <a:pt x="11" y="0"/>
                  </a:moveTo>
                  <a:cubicBezTo>
                    <a:pt x="10" y="0"/>
                    <a:pt x="10" y="1"/>
                    <a:pt x="10" y="2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2"/>
                    <a:pt x="9" y="12"/>
                    <a:pt x="9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1" y="12"/>
                    <a:pt x="0" y="13"/>
                    <a:pt x="0" y="14"/>
                  </a:cubicBezTo>
                  <a:cubicBezTo>
                    <a:pt x="0" y="14"/>
                    <a:pt x="1" y="15"/>
                    <a:pt x="2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3" y="14"/>
                    <a:pt x="13" y="14"/>
                    <a:pt x="13" y="13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1"/>
                    <a:pt x="12" y="0"/>
                    <a:pt x="1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100">
                <a:solidFill>
                  <a:prstClr val="black"/>
                </a:solidFill>
              </a:endParaRPr>
            </a:p>
          </p:txBody>
        </p:sp>
      </p:grpSp>
      <p:sp>
        <p:nvSpPr>
          <p:cNvPr id="69" name="文本框 113"/>
          <p:cNvSpPr txBox="1"/>
          <p:nvPr/>
        </p:nvSpPr>
        <p:spPr>
          <a:xfrm>
            <a:off x="8399372" y="1139923"/>
            <a:ext cx="37608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zh-C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rPr>
              <a:t>Реєструйся у ролі експерта ( інституційний аудит ЗЗСО)</a:t>
            </a:r>
            <a:endParaRPr lang="ru-RU" altLang="zh-CN" sz="2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微软雅黑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70" name="组合 91"/>
          <p:cNvGrpSpPr/>
          <p:nvPr/>
        </p:nvGrpSpPr>
        <p:grpSpPr>
          <a:xfrm>
            <a:off x="8385260" y="4186779"/>
            <a:ext cx="3488876" cy="2191541"/>
            <a:chOff x="8703731" y="4547591"/>
            <a:chExt cx="2288018" cy="1742610"/>
          </a:xfrm>
        </p:grpSpPr>
        <p:sp>
          <p:nvSpPr>
            <p:cNvPr id="71" name="文本框 154"/>
            <p:cNvSpPr txBox="1"/>
            <p:nvPr/>
          </p:nvSpPr>
          <p:spPr>
            <a:xfrm>
              <a:off x="8703731" y="4547591"/>
              <a:ext cx="2288018" cy="451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 smtClean="0">
                  <a:solidFill>
                    <a:srgbClr val="683E7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STEM </a:t>
              </a:r>
              <a:r>
                <a:rPr lang="uk-UA" altLang="zh-CN" sz="2400" b="1" dirty="0" smtClean="0">
                  <a:solidFill>
                    <a:srgbClr val="683E79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освіта</a:t>
              </a:r>
              <a:endParaRPr lang="zh-CN" altLang="en-US" sz="2400" b="1" dirty="0">
                <a:solidFill>
                  <a:srgbClr val="683E79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2" name="文本框 113"/>
            <p:cNvSpPr txBox="1"/>
            <p:nvPr/>
          </p:nvSpPr>
          <p:spPr>
            <a:xfrm>
              <a:off x="8723929" y="4895244"/>
              <a:ext cx="2247621" cy="13949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altLang="zh-CN" b="1" dirty="0">
                  <a:solidFill>
                    <a:srgbClr val="660066"/>
                  </a:solidFill>
                  <a:ea typeface="微软雅黑" pitchFamily="34" charset="-122"/>
                </a:rPr>
                <a:t>«STEM-весна – 2022» (</a:t>
              </a:r>
              <a:r>
                <a:rPr lang="ru-RU" altLang="zh-CN" b="1" dirty="0" err="1">
                  <a:solidFill>
                    <a:srgbClr val="660066"/>
                  </a:solidFill>
                  <a:ea typeface="微软雅黑" pitchFamily="34" charset="-122"/>
                </a:rPr>
                <a:t>березень</a:t>
              </a:r>
              <a:r>
                <a:rPr lang="ru-RU" altLang="zh-CN" b="1" dirty="0">
                  <a:solidFill>
                    <a:srgbClr val="660066"/>
                  </a:solidFill>
                  <a:ea typeface="微软雅黑" pitchFamily="34" charset="-122"/>
                </a:rPr>
                <a:t> - </a:t>
              </a:r>
              <a:r>
                <a:rPr lang="ru-RU" altLang="zh-CN" b="1" dirty="0" err="1">
                  <a:solidFill>
                    <a:srgbClr val="660066"/>
                  </a:solidFill>
                  <a:ea typeface="微软雅黑" pitchFamily="34" charset="-122"/>
                </a:rPr>
                <a:t>травень</a:t>
              </a:r>
              <a:r>
                <a:rPr lang="ru-RU" altLang="zh-CN" b="1" dirty="0">
                  <a:solidFill>
                    <a:srgbClr val="660066"/>
                  </a:solidFill>
                  <a:ea typeface="微软雅黑" pitchFamily="34" charset="-122"/>
                </a:rPr>
                <a:t>), </a:t>
              </a:r>
              <a:endParaRPr lang="ru-RU" altLang="zh-CN" b="1" dirty="0" smtClean="0">
                <a:solidFill>
                  <a:srgbClr val="660066"/>
                </a:solidFill>
                <a:ea typeface="微软雅黑" pitchFamily="34" charset="-122"/>
              </a:endParaRPr>
            </a:p>
            <a:p>
              <a:r>
                <a:rPr lang="ru-RU" altLang="zh-CN" b="1" dirty="0" smtClean="0">
                  <a:solidFill>
                    <a:srgbClr val="660066"/>
                  </a:solidFill>
                  <a:ea typeface="微软雅黑" pitchFamily="34" charset="-122"/>
                </a:rPr>
                <a:t>«</a:t>
              </a:r>
              <a:r>
                <a:rPr lang="ru-RU" altLang="zh-CN" b="1" dirty="0">
                  <a:solidFill>
                    <a:srgbClr val="660066"/>
                  </a:solidFill>
                  <a:ea typeface="微软雅黑" pitchFamily="34" charset="-122"/>
                </a:rPr>
                <a:t>STEM-</a:t>
              </a:r>
              <a:r>
                <a:rPr lang="ru-RU" altLang="zh-CN" b="1" dirty="0" err="1">
                  <a:solidFill>
                    <a:srgbClr val="660066"/>
                  </a:solidFill>
                  <a:ea typeface="微软雅黑" pitchFamily="34" charset="-122"/>
                </a:rPr>
                <a:t>тиждень</a:t>
              </a:r>
              <a:r>
                <a:rPr lang="ru-RU" altLang="zh-CN" b="1" dirty="0" smtClean="0">
                  <a:solidFill>
                    <a:srgbClr val="660066"/>
                  </a:solidFill>
                  <a:ea typeface="微软雅黑" pitchFamily="34" charset="-122"/>
                </a:rPr>
                <a:t>»</a:t>
              </a:r>
              <a:r>
                <a:rPr lang="ru-RU" altLang="zh-CN" b="1" dirty="0">
                  <a:solidFill>
                    <a:srgbClr val="660066"/>
                  </a:solidFill>
                  <a:ea typeface="微软雅黑" pitchFamily="34" charset="-122"/>
                </a:rPr>
                <a:t> (</a:t>
              </a:r>
              <a:r>
                <a:rPr lang="ru-RU" altLang="zh-CN" b="1" dirty="0" err="1">
                  <a:solidFill>
                    <a:srgbClr val="660066"/>
                  </a:solidFill>
                  <a:ea typeface="微软雅黑" pitchFamily="34" charset="-122"/>
                </a:rPr>
                <a:t>квітень</a:t>
              </a:r>
              <a:r>
                <a:rPr lang="ru-RU" altLang="zh-CN" b="1" dirty="0">
                  <a:solidFill>
                    <a:srgbClr val="660066"/>
                  </a:solidFill>
                  <a:ea typeface="微软雅黑" pitchFamily="34" charset="-122"/>
                </a:rPr>
                <a:t>), </a:t>
              </a:r>
            </a:p>
            <a:p>
              <a:r>
                <a:rPr lang="ru-RU" altLang="zh-CN" b="1" dirty="0" smtClean="0">
                  <a:solidFill>
                    <a:srgbClr val="660066"/>
                  </a:solidFill>
                  <a:ea typeface="微软雅黑" pitchFamily="34" charset="-122"/>
                </a:rPr>
                <a:t>«</a:t>
              </a:r>
              <a:r>
                <a:rPr lang="ru-RU" altLang="zh-CN" b="1" dirty="0" err="1">
                  <a:solidFill>
                    <a:srgbClr val="660066"/>
                  </a:solidFill>
                  <a:ea typeface="微软雅黑" pitchFamily="34" charset="-122"/>
                </a:rPr>
                <a:t>Інженерний</a:t>
              </a:r>
              <a:r>
                <a:rPr lang="ru-RU" altLang="zh-CN" b="1" dirty="0">
                  <a:solidFill>
                    <a:srgbClr val="660066"/>
                  </a:solidFill>
                  <a:ea typeface="微软雅黑" pitchFamily="34" charset="-122"/>
                </a:rPr>
                <a:t> </a:t>
              </a:r>
              <a:r>
                <a:rPr lang="ru-RU" altLang="zh-CN" b="1" dirty="0" err="1">
                  <a:solidFill>
                    <a:srgbClr val="660066"/>
                  </a:solidFill>
                  <a:ea typeface="微软雅黑" pitchFamily="34" charset="-122"/>
                </a:rPr>
                <a:t>тиждень</a:t>
              </a:r>
              <a:r>
                <a:rPr lang="ru-RU" altLang="zh-CN" b="1" dirty="0">
                  <a:solidFill>
                    <a:srgbClr val="660066"/>
                  </a:solidFill>
                  <a:ea typeface="微软雅黑" pitchFamily="34" charset="-122"/>
                </a:rPr>
                <a:t>» (</a:t>
              </a:r>
              <a:r>
                <a:rPr lang="ru-RU" altLang="zh-CN" b="1" dirty="0" err="1">
                  <a:solidFill>
                    <a:srgbClr val="660066"/>
                  </a:solidFill>
                  <a:ea typeface="微软雅黑" pitchFamily="34" charset="-122"/>
                </a:rPr>
                <a:t>січень</a:t>
              </a:r>
              <a:r>
                <a:rPr lang="ru-RU" altLang="zh-CN" b="1" dirty="0">
                  <a:solidFill>
                    <a:srgbClr val="660066"/>
                  </a:solidFill>
                  <a:ea typeface="微软雅黑" pitchFamily="34" charset="-122"/>
                </a:rPr>
                <a:t>), «День науки в </a:t>
              </a:r>
              <a:r>
                <a:rPr lang="ru-RU" altLang="zh-CN" b="1" dirty="0" err="1">
                  <a:solidFill>
                    <a:srgbClr val="660066"/>
                  </a:solidFill>
                  <a:ea typeface="微软雅黑" pitchFamily="34" charset="-122"/>
                </a:rPr>
                <a:t>Україні</a:t>
              </a:r>
              <a:r>
                <a:rPr lang="ru-RU" altLang="zh-CN" b="1" dirty="0">
                  <a:solidFill>
                    <a:srgbClr val="660066"/>
                  </a:solidFill>
                  <a:ea typeface="微软雅黑" pitchFamily="34" charset="-122"/>
                </a:rPr>
                <a:t>» (</a:t>
              </a:r>
              <a:r>
                <a:rPr lang="ru-RU" altLang="zh-CN" b="1" dirty="0" err="1">
                  <a:solidFill>
                    <a:srgbClr val="660066"/>
                  </a:solidFill>
                  <a:ea typeface="微软雅黑" pitchFamily="34" charset="-122"/>
                </a:rPr>
                <a:t>травень</a:t>
              </a:r>
              <a:r>
                <a:rPr lang="ru-RU" altLang="zh-CN" b="1" dirty="0">
                  <a:solidFill>
                    <a:srgbClr val="660066"/>
                  </a:solidFill>
                  <a:ea typeface="微软雅黑" pitchFamily="34" charset="-122"/>
                </a:rPr>
                <a:t>).</a:t>
              </a:r>
              <a:endParaRPr lang="ru-RU" altLang="zh-CN" dirty="0">
                <a:solidFill>
                  <a:srgbClr val="660066"/>
                </a:solidFill>
                <a:ea typeface="微软雅黑" pitchFamily="34" charset="-122"/>
              </a:endParaRPr>
            </a:p>
          </p:txBody>
        </p:sp>
      </p:grpSp>
      <p:sp>
        <p:nvSpPr>
          <p:cNvPr id="74" name="文本框 145"/>
          <p:cNvSpPr txBox="1"/>
          <p:nvPr/>
        </p:nvSpPr>
        <p:spPr>
          <a:xfrm>
            <a:off x="339634" y="1291552"/>
            <a:ext cx="32426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zh-CN" sz="2400" b="1" dirty="0" smtClean="0">
                <a:solidFill>
                  <a:srgbClr val="FF33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Провести комплексне самооцінювання </a:t>
            </a:r>
            <a:endParaRPr lang="zh-CN" altLang="en-US" sz="2400" b="1" dirty="0">
              <a:solidFill>
                <a:srgbClr val="FF33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7" name="文本框 151"/>
          <p:cNvSpPr txBox="1"/>
          <p:nvPr/>
        </p:nvSpPr>
        <p:spPr>
          <a:xfrm>
            <a:off x="104503" y="4319940"/>
            <a:ext cx="34777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Підготувати здобувачів освіти до дослідження </a:t>
            </a:r>
            <a:r>
              <a:rPr lang="en-US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PISA-2024 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природничо-наукова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компетентність</a:t>
            </a:r>
            <a:r>
              <a:rPr lang="ru-RU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sz="2400" b="1" dirty="0">
              <a:solidFill>
                <a:srgbClr val="0000FF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24969" y="190760"/>
            <a:ext cx="997960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4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Перспективні плани </a:t>
            </a:r>
            <a:r>
              <a:rPr lang="uk-UA" sz="4400" b="1" i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на 2021-2022 </a:t>
            </a:r>
            <a:r>
              <a:rPr lang="uk-UA" sz="4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н.р</a:t>
            </a:r>
            <a:r>
              <a:rPr lang="uk-UA" sz="4400" b="1" i="1" dirty="0">
                <a:solidFill>
                  <a:srgbClr val="00206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. </a:t>
            </a:r>
            <a:endParaRPr lang="ru-RU" dirty="0"/>
          </a:p>
        </p:txBody>
      </p:sp>
      <p:pic>
        <p:nvPicPr>
          <p:cNvPr id="5124" name="Picture 4" descr="Система оцінювання здобувачів освіти. Абетка для директора.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543" y="1447366"/>
            <a:ext cx="1661969" cy="930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Обязательный аудит для ООО в 2018 году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288" y="1486087"/>
            <a:ext cx="1449412" cy="983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AutoShape 10" descr="1400 российских школ из 14 регионов осенью 2020 года пройдут оценку по  стандартам PISA | Вести образования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0" name="AutoShape 12" descr="1400 российских школ из 14 регионов осенью 2020 года пройдут оценку по  стандартам PISA | Вести образования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34" name="Picture 14" descr="1400 российских школ из 14 регионов осенью 2020 года пройдут оценку по  стандартам PISA | Вести образования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697" y="4467407"/>
            <a:ext cx="1717521" cy="92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AutoShape 16" descr="Дополнительное образование STEM для детей в Одессе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38" name="Picture 18" descr="Дополнительное образование STEM для детей в Одессе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8612" y="4475489"/>
            <a:ext cx="1842560" cy="86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873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8012" y="323397"/>
            <a:ext cx="11118668" cy="4351338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uk-UA" sz="4800" b="1" i="1" dirty="0" smtClean="0">
                <a:solidFill>
                  <a:srgbClr val="002060"/>
                </a:solidFill>
              </a:rPr>
              <a:t>Ваш урок – це більше, ніж просто 45 хвилин. Адже він може бути переданий наступним поколінням. Навчаючи своїх учнів, ви передаєте знання всім, на кого ці діти впливатимуть </a:t>
            </a:r>
          </a:p>
          <a:p>
            <a:pPr marL="0" indent="0" algn="just">
              <a:buNone/>
            </a:pPr>
            <a:r>
              <a:rPr lang="uk-UA" sz="4800" b="1" i="1" dirty="0" smtClean="0">
                <a:solidFill>
                  <a:srgbClr val="002060"/>
                </a:solidFill>
              </a:rPr>
              <a:t>в майбутньому.</a:t>
            </a:r>
            <a:endParaRPr lang="uk-UA" sz="4800" i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2087" y="3592286"/>
            <a:ext cx="5878285" cy="3174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85316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5"/>
          <p:cNvGrpSpPr/>
          <p:nvPr/>
        </p:nvGrpSpPr>
        <p:grpSpPr>
          <a:xfrm>
            <a:off x="3626019" y="1144426"/>
            <a:ext cx="4605587" cy="4586453"/>
            <a:chOff x="3845140" y="1609452"/>
            <a:chExt cx="4501719" cy="4484638"/>
          </a:xfrm>
        </p:grpSpPr>
        <p:sp>
          <p:nvSpPr>
            <p:cNvPr id="5" name="任意多边形 26"/>
            <p:cNvSpPr/>
            <p:nvPr/>
          </p:nvSpPr>
          <p:spPr>
            <a:xfrm rot="10800000" flipH="1">
              <a:off x="5186896" y="1613642"/>
              <a:ext cx="857606" cy="2199361"/>
            </a:xfrm>
            <a:custGeom>
              <a:avLst/>
              <a:gdLst>
                <a:gd name="connsiteX0" fmla="*/ 0 w 1385972"/>
                <a:gd name="connsiteY0" fmla="*/ 2442900 h 3554375"/>
                <a:gd name="connsiteX1" fmla="*/ 0 w 1385972"/>
                <a:gd name="connsiteY1" fmla="*/ 3 h 3554375"/>
                <a:gd name="connsiteX2" fmla="*/ 1189110 w 1385972"/>
                <a:gd name="connsiteY2" fmla="*/ 3 h 3554375"/>
                <a:gd name="connsiteX3" fmla="*/ 1189135 w 1385972"/>
                <a:gd name="connsiteY3" fmla="*/ 0 h 3554375"/>
                <a:gd name="connsiteX4" fmla="*/ 1189135 w 1385972"/>
                <a:gd name="connsiteY4" fmla="*/ 1 h 3554375"/>
                <a:gd name="connsiteX5" fmla="*/ 1368968 w 1385972"/>
                <a:gd name="connsiteY5" fmla="*/ 119204 h 3554375"/>
                <a:gd name="connsiteX6" fmla="*/ 1369044 w 1385972"/>
                <a:gd name="connsiteY6" fmla="*/ 119449 h 3554375"/>
                <a:gd name="connsiteX7" fmla="*/ 1380341 w 1385972"/>
                <a:gd name="connsiteY7" fmla="*/ 155842 h 3554375"/>
                <a:gd name="connsiteX8" fmla="*/ 1384306 w 1385972"/>
                <a:gd name="connsiteY8" fmla="*/ 195176 h 3554375"/>
                <a:gd name="connsiteX9" fmla="*/ 1384305 w 1385972"/>
                <a:gd name="connsiteY9" fmla="*/ 3349132 h 3554375"/>
                <a:gd name="connsiteX10" fmla="*/ 1385972 w 1385972"/>
                <a:gd name="connsiteY10" fmla="*/ 3357698 h 3554375"/>
                <a:gd name="connsiteX11" fmla="*/ 1371681 w 1385972"/>
                <a:gd name="connsiteY11" fmla="*/ 3431143 h 3554375"/>
                <a:gd name="connsiteX12" fmla="*/ 1357037 w 1385972"/>
                <a:gd name="connsiteY12" fmla="*/ 3453195 h 3554375"/>
                <a:gd name="connsiteX13" fmla="*/ 1339737 w 1385972"/>
                <a:gd name="connsiteY13" fmla="*/ 3483350 h 3554375"/>
                <a:gd name="connsiteX14" fmla="*/ 1333329 w 1385972"/>
                <a:gd name="connsiteY14" fmla="*/ 3488897 h 3554375"/>
                <a:gd name="connsiteX15" fmla="*/ 1328807 w 1385972"/>
                <a:gd name="connsiteY15" fmla="*/ 3495707 h 3554375"/>
                <a:gd name="connsiteX16" fmla="*/ 1328808 w 1385972"/>
                <a:gd name="connsiteY16" fmla="*/ 3495707 h 3554375"/>
                <a:gd name="connsiteX17" fmla="*/ 1314458 w 1385972"/>
                <a:gd name="connsiteY17" fmla="*/ 3505236 h 3554375"/>
                <a:gd name="connsiteX18" fmla="*/ 1290337 w 1385972"/>
                <a:gd name="connsiteY18" fmla="*/ 3526119 h 3554375"/>
                <a:gd name="connsiteX19" fmla="*/ 1272413 w 1385972"/>
                <a:gd name="connsiteY19" fmla="*/ 3533156 h 3554375"/>
                <a:gd name="connsiteX20" fmla="*/ 1264245 w 1385972"/>
                <a:gd name="connsiteY20" fmla="*/ 3538580 h 3554375"/>
                <a:gd name="connsiteX21" fmla="*/ 1253047 w 1385972"/>
                <a:gd name="connsiteY21" fmla="*/ 3540759 h 3554375"/>
                <a:gd name="connsiteX22" fmla="*/ 1228467 w 1385972"/>
                <a:gd name="connsiteY22" fmla="*/ 3550409 h 3554375"/>
                <a:gd name="connsiteX23" fmla="*/ 1189134 w 1385972"/>
                <a:gd name="connsiteY23" fmla="*/ 3554375 h 3554375"/>
                <a:gd name="connsiteX24" fmla="*/ 1149800 w 1385972"/>
                <a:gd name="connsiteY24" fmla="*/ 3550409 h 3554375"/>
                <a:gd name="connsiteX25" fmla="*/ 1121945 w 1385972"/>
                <a:gd name="connsiteY25" fmla="*/ 3539473 h 3554375"/>
                <a:gd name="connsiteX26" fmla="*/ 1117357 w 1385972"/>
                <a:gd name="connsiteY26" fmla="*/ 3538580 h 3554375"/>
                <a:gd name="connsiteX27" fmla="*/ 1114011 w 1385972"/>
                <a:gd name="connsiteY27" fmla="*/ 3536358 h 3554375"/>
                <a:gd name="connsiteX28" fmla="*/ 1087931 w 1385972"/>
                <a:gd name="connsiteY28" fmla="*/ 3526119 h 3554375"/>
                <a:gd name="connsiteX29" fmla="*/ 1052835 w 1385972"/>
                <a:gd name="connsiteY29" fmla="*/ 3495733 h 3554375"/>
                <a:gd name="connsiteX30" fmla="*/ 1052794 w 1385972"/>
                <a:gd name="connsiteY30" fmla="*/ 3495707 h 3554375"/>
                <a:gd name="connsiteX31" fmla="*/ 1052734 w 1385972"/>
                <a:gd name="connsiteY31" fmla="*/ 3495646 h 3554375"/>
                <a:gd name="connsiteX32" fmla="*/ 1038530 w 1385972"/>
                <a:gd name="connsiteY32" fmla="*/ 3483350 h 3554375"/>
                <a:gd name="connsiteX33" fmla="*/ 1035965 w 1385972"/>
                <a:gd name="connsiteY33" fmla="*/ 3478877 h 355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385972" h="3554375">
                  <a:moveTo>
                    <a:pt x="0" y="2442900"/>
                  </a:moveTo>
                  <a:lnTo>
                    <a:pt x="0" y="3"/>
                  </a:lnTo>
                  <a:lnTo>
                    <a:pt x="1189110" y="3"/>
                  </a:lnTo>
                  <a:lnTo>
                    <a:pt x="1189135" y="0"/>
                  </a:lnTo>
                  <a:lnTo>
                    <a:pt x="1189135" y="1"/>
                  </a:lnTo>
                  <a:cubicBezTo>
                    <a:pt x="1269978" y="1"/>
                    <a:pt x="1339340" y="49154"/>
                    <a:pt x="1368968" y="119204"/>
                  </a:cubicBezTo>
                  <a:lnTo>
                    <a:pt x="1369044" y="119449"/>
                  </a:lnTo>
                  <a:lnTo>
                    <a:pt x="1380341" y="155842"/>
                  </a:lnTo>
                  <a:cubicBezTo>
                    <a:pt x="1382941" y="168547"/>
                    <a:pt x="1384306" y="181702"/>
                    <a:pt x="1384306" y="195176"/>
                  </a:cubicBezTo>
                  <a:lnTo>
                    <a:pt x="1384305" y="3349132"/>
                  </a:lnTo>
                  <a:lnTo>
                    <a:pt x="1385972" y="3357698"/>
                  </a:lnTo>
                  <a:cubicBezTo>
                    <a:pt x="1385971" y="3382673"/>
                    <a:pt x="1381209" y="3407648"/>
                    <a:pt x="1371681" y="3431143"/>
                  </a:cubicBezTo>
                  <a:lnTo>
                    <a:pt x="1357037" y="3453195"/>
                  </a:lnTo>
                  <a:lnTo>
                    <a:pt x="1339737" y="3483350"/>
                  </a:lnTo>
                  <a:lnTo>
                    <a:pt x="1333329" y="3488897"/>
                  </a:lnTo>
                  <a:lnTo>
                    <a:pt x="1328807" y="3495707"/>
                  </a:lnTo>
                  <a:lnTo>
                    <a:pt x="1328808" y="3495707"/>
                  </a:lnTo>
                  <a:lnTo>
                    <a:pt x="1314458" y="3505236"/>
                  </a:lnTo>
                  <a:lnTo>
                    <a:pt x="1290337" y="3526119"/>
                  </a:lnTo>
                  <a:lnTo>
                    <a:pt x="1272413" y="3533156"/>
                  </a:lnTo>
                  <a:lnTo>
                    <a:pt x="1264245" y="3538580"/>
                  </a:lnTo>
                  <a:lnTo>
                    <a:pt x="1253047" y="3540759"/>
                  </a:lnTo>
                  <a:lnTo>
                    <a:pt x="1228467" y="3550409"/>
                  </a:lnTo>
                  <a:lnTo>
                    <a:pt x="1189134" y="3554375"/>
                  </a:lnTo>
                  <a:lnTo>
                    <a:pt x="1149800" y="3550409"/>
                  </a:lnTo>
                  <a:lnTo>
                    <a:pt x="1121945" y="3539473"/>
                  </a:lnTo>
                  <a:lnTo>
                    <a:pt x="1117357" y="3538580"/>
                  </a:lnTo>
                  <a:lnTo>
                    <a:pt x="1114011" y="3536358"/>
                  </a:lnTo>
                  <a:lnTo>
                    <a:pt x="1087931" y="3526119"/>
                  </a:lnTo>
                  <a:lnTo>
                    <a:pt x="1052835" y="3495733"/>
                  </a:lnTo>
                  <a:lnTo>
                    <a:pt x="1052794" y="3495707"/>
                  </a:lnTo>
                  <a:lnTo>
                    <a:pt x="1052734" y="3495646"/>
                  </a:lnTo>
                  <a:lnTo>
                    <a:pt x="1038530" y="3483350"/>
                  </a:lnTo>
                  <a:lnTo>
                    <a:pt x="1035965" y="3478877"/>
                  </a:lnTo>
                  <a:close/>
                </a:path>
              </a:pathLst>
            </a:custGeom>
            <a:solidFill>
              <a:srgbClr val="C5C5C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27"/>
            <p:cNvSpPr/>
            <p:nvPr/>
          </p:nvSpPr>
          <p:spPr>
            <a:xfrm rot="5400000">
              <a:off x="5664567" y="1135971"/>
              <a:ext cx="857607" cy="4496458"/>
            </a:xfrm>
            <a:custGeom>
              <a:avLst/>
              <a:gdLst>
                <a:gd name="connsiteX0" fmla="*/ 0 w 1385974"/>
                <a:gd name="connsiteY0" fmla="*/ 6155222 h 7266697"/>
                <a:gd name="connsiteX1" fmla="*/ 0 w 1385974"/>
                <a:gd name="connsiteY1" fmla="*/ 3712325 h 7266697"/>
                <a:gd name="connsiteX2" fmla="*/ 1 w 1385974"/>
                <a:gd name="connsiteY2" fmla="*/ 3712325 h 7266697"/>
                <a:gd name="connsiteX3" fmla="*/ 1 w 1385974"/>
                <a:gd name="connsiteY3" fmla="*/ 3712318 h 7266697"/>
                <a:gd name="connsiteX4" fmla="*/ 1 w 1385974"/>
                <a:gd name="connsiteY4" fmla="*/ 3554381 h 7266697"/>
                <a:gd name="connsiteX5" fmla="*/ 1 w 1385974"/>
                <a:gd name="connsiteY5" fmla="*/ 1269421 h 7266697"/>
                <a:gd name="connsiteX6" fmla="*/ 2 w 1385974"/>
                <a:gd name="connsiteY6" fmla="*/ 1269420 h 7266697"/>
                <a:gd name="connsiteX7" fmla="*/ 2 w 1385974"/>
                <a:gd name="connsiteY7" fmla="*/ 1111477 h 7266697"/>
                <a:gd name="connsiteX8" fmla="*/ 1035967 w 1385974"/>
                <a:gd name="connsiteY8" fmla="*/ 75499 h 7266697"/>
                <a:gd name="connsiteX9" fmla="*/ 1038532 w 1385974"/>
                <a:gd name="connsiteY9" fmla="*/ 71027 h 7266697"/>
                <a:gd name="connsiteX10" fmla="*/ 1052736 w 1385974"/>
                <a:gd name="connsiteY10" fmla="*/ 58731 h 7266697"/>
                <a:gd name="connsiteX11" fmla="*/ 1052796 w 1385974"/>
                <a:gd name="connsiteY11" fmla="*/ 58669 h 7266697"/>
                <a:gd name="connsiteX12" fmla="*/ 1052837 w 1385974"/>
                <a:gd name="connsiteY12" fmla="*/ 58643 h 7266697"/>
                <a:gd name="connsiteX13" fmla="*/ 1087933 w 1385974"/>
                <a:gd name="connsiteY13" fmla="*/ 28257 h 7266697"/>
                <a:gd name="connsiteX14" fmla="*/ 1114013 w 1385974"/>
                <a:gd name="connsiteY14" fmla="*/ 18019 h 7266697"/>
                <a:gd name="connsiteX15" fmla="*/ 1117359 w 1385974"/>
                <a:gd name="connsiteY15" fmla="*/ 15797 h 7266697"/>
                <a:gd name="connsiteX16" fmla="*/ 1121947 w 1385974"/>
                <a:gd name="connsiteY16" fmla="*/ 14903 h 7266697"/>
                <a:gd name="connsiteX17" fmla="*/ 1149802 w 1385974"/>
                <a:gd name="connsiteY17" fmla="*/ 3967 h 7266697"/>
                <a:gd name="connsiteX18" fmla="*/ 1189136 w 1385974"/>
                <a:gd name="connsiteY18" fmla="*/ 0 h 7266697"/>
                <a:gd name="connsiteX19" fmla="*/ 1228469 w 1385974"/>
                <a:gd name="connsiteY19" fmla="*/ 3967 h 7266697"/>
                <a:gd name="connsiteX20" fmla="*/ 1253049 w 1385974"/>
                <a:gd name="connsiteY20" fmla="*/ 13617 h 7266697"/>
                <a:gd name="connsiteX21" fmla="*/ 1264247 w 1385974"/>
                <a:gd name="connsiteY21" fmla="*/ 15797 h 7266697"/>
                <a:gd name="connsiteX22" fmla="*/ 1272415 w 1385974"/>
                <a:gd name="connsiteY22" fmla="*/ 21221 h 7266697"/>
                <a:gd name="connsiteX23" fmla="*/ 1290339 w 1385974"/>
                <a:gd name="connsiteY23" fmla="*/ 28257 h 7266697"/>
                <a:gd name="connsiteX24" fmla="*/ 1314460 w 1385974"/>
                <a:gd name="connsiteY24" fmla="*/ 49141 h 7266697"/>
                <a:gd name="connsiteX25" fmla="*/ 1328810 w 1385974"/>
                <a:gd name="connsiteY25" fmla="*/ 58669 h 7266697"/>
                <a:gd name="connsiteX26" fmla="*/ 1328809 w 1385974"/>
                <a:gd name="connsiteY26" fmla="*/ 58669 h 7266697"/>
                <a:gd name="connsiteX27" fmla="*/ 1333331 w 1385974"/>
                <a:gd name="connsiteY27" fmla="*/ 65479 h 7266697"/>
                <a:gd name="connsiteX28" fmla="*/ 1339739 w 1385974"/>
                <a:gd name="connsiteY28" fmla="*/ 71027 h 7266697"/>
                <a:gd name="connsiteX29" fmla="*/ 1357039 w 1385974"/>
                <a:gd name="connsiteY29" fmla="*/ 101181 h 7266697"/>
                <a:gd name="connsiteX30" fmla="*/ 1371683 w 1385974"/>
                <a:gd name="connsiteY30" fmla="*/ 123233 h 7266697"/>
                <a:gd name="connsiteX31" fmla="*/ 1385974 w 1385974"/>
                <a:gd name="connsiteY31" fmla="*/ 196679 h 7266697"/>
                <a:gd name="connsiteX32" fmla="*/ 1384307 w 1385974"/>
                <a:gd name="connsiteY32" fmla="*/ 205245 h 7266697"/>
                <a:gd name="connsiteX33" fmla="*/ 1384307 w 1385974"/>
                <a:gd name="connsiteY33" fmla="*/ 346061 h 7266697"/>
                <a:gd name="connsiteX34" fmla="*/ 1385973 w 1385974"/>
                <a:gd name="connsiteY34" fmla="*/ 354623 h 7266697"/>
                <a:gd name="connsiteX35" fmla="*/ 1384307 w 1385974"/>
                <a:gd name="connsiteY35" fmla="*/ 363184 h 7266697"/>
                <a:gd name="connsiteX36" fmla="*/ 1384308 w 1385974"/>
                <a:gd name="connsiteY36" fmla="*/ 2491961 h 7266697"/>
                <a:gd name="connsiteX37" fmla="*/ 1385974 w 1385974"/>
                <a:gd name="connsiteY37" fmla="*/ 2491961 h 7266697"/>
                <a:gd name="connsiteX38" fmla="*/ 1385974 w 1385974"/>
                <a:gd name="connsiteY38" fmla="*/ 4940351 h 7266697"/>
                <a:gd name="connsiteX39" fmla="*/ 1385973 w 1385974"/>
                <a:gd name="connsiteY39" fmla="*/ 4940351 h 7266697"/>
                <a:gd name="connsiteX40" fmla="*/ 1385973 w 1385974"/>
                <a:gd name="connsiteY40" fmla="*/ 5098295 h 7266697"/>
                <a:gd name="connsiteX41" fmla="*/ 1384307 w 1385974"/>
                <a:gd name="connsiteY41" fmla="*/ 5098295 h 7266697"/>
                <a:gd name="connsiteX42" fmla="*/ 1384306 w 1385974"/>
                <a:gd name="connsiteY42" fmla="*/ 6903510 h 7266697"/>
                <a:gd name="connsiteX43" fmla="*/ 1385973 w 1385974"/>
                <a:gd name="connsiteY43" fmla="*/ 6912076 h 7266697"/>
                <a:gd name="connsiteX44" fmla="*/ 1384305 w 1385974"/>
                <a:gd name="connsiteY44" fmla="*/ 6920648 h 7266697"/>
                <a:gd name="connsiteX45" fmla="*/ 1384305 w 1385974"/>
                <a:gd name="connsiteY45" fmla="*/ 7061454 h 7266697"/>
                <a:gd name="connsiteX46" fmla="*/ 1385972 w 1385974"/>
                <a:gd name="connsiteY46" fmla="*/ 7070020 h 7266697"/>
                <a:gd name="connsiteX47" fmla="*/ 1371681 w 1385974"/>
                <a:gd name="connsiteY47" fmla="*/ 7143465 h 7266697"/>
                <a:gd name="connsiteX48" fmla="*/ 1357037 w 1385974"/>
                <a:gd name="connsiteY48" fmla="*/ 7165517 h 7266697"/>
                <a:gd name="connsiteX49" fmla="*/ 1339737 w 1385974"/>
                <a:gd name="connsiteY49" fmla="*/ 7195672 h 7266697"/>
                <a:gd name="connsiteX50" fmla="*/ 1333329 w 1385974"/>
                <a:gd name="connsiteY50" fmla="*/ 7201219 h 7266697"/>
                <a:gd name="connsiteX51" fmla="*/ 1328807 w 1385974"/>
                <a:gd name="connsiteY51" fmla="*/ 7208029 h 7266697"/>
                <a:gd name="connsiteX52" fmla="*/ 1328808 w 1385974"/>
                <a:gd name="connsiteY52" fmla="*/ 7208029 h 7266697"/>
                <a:gd name="connsiteX53" fmla="*/ 1314458 w 1385974"/>
                <a:gd name="connsiteY53" fmla="*/ 7217558 h 7266697"/>
                <a:gd name="connsiteX54" fmla="*/ 1290337 w 1385974"/>
                <a:gd name="connsiteY54" fmla="*/ 7238441 h 7266697"/>
                <a:gd name="connsiteX55" fmla="*/ 1272413 w 1385974"/>
                <a:gd name="connsiteY55" fmla="*/ 7245478 h 7266697"/>
                <a:gd name="connsiteX56" fmla="*/ 1264245 w 1385974"/>
                <a:gd name="connsiteY56" fmla="*/ 7250902 h 7266697"/>
                <a:gd name="connsiteX57" fmla="*/ 1253047 w 1385974"/>
                <a:gd name="connsiteY57" fmla="*/ 7253081 h 7266697"/>
                <a:gd name="connsiteX58" fmla="*/ 1228467 w 1385974"/>
                <a:gd name="connsiteY58" fmla="*/ 7262731 h 7266697"/>
                <a:gd name="connsiteX59" fmla="*/ 1189134 w 1385974"/>
                <a:gd name="connsiteY59" fmla="*/ 7266697 h 7266697"/>
                <a:gd name="connsiteX60" fmla="*/ 1149800 w 1385974"/>
                <a:gd name="connsiteY60" fmla="*/ 7262731 h 7266697"/>
                <a:gd name="connsiteX61" fmla="*/ 1121945 w 1385974"/>
                <a:gd name="connsiteY61" fmla="*/ 7251795 h 7266697"/>
                <a:gd name="connsiteX62" fmla="*/ 1117357 w 1385974"/>
                <a:gd name="connsiteY62" fmla="*/ 7250902 h 7266697"/>
                <a:gd name="connsiteX63" fmla="*/ 1114011 w 1385974"/>
                <a:gd name="connsiteY63" fmla="*/ 7248680 h 7266697"/>
                <a:gd name="connsiteX64" fmla="*/ 1087931 w 1385974"/>
                <a:gd name="connsiteY64" fmla="*/ 7238441 h 7266697"/>
                <a:gd name="connsiteX65" fmla="*/ 1052835 w 1385974"/>
                <a:gd name="connsiteY65" fmla="*/ 7208055 h 7266697"/>
                <a:gd name="connsiteX66" fmla="*/ 1052794 w 1385974"/>
                <a:gd name="connsiteY66" fmla="*/ 7208029 h 7266697"/>
                <a:gd name="connsiteX67" fmla="*/ 1052734 w 1385974"/>
                <a:gd name="connsiteY67" fmla="*/ 7207968 h 7266697"/>
                <a:gd name="connsiteX68" fmla="*/ 1038530 w 1385974"/>
                <a:gd name="connsiteY68" fmla="*/ 7195672 h 7266697"/>
                <a:gd name="connsiteX69" fmla="*/ 1035965 w 1385974"/>
                <a:gd name="connsiteY69" fmla="*/ 7191199 h 7266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1385974" h="7266697">
                  <a:moveTo>
                    <a:pt x="0" y="6155222"/>
                  </a:moveTo>
                  <a:lnTo>
                    <a:pt x="0" y="3712325"/>
                  </a:lnTo>
                  <a:lnTo>
                    <a:pt x="1" y="3712325"/>
                  </a:lnTo>
                  <a:lnTo>
                    <a:pt x="1" y="3712318"/>
                  </a:lnTo>
                  <a:lnTo>
                    <a:pt x="1" y="3554381"/>
                  </a:lnTo>
                  <a:lnTo>
                    <a:pt x="1" y="1269421"/>
                  </a:lnTo>
                  <a:lnTo>
                    <a:pt x="2" y="1269420"/>
                  </a:lnTo>
                  <a:lnTo>
                    <a:pt x="2" y="1111477"/>
                  </a:lnTo>
                  <a:lnTo>
                    <a:pt x="1035967" y="75499"/>
                  </a:lnTo>
                  <a:lnTo>
                    <a:pt x="1038532" y="71027"/>
                  </a:lnTo>
                  <a:lnTo>
                    <a:pt x="1052736" y="58731"/>
                  </a:lnTo>
                  <a:lnTo>
                    <a:pt x="1052796" y="58669"/>
                  </a:lnTo>
                  <a:lnTo>
                    <a:pt x="1052837" y="58643"/>
                  </a:lnTo>
                  <a:lnTo>
                    <a:pt x="1087933" y="28257"/>
                  </a:lnTo>
                  <a:lnTo>
                    <a:pt x="1114013" y="18019"/>
                  </a:lnTo>
                  <a:lnTo>
                    <a:pt x="1117359" y="15797"/>
                  </a:lnTo>
                  <a:lnTo>
                    <a:pt x="1121947" y="14903"/>
                  </a:lnTo>
                  <a:lnTo>
                    <a:pt x="1149802" y="3967"/>
                  </a:lnTo>
                  <a:lnTo>
                    <a:pt x="1189136" y="0"/>
                  </a:lnTo>
                  <a:lnTo>
                    <a:pt x="1228469" y="3967"/>
                  </a:lnTo>
                  <a:lnTo>
                    <a:pt x="1253049" y="13617"/>
                  </a:lnTo>
                  <a:lnTo>
                    <a:pt x="1264247" y="15797"/>
                  </a:lnTo>
                  <a:lnTo>
                    <a:pt x="1272415" y="21221"/>
                  </a:lnTo>
                  <a:lnTo>
                    <a:pt x="1290339" y="28257"/>
                  </a:lnTo>
                  <a:lnTo>
                    <a:pt x="1314460" y="49141"/>
                  </a:lnTo>
                  <a:lnTo>
                    <a:pt x="1328810" y="58669"/>
                  </a:lnTo>
                  <a:lnTo>
                    <a:pt x="1328809" y="58669"/>
                  </a:lnTo>
                  <a:lnTo>
                    <a:pt x="1333331" y="65479"/>
                  </a:lnTo>
                  <a:lnTo>
                    <a:pt x="1339739" y="71027"/>
                  </a:lnTo>
                  <a:lnTo>
                    <a:pt x="1357039" y="101181"/>
                  </a:lnTo>
                  <a:lnTo>
                    <a:pt x="1371683" y="123233"/>
                  </a:lnTo>
                  <a:cubicBezTo>
                    <a:pt x="1381211" y="146729"/>
                    <a:pt x="1385973" y="171703"/>
                    <a:pt x="1385974" y="196679"/>
                  </a:cubicBezTo>
                  <a:lnTo>
                    <a:pt x="1384307" y="205245"/>
                  </a:lnTo>
                  <a:lnTo>
                    <a:pt x="1384307" y="346061"/>
                  </a:lnTo>
                  <a:lnTo>
                    <a:pt x="1385973" y="354623"/>
                  </a:lnTo>
                  <a:lnTo>
                    <a:pt x="1384307" y="363184"/>
                  </a:lnTo>
                  <a:lnTo>
                    <a:pt x="1384308" y="2491961"/>
                  </a:lnTo>
                  <a:lnTo>
                    <a:pt x="1385974" y="2491961"/>
                  </a:lnTo>
                  <a:lnTo>
                    <a:pt x="1385974" y="4940351"/>
                  </a:lnTo>
                  <a:lnTo>
                    <a:pt x="1385973" y="4940351"/>
                  </a:lnTo>
                  <a:lnTo>
                    <a:pt x="1385973" y="5098295"/>
                  </a:lnTo>
                  <a:lnTo>
                    <a:pt x="1384307" y="5098295"/>
                  </a:lnTo>
                  <a:lnTo>
                    <a:pt x="1384306" y="6903510"/>
                  </a:lnTo>
                  <a:lnTo>
                    <a:pt x="1385973" y="6912076"/>
                  </a:lnTo>
                  <a:lnTo>
                    <a:pt x="1384305" y="6920648"/>
                  </a:lnTo>
                  <a:lnTo>
                    <a:pt x="1384305" y="7061454"/>
                  </a:lnTo>
                  <a:lnTo>
                    <a:pt x="1385972" y="7070020"/>
                  </a:lnTo>
                  <a:cubicBezTo>
                    <a:pt x="1385971" y="7094995"/>
                    <a:pt x="1381209" y="7119970"/>
                    <a:pt x="1371681" y="7143465"/>
                  </a:cubicBezTo>
                  <a:lnTo>
                    <a:pt x="1357037" y="7165517"/>
                  </a:lnTo>
                  <a:lnTo>
                    <a:pt x="1339737" y="7195672"/>
                  </a:lnTo>
                  <a:lnTo>
                    <a:pt x="1333329" y="7201219"/>
                  </a:lnTo>
                  <a:lnTo>
                    <a:pt x="1328807" y="7208029"/>
                  </a:lnTo>
                  <a:lnTo>
                    <a:pt x="1328808" y="7208029"/>
                  </a:lnTo>
                  <a:lnTo>
                    <a:pt x="1314458" y="7217558"/>
                  </a:lnTo>
                  <a:lnTo>
                    <a:pt x="1290337" y="7238441"/>
                  </a:lnTo>
                  <a:lnTo>
                    <a:pt x="1272413" y="7245478"/>
                  </a:lnTo>
                  <a:lnTo>
                    <a:pt x="1264245" y="7250902"/>
                  </a:lnTo>
                  <a:lnTo>
                    <a:pt x="1253047" y="7253081"/>
                  </a:lnTo>
                  <a:lnTo>
                    <a:pt x="1228467" y="7262731"/>
                  </a:lnTo>
                  <a:lnTo>
                    <a:pt x="1189134" y="7266697"/>
                  </a:lnTo>
                  <a:lnTo>
                    <a:pt x="1149800" y="7262731"/>
                  </a:lnTo>
                  <a:lnTo>
                    <a:pt x="1121945" y="7251795"/>
                  </a:lnTo>
                  <a:lnTo>
                    <a:pt x="1117357" y="7250902"/>
                  </a:lnTo>
                  <a:lnTo>
                    <a:pt x="1114011" y="7248680"/>
                  </a:lnTo>
                  <a:lnTo>
                    <a:pt x="1087931" y="7238441"/>
                  </a:lnTo>
                  <a:lnTo>
                    <a:pt x="1052835" y="7208055"/>
                  </a:lnTo>
                  <a:lnTo>
                    <a:pt x="1052794" y="7208029"/>
                  </a:lnTo>
                  <a:lnTo>
                    <a:pt x="1052734" y="7207968"/>
                  </a:lnTo>
                  <a:lnTo>
                    <a:pt x="1038530" y="7195672"/>
                  </a:lnTo>
                  <a:lnTo>
                    <a:pt x="1035965" y="7191199"/>
                  </a:lnTo>
                  <a:close/>
                </a:path>
              </a:pathLst>
            </a:custGeom>
            <a:solidFill>
              <a:srgbClr val="D8D8D8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28"/>
            <p:cNvSpPr/>
            <p:nvPr/>
          </p:nvSpPr>
          <p:spPr>
            <a:xfrm rot="10800000">
              <a:off x="6135867" y="1612636"/>
              <a:ext cx="857607" cy="4481454"/>
            </a:xfrm>
            <a:custGeom>
              <a:avLst/>
              <a:gdLst>
                <a:gd name="connsiteX0" fmla="*/ 1189134 w 1385973"/>
                <a:gd name="connsiteY0" fmla="*/ 7242452 h 7242452"/>
                <a:gd name="connsiteX1" fmla="*/ 1149800 w 1385973"/>
                <a:gd name="connsiteY1" fmla="*/ 7238486 h 7242452"/>
                <a:gd name="connsiteX2" fmla="*/ 1121945 w 1385973"/>
                <a:gd name="connsiteY2" fmla="*/ 7227550 h 7242452"/>
                <a:gd name="connsiteX3" fmla="*/ 1117357 w 1385973"/>
                <a:gd name="connsiteY3" fmla="*/ 7226657 h 7242452"/>
                <a:gd name="connsiteX4" fmla="*/ 1114011 w 1385973"/>
                <a:gd name="connsiteY4" fmla="*/ 7224435 h 7242452"/>
                <a:gd name="connsiteX5" fmla="*/ 1087931 w 1385973"/>
                <a:gd name="connsiteY5" fmla="*/ 7214196 h 7242452"/>
                <a:gd name="connsiteX6" fmla="*/ 1052835 w 1385973"/>
                <a:gd name="connsiteY6" fmla="*/ 7183810 h 7242452"/>
                <a:gd name="connsiteX7" fmla="*/ 1052794 w 1385973"/>
                <a:gd name="connsiteY7" fmla="*/ 7183784 h 7242452"/>
                <a:gd name="connsiteX8" fmla="*/ 1052734 w 1385973"/>
                <a:gd name="connsiteY8" fmla="*/ 7183723 h 7242452"/>
                <a:gd name="connsiteX9" fmla="*/ 1038530 w 1385973"/>
                <a:gd name="connsiteY9" fmla="*/ 7171427 h 7242452"/>
                <a:gd name="connsiteX10" fmla="*/ 1035965 w 1385973"/>
                <a:gd name="connsiteY10" fmla="*/ 7166954 h 7242452"/>
                <a:gd name="connsiteX11" fmla="*/ 0 w 1385973"/>
                <a:gd name="connsiteY11" fmla="*/ 6130977 h 7242452"/>
                <a:gd name="connsiteX12" fmla="*/ 0 w 1385973"/>
                <a:gd name="connsiteY12" fmla="*/ 5997277 h 7242452"/>
                <a:gd name="connsiteX13" fmla="*/ 0 w 1385973"/>
                <a:gd name="connsiteY13" fmla="*/ 3688080 h 7242452"/>
                <a:gd name="connsiteX14" fmla="*/ 0 w 1385973"/>
                <a:gd name="connsiteY14" fmla="*/ 3554380 h 7242452"/>
                <a:gd name="connsiteX15" fmla="*/ 1 w 1385973"/>
                <a:gd name="connsiteY15" fmla="*/ 3554380 h 7242452"/>
                <a:gd name="connsiteX16" fmla="*/ 1 w 1385973"/>
                <a:gd name="connsiteY16" fmla="*/ 3554373 h 7242452"/>
                <a:gd name="connsiteX17" fmla="*/ 1 w 1385973"/>
                <a:gd name="connsiteY17" fmla="*/ 1245176 h 7242452"/>
                <a:gd name="connsiteX18" fmla="*/ 1 w 1385973"/>
                <a:gd name="connsiteY18" fmla="*/ 1111476 h 7242452"/>
                <a:gd name="connsiteX19" fmla="*/ 1035966 w 1385973"/>
                <a:gd name="connsiteY19" fmla="*/ 75498 h 7242452"/>
                <a:gd name="connsiteX20" fmla="*/ 1038531 w 1385973"/>
                <a:gd name="connsiteY20" fmla="*/ 71026 h 7242452"/>
                <a:gd name="connsiteX21" fmla="*/ 1052735 w 1385973"/>
                <a:gd name="connsiteY21" fmla="*/ 58730 h 7242452"/>
                <a:gd name="connsiteX22" fmla="*/ 1052795 w 1385973"/>
                <a:gd name="connsiteY22" fmla="*/ 58668 h 7242452"/>
                <a:gd name="connsiteX23" fmla="*/ 1052836 w 1385973"/>
                <a:gd name="connsiteY23" fmla="*/ 58642 h 7242452"/>
                <a:gd name="connsiteX24" fmla="*/ 1087932 w 1385973"/>
                <a:gd name="connsiteY24" fmla="*/ 28256 h 7242452"/>
                <a:gd name="connsiteX25" fmla="*/ 1114012 w 1385973"/>
                <a:gd name="connsiteY25" fmla="*/ 18018 h 7242452"/>
                <a:gd name="connsiteX26" fmla="*/ 1117358 w 1385973"/>
                <a:gd name="connsiteY26" fmla="*/ 15796 h 7242452"/>
                <a:gd name="connsiteX27" fmla="*/ 1121946 w 1385973"/>
                <a:gd name="connsiteY27" fmla="*/ 14902 h 7242452"/>
                <a:gd name="connsiteX28" fmla="*/ 1149801 w 1385973"/>
                <a:gd name="connsiteY28" fmla="*/ 3966 h 7242452"/>
                <a:gd name="connsiteX29" fmla="*/ 1189135 w 1385973"/>
                <a:gd name="connsiteY29" fmla="*/ 0 h 7242452"/>
                <a:gd name="connsiteX30" fmla="*/ 1228468 w 1385973"/>
                <a:gd name="connsiteY30" fmla="*/ 3966 h 7242452"/>
                <a:gd name="connsiteX31" fmla="*/ 1253048 w 1385973"/>
                <a:gd name="connsiteY31" fmla="*/ 13616 h 7242452"/>
                <a:gd name="connsiteX32" fmla="*/ 1264246 w 1385973"/>
                <a:gd name="connsiteY32" fmla="*/ 15796 h 7242452"/>
                <a:gd name="connsiteX33" fmla="*/ 1272414 w 1385973"/>
                <a:gd name="connsiteY33" fmla="*/ 21220 h 7242452"/>
                <a:gd name="connsiteX34" fmla="*/ 1290338 w 1385973"/>
                <a:gd name="connsiteY34" fmla="*/ 28256 h 7242452"/>
                <a:gd name="connsiteX35" fmla="*/ 1314459 w 1385973"/>
                <a:gd name="connsiteY35" fmla="*/ 49140 h 7242452"/>
                <a:gd name="connsiteX36" fmla="*/ 1328809 w 1385973"/>
                <a:gd name="connsiteY36" fmla="*/ 58668 h 7242452"/>
                <a:gd name="connsiteX37" fmla="*/ 1328808 w 1385973"/>
                <a:gd name="connsiteY37" fmla="*/ 58668 h 7242452"/>
                <a:gd name="connsiteX38" fmla="*/ 1333330 w 1385973"/>
                <a:gd name="connsiteY38" fmla="*/ 65478 h 7242452"/>
                <a:gd name="connsiteX39" fmla="*/ 1339738 w 1385973"/>
                <a:gd name="connsiteY39" fmla="*/ 71026 h 7242452"/>
                <a:gd name="connsiteX40" fmla="*/ 1357038 w 1385973"/>
                <a:gd name="connsiteY40" fmla="*/ 101180 h 7242452"/>
                <a:gd name="connsiteX41" fmla="*/ 1371682 w 1385973"/>
                <a:gd name="connsiteY41" fmla="*/ 123232 h 7242452"/>
                <a:gd name="connsiteX42" fmla="*/ 1385973 w 1385973"/>
                <a:gd name="connsiteY42" fmla="*/ 196678 h 7242452"/>
                <a:gd name="connsiteX43" fmla="*/ 1384306 w 1385973"/>
                <a:gd name="connsiteY43" fmla="*/ 205244 h 7242452"/>
                <a:gd name="connsiteX44" fmla="*/ 1384306 w 1385973"/>
                <a:gd name="connsiteY44" fmla="*/ 321811 h 7242452"/>
                <a:gd name="connsiteX45" fmla="*/ 1385973 w 1385973"/>
                <a:gd name="connsiteY45" fmla="*/ 330378 h 7242452"/>
                <a:gd name="connsiteX46" fmla="*/ 1384306 w 1385973"/>
                <a:gd name="connsiteY46" fmla="*/ 338944 h 7242452"/>
                <a:gd name="connsiteX47" fmla="*/ 1384307 w 1385973"/>
                <a:gd name="connsiteY47" fmla="*/ 2491960 h 7242452"/>
                <a:gd name="connsiteX48" fmla="*/ 1385973 w 1385973"/>
                <a:gd name="connsiteY48" fmla="*/ 2491960 h 7242452"/>
                <a:gd name="connsiteX49" fmla="*/ 1385973 w 1385973"/>
                <a:gd name="connsiteY49" fmla="*/ 2625660 h 7242452"/>
                <a:gd name="connsiteX50" fmla="*/ 1385973 w 1385973"/>
                <a:gd name="connsiteY50" fmla="*/ 4940350 h 7242452"/>
                <a:gd name="connsiteX51" fmla="*/ 1385973 w 1385973"/>
                <a:gd name="connsiteY51" fmla="*/ 5074050 h 7242452"/>
                <a:gd name="connsiteX52" fmla="*/ 1384306 w 1385973"/>
                <a:gd name="connsiteY52" fmla="*/ 5074050 h 7242452"/>
                <a:gd name="connsiteX53" fmla="*/ 1384305 w 1385973"/>
                <a:gd name="connsiteY53" fmla="*/ 6903510 h 7242452"/>
                <a:gd name="connsiteX54" fmla="*/ 1385972 w 1385973"/>
                <a:gd name="connsiteY54" fmla="*/ 6912075 h 7242452"/>
                <a:gd name="connsiteX55" fmla="*/ 1384305 w 1385973"/>
                <a:gd name="connsiteY55" fmla="*/ 6920642 h 7242452"/>
                <a:gd name="connsiteX56" fmla="*/ 1384305 w 1385973"/>
                <a:gd name="connsiteY56" fmla="*/ 7037209 h 7242452"/>
                <a:gd name="connsiteX57" fmla="*/ 1385972 w 1385973"/>
                <a:gd name="connsiteY57" fmla="*/ 7045775 h 7242452"/>
                <a:gd name="connsiteX58" fmla="*/ 1371681 w 1385973"/>
                <a:gd name="connsiteY58" fmla="*/ 7119220 h 7242452"/>
                <a:gd name="connsiteX59" fmla="*/ 1357037 w 1385973"/>
                <a:gd name="connsiteY59" fmla="*/ 7141272 h 7242452"/>
                <a:gd name="connsiteX60" fmla="*/ 1339737 w 1385973"/>
                <a:gd name="connsiteY60" fmla="*/ 7171427 h 7242452"/>
                <a:gd name="connsiteX61" fmla="*/ 1333329 w 1385973"/>
                <a:gd name="connsiteY61" fmla="*/ 7176974 h 7242452"/>
                <a:gd name="connsiteX62" fmla="*/ 1328807 w 1385973"/>
                <a:gd name="connsiteY62" fmla="*/ 7183784 h 7242452"/>
                <a:gd name="connsiteX63" fmla="*/ 1328808 w 1385973"/>
                <a:gd name="connsiteY63" fmla="*/ 7183784 h 7242452"/>
                <a:gd name="connsiteX64" fmla="*/ 1314458 w 1385973"/>
                <a:gd name="connsiteY64" fmla="*/ 7193313 h 7242452"/>
                <a:gd name="connsiteX65" fmla="*/ 1290337 w 1385973"/>
                <a:gd name="connsiteY65" fmla="*/ 7214196 h 7242452"/>
                <a:gd name="connsiteX66" fmla="*/ 1272413 w 1385973"/>
                <a:gd name="connsiteY66" fmla="*/ 7221233 h 7242452"/>
                <a:gd name="connsiteX67" fmla="*/ 1264245 w 1385973"/>
                <a:gd name="connsiteY67" fmla="*/ 7226657 h 7242452"/>
                <a:gd name="connsiteX68" fmla="*/ 1253047 w 1385973"/>
                <a:gd name="connsiteY68" fmla="*/ 7228836 h 7242452"/>
                <a:gd name="connsiteX69" fmla="*/ 1228467 w 1385973"/>
                <a:gd name="connsiteY69" fmla="*/ 7238486 h 7242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1385973" h="7242452">
                  <a:moveTo>
                    <a:pt x="1189134" y="7242452"/>
                  </a:moveTo>
                  <a:lnTo>
                    <a:pt x="1149800" y="7238486"/>
                  </a:lnTo>
                  <a:lnTo>
                    <a:pt x="1121945" y="7227550"/>
                  </a:lnTo>
                  <a:lnTo>
                    <a:pt x="1117357" y="7226657"/>
                  </a:lnTo>
                  <a:lnTo>
                    <a:pt x="1114011" y="7224435"/>
                  </a:lnTo>
                  <a:lnTo>
                    <a:pt x="1087931" y="7214196"/>
                  </a:lnTo>
                  <a:lnTo>
                    <a:pt x="1052835" y="7183810"/>
                  </a:lnTo>
                  <a:lnTo>
                    <a:pt x="1052794" y="7183784"/>
                  </a:lnTo>
                  <a:lnTo>
                    <a:pt x="1052734" y="7183723"/>
                  </a:lnTo>
                  <a:lnTo>
                    <a:pt x="1038530" y="7171427"/>
                  </a:lnTo>
                  <a:lnTo>
                    <a:pt x="1035965" y="7166954"/>
                  </a:lnTo>
                  <a:lnTo>
                    <a:pt x="0" y="6130977"/>
                  </a:lnTo>
                  <a:lnTo>
                    <a:pt x="0" y="5997277"/>
                  </a:lnTo>
                  <a:lnTo>
                    <a:pt x="0" y="3688080"/>
                  </a:lnTo>
                  <a:lnTo>
                    <a:pt x="0" y="3554380"/>
                  </a:lnTo>
                  <a:lnTo>
                    <a:pt x="1" y="3554380"/>
                  </a:lnTo>
                  <a:lnTo>
                    <a:pt x="1" y="3554373"/>
                  </a:lnTo>
                  <a:lnTo>
                    <a:pt x="1" y="1245176"/>
                  </a:lnTo>
                  <a:lnTo>
                    <a:pt x="1" y="1111476"/>
                  </a:lnTo>
                  <a:lnTo>
                    <a:pt x="1035966" y="75498"/>
                  </a:lnTo>
                  <a:lnTo>
                    <a:pt x="1038531" y="71026"/>
                  </a:lnTo>
                  <a:lnTo>
                    <a:pt x="1052735" y="58730"/>
                  </a:lnTo>
                  <a:lnTo>
                    <a:pt x="1052795" y="58668"/>
                  </a:lnTo>
                  <a:lnTo>
                    <a:pt x="1052836" y="58642"/>
                  </a:lnTo>
                  <a:lnTo>
                    <a:pt x="1087932" y="28256"/>
                  </a:lnTo>
                  <a:lnTo>
                    <a:pt x="1114012" y="18018"/>
                  </a:lnTo>
                  <a:lnTo>
                    <a:pt x="1117358" y="15796"/>
                  </a:lnTo>
                  <a:lnTo>
                    <a:pt x="1121946" y="14902"/>
                  </a:lnTo>
                  <a:lnTo>
                    <a:pt x="1149801" y="3966"/>
                  </a:lnTo>
                  <a:lnTo>
                    <a:pt x="1189135" y="0"/>
                  </a:lnTo>
                  <a:lnTo>
                    <a:pt x="1228468" y="3966"/>
                  </a:lnTo>
                  <a:lnTo>
                    <a:pt x="1253048" y="13616"/>
                  </a:lnTo>
                  <a:lnTo>
                    <a:pt x="1264246" y="15796"/>
                  </a:lnTo>
                  <a:lnTo>
                    <a:pt x="1272414" y="21220"/>
                  </a:lnTo>
                  <a:lnTo>
                    <a:pt x="1290338" y="28256"/>
                  </a:lnTo>
                  <a:lnTo>
                    <a:pt x="1314459" y="49140"/>
                  </a:lnTo>
                  <a:lnTo>
                    <a:pt x="1328809" y="58668"/>
                  </a:lnTo>
                  <a:lnTo>
                    <a:pt x="1328808" y="58668"/>
                  </a:lnTo>
                  <a:lnTo>
                    <a:pt x="1333330" y="65478"/>
                  </a:lnTo>
                  <a:lnTo>
                    <a:pt x="1339738" y="71026"/>
                  </a:lnTo>
                  <a:lnTo>
                    <a:pt x="1357038" y="101180"/>
                  </a:lnTo>
                  <a:lnTo>
                    <a:pt x="1371682" y="123232"/>
                  </a:lnTo>
                  <a:cubicBezTo>
                    <a:pt x="1381210" y="146728"/>
                    <a:pt x="1385972" y="171702"/>
                    <a:pt x="1385973" y="196678"/>
                  </a:cubicBezTo>
                  <a:lnTo>
                    <a:pt x="1384306" y="205244"/>
                  </a:lnTo>
                  <a:lnTo>
                    <a:pt x="1384306" y="321811"/>
                  </a:lnTo>
                  <a:lnTo>
                    <a:pt x="1385973" y="330378"/>
                  </a:lnTo>
                  <a:lnTo>
                    <a:pt x="1384306" y="338944"/>
                  </a:lnTo>
                  <a:lnTo>
                    <a:pt x="1384307" y="2491960"/>
                  </a:lnTo>
                  <a:lnTo>
                    <a:pt x="1385973" y="2491960"/>
                  </a:lnTo>
                  <a:lnTo>
                    <a:pt x="1385973" y="2625660"/>
                  </a:lnTo>
                  <a:lnTo>
                    <a:pt x="1385973" y="4940350"/>
                  </a:lnTo>
                  <a:lnTo>
                    <a:pt x="1385973" y="5074050"/>
                  </a:lnTo>
                  <a:lnTo>
                    <a:pt x="1384306" y="5074050"/>
                  </a:lnTo>
                  <a:lnTo>
                    <a:pt x="1384305" y="6903510"/>
                  </a:lnTo>
                  <a:lnTo>
                    <a:pt x="1385972" y="6912075"/>
                  </a:lnTo>
                  <a:lnTo>
                    <a:pt x="1384305" y="6920642"/>
                  </a:lnTo>
                  <a:lnTo>
                    <a:pt x="1384305" y="7037209"/>
                  </a:lnTo>
                  <a:lnTo>
                    <a:pt x="1385972" y="7045775"/>
                  </a:lnTo>
                  <a:cubicBezTo>
                    <a:pt x="1385971" y="7070750"/>
                    <a:pt x="1381209" y="7095725"/>
                    <a:pt x="1371681" y="7119220"/>
                  </a:cubicBezTo>
                  <a:lnTo>
                    <a:pt x="1357037" y="7141272"/>
                  </a:lnTo>
                  <a:lnTo>
                    <a:pt x="1339737" y="7171427"/>
                  </a:lnTo>
                  <a:lnTo>
                    <a:pt x="1333329" y="7176974"/>
                  </a:lnTo>
                  <a:lnTo>
                    <a:pt x="1328807" y="7183784"/>
                  </a:lnTo>
                  <a:lnTo>
                    <a:pt x="1328808" y="7183784"/>
                  </a:lnTo>
                  <a:lnTo>
                    <a:pt x="1314458" y="7193313"/>
                  </a:lnTo>
                  <a:lnTo>
                    <a:pt x="1290337" y="7214196"/>
                  </a:lnTo>
                  <a:lnTo>
                    <a:pt x="1272413" y="7221233"/>
                  </a:lnTo>
                  <a:lnTo>
                    <a:pt x="1264245" y="7226657"/>
                  </a:lnTo>
                  <a:lnTo>
                    <a:pt x="1253047" y="7228836"/>
                  </a:lnTo>
                  <a:lnTo>
                    <a:pt x="1228467" y="7238486"/>
                  </a:lnTo>
                  <a:close/>
                </a:path>
              </a:pathLst>
            </a:custGeom>
            <a:solidFill>
              <a:srgbClr val="C5C5C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8" name="任意多边形 29"/>
            <p:cNvSpPr/>
            <p:nvPr/>
          </p:nvSpPr>
          <p:spPr>
            <a:xfrm rot="16200000" flipV="1">
              <a:off x="5666937" y="2057226"/>
              <a:ext cx="857606" cy="4501199"/>
            </a:xfrm>
            <a:custGeom>
              <a:avLst/>
              <a:gdLst>
                <a:gd name="connsiteX0" fmla="*/ 1385973 w 1385973"/>
                <a:gd name="connsiteY0" fmla="*/ 5105957 h 7274359"/>
                <a:gd name="connsiteX1" fmla="*/ 1385973 w 1385973"/>
                <a:gd name="connsiteY1" fmla="*/ 4940351 h 7274359"/>
                <a:gd name="connsiteX2" fmla="*/ 1385973 w 1385973"/>
                <a:gd name="connsiteY2" fmla="*/ 2657567 h 7274359"/>
                <a:gd name="connsiteX3" fmla="*/ 1385973 w 1385973"/>
                <a:gd name="connsiteY3" fmla="*/ 2491961 h 7274359"/>
                <a:gd name="connsiteX4" fmla="*/ 1384307 w 1385973"/>
                <a:gd name="connsiteY4" fmla="*/ 2491961 h 7274359"/>
                <a:gd name="connsiteX5" fmla="*/ 1384306 w 1385973"/>
                <a:gd name="connsiteY5" fmla="*/ 370851 h 7274359"/>
                <a:gd name="connsiteX6" fmla="*/ 1385973 w 1385973"/>
                <a:gd name="connsiteY6" fmla="*/ 362285 h 7274359"/>
                <a:gd name="connsiteX7" fmla="*/ 1384306 w 1385973"/>
                <a:gd name="connsiteY7" fmla="*/ 353718 h 7274359"/>
                <a:gd name="connsiteX8" fmla="*/ 1384306 w 1385973"/>
                <a:gd name="connsiteY8" fmla="*/ 205245 h 7274359"/>
                <a:gd name="connsiteX9" fmla="*/ 1385973 w 1385973"/>
                <a:gd name="connsiteY9" fmla="*/ 196679 h 7274359"/>
                <a:gd name="connsiteX10" fmla="*/ 1371682 w 1385973"/>
                <a:gd name="connsiteY10" fmla="*/ 123233 h 7274359"/>
                <a:gd name="connsiteX11" fmla="*/ 1357038 w 1385973"/>
                <a:gd name="connsiteY11" fmla="*/ 101181 h 7274359"/>
                <a:gd name="connsiteX12" fmla="*/ 1339738 w 1385973"/>
                <a:gd name="connsiteY12" fmla="*/ 71027 h 7274359"/>
                <a:gd name="connsiteX13" fmla="*/ 1333330 w 1385973"/>
                <a:gd name="connsiteY13" fmla="*/ 65479 h 7274359"/>
                <a:gd name="connsiteX14" fmla="*/ 1328808 w 1385973"/>
                <a:gd name="connsiteY14" fmla="*/ 58669 h 7274359"/>
                <a:gd name="connsiteX15" fmla="*/ 1328809 w 1385973"/>
                <a:gd name="connsiteY15" fmla="*/ 58669 h 7274359"/>
                <a:gd name="connsiteX16" fmla="*/ 1314459 w 1385973"/>
                <a:gd name="connsiteY16" fmla="*/ 49141 h 7274359"/>
                <a:gd name="connsiteX17" fmla="*/ 1290338 w 1385973"/>
                <a:gd name="connsiteY17" fmla="*/ 28257 h 7274359"/>
                <a:gd name="connsiteX18" fmla="*/ 1272414 w 1385973"/>
                <a:gd name="connsiteY18" fmla="*/ 21221 h 7274359"/>
                <a:gd name="connsiteX19" fmla="*/ 1264246 w 1385973"/>
                <a:gd name="connsiteY19" fmla="*/ 15797 h 7274359"/>
                <a:gd name="connsiteX20" fmla="*/ 1253048 w 1385973"/>
                <a:gd name="connsiteY20" fmla="*/ 13617 h 7274359"/>
                <a:gd name="connsiteX21" fmla="*/ 1228468 w 1385973"/>
                <a:gd name="connsiteY21" fmla="*/ 3967 h 7274359"/>
                <a:gd name="connsiteX22" fmla="*/ 1189135 w 1385973"/>
                <a:gd name="connsiteY22" fmla="*/ 0 h 7274359"/>
                <a:gd name="connsiteX23" fmla="*/ 1149801 w 1385973"/>
                <a:gd name="connsiteY23" fmla="*/ 3967 h 7274359"/>
                <a:gd name="connsiteX24" fmla="*/ 1121946 w 1385973"/>
                <a:gd name="connsiteY24" fmla="*/ 14903 h 7274359"/>
                <a:gd name="connsiteX25" fmla="*/ 1117358 w 1385973"/>
                <a:gd name="connsiteY25" fmla="*/ 15797 h 7274359"/>
                <a:gd name="connsiteX26" fmla="*/ 1114012 w 1385973"/>
                <a:gd name="connsiteY26" fmla="*/ 18019 h 7274359"/>
                <a:gd name="connsiteX27" fmla="*/ 1087932 w 1385973"/>
                <a:gd name="connsiteY27" fmla="*/ 28257 h 7274359"/>
                <a:gd name="connsiteX28" fmla="*/ 1052836 w 1385973"/>
                <a:gd name="connsiteY28" fmla="*/ 58643 h 7274359"/>
                <a:gd name="connsiteX29" fmla="*/ 1052795 w 1385973"/>
                <a:gd name="connsiteY29" fmla="*/ 58669 h 7274359"/>
                <a:gd name="connsiteX30" fmla="*/ 1052735 w 1385973"/>
                <a:gd name="connsiteY30" fmla="*/ 58731 h 7274359"/>
                <a:gd name="connsiteX31" fmla="*/ 1038531 w 1385973"/>
                <a:gd name="connsiteY31" fmla="*/ 71027 h 7274359"/>
                <a:gd name="connsiteX32" fmla="*/ 1035966 w 1385973"/>
                <a:gd name="connsiteY32" fmla="*/ 75499 h 7274359"/>
                <a:gd name="connsiteX33" fmla="*/ 1 w 1385973"/>
                <a:gd name="connsiteY33" fmla="*/ 1111477 h 7274359"/>
                <a:gd name="connsiteX34" fmla="*/ 1 w 1385973"/>
                <a:gd name="connsiteY34" fmla="*/ 1277083 h 7274359"/>
                <a:gd name="connsiteX35" fmla="*/ 1 w 1385973"/>
                <a:gd name="connsiteY35" fmla="*/ 3554374 h 7274359"/>
                <a:gd name="connsiteX36" fmla="*/ 1 w 1385973"/>
                <a:gd name="connsiteY36" fmla="*/ 3554381 h 7274359"/>
                <a:gd name="connsiteX37" fmla="*/ 0 w 1385973"/>
                <a:gd name="connsiteY37" fmla="*/ 3554381 h 7274359"/>
                <a:gd name="connsiteX38" fmla="*/ 0 w 1385973"/>
                <a:gd name="connsiteY38" fmla="*/ 3719987 h 7274359"/>
                <a:gd name="connsiteX39" fmla="*/ 0 w 1385973"/>
                <a:gd name="connsiteY39" fmla="*/ 5997278 h 7274359"/>
                <a:gd name="connsiteX40" fmla="*/ 0 w 1385973"/>
                <a:gd name="connsiteY40" fmla="*/ 6162884 h 7274359"/>
                <a:gd name="connsiteX41" fmla="*/ 1035965 w 1385973"/>
                <a:gd name="connsiteY41" fmla="*/ 7198861 h 7274359"/>
                <a:gd name="connsiteX42" fmla="*/ 1038530 w 1385973"/>
                <a:gd name="connsiteY42" fmla="*/ 7203334 h 7274359"/>
                <a:gd name="connsiteX43" fmla="*/ 1052734 w 1385973"/>
                <a:gd name="connsiteY43" fmla="*/ 7215630 h 7274359"/>
                <a:gd name="connsiteX44" fmla="*/ 1052794 w 1385973"/>
                <a:gd name="connsiteY44" fmla="*/ 7215691 h 7274359"/>
                <a:gd name="connsiteX45" fmla="*/ 1052835 w 1385973"/>
                <a:gd name="connsiteY45" fmla="*/ 7215717 h 7274359"/>
                <a:gd name="connsiteX46" fmla="*/ 1087931 w 1385973"/>
                <a:gd name="connsiteY46" fmla="*/ 7246103 h 7274359"/>
                <a:gd name="connsiteX47" fmla="*/ 1114011 w 1385973"/>
                <a:gd name="connsiteY47" fmla="*/ 7256342 h 7274359"/>
                <a:gd name="connsiteX48" fmla="*/ 1117357 w 1385973"/>
                <a:gd name="connsiteY48" fmla="*/ 7258564 h 7274359"/>
                <a:gd name="connsiteX49" fmla="*/ 1121945 w 1385973"/>
                <a:gd name="connsiteY49" fmla="*/ 7259457 h 7274359"/>
                <a:gd name="connsiteX50" fmla="*/ 1149800 w 1385973"/>
                <a:gd name="connsiteY50" fmla="*/ 7270393 h 7274359"/>
                <a:gd name="connsiteX51" fmla="*/ 1189134 w 1385973"/>
                <a:gd name="connsiteY51" fmla="*/ 7274359 h 7274359"/>
                <a:gd name="connsiteX52" fmla="*/ 1228467 w 1385973"/>
                <a:gd name="connsiteY52" fmla="*/ 7270393 h 7274359"/>
                <a:gd name="connsiteX53" fmla="*/ 1253047 w 1385973"/>
                <a:gd name="connsiteY53" fmla="*/ 7260743 h 7274359"/>
                <a:gd name="connsiteX54" fmla="*/ 1264245 w 1385973"/>
                <a:gd name="connsiteY54" fmla="*/ 7258564 h 7274359"/>
                <a:gd name="connsiteX55" fmla="*/ 1272413 w 1385973"/>
                <a:gd name="connsiteY55" fmla="*/ 7253140 h 7274359"/>
                <a:gd name="connsiteX56" fmla="*/ 1290337 w 1385973"/>
                <a:gd name="connsiteY56" fmla="*/ 7246103 h 7274359"/>
                <a:gd name="connsiteX57" fmla="*/ 1314458 w 1385973"/>
                <a:gd name="connsiteY57" fmla="*/ 7225220 h 7274359"/>
                <a:gd name="connsiteX58" fmla="*/ 1328808 w 1385973"/>
                <a:gd name="connsiteY58" fmla="*/ 7215691 h 7274359"/>
                <a:gd name="connsiteX59" fmla="*/ 1328807 w 1385973"/>
                <a:gd name="connsiteY59" fmla="*/ 7215691 h 7274359"/>
                <a:gd name="connsiteX60" fmla="*/ 1333329 w 1385973"/>
                <a:gd name="connsiteY60" fmla="*/ 7208881 h 7274359"/>
                <a:gd name="connsiteX61" fmla="*/ 1339737 w 1385973"/>
                <a:gd name="connsiteY61" fmla="*/ 7203334 h 7274359"/>
                <a:gd name="connsiteX62" fmla="*/ 1357037 w 1385973"/>
                <a:gd name="connsiteY62" fmla="*/ 7173179 h 7274359"/>
                <a:gd name="connsiteX63" fmla="*/ 1371681 w 1385973"/>
                <a:gd name="connsiteY63" fmla="*/ 7151127 h 7274359"/>
                <a:gd name="connsiteX64" fmla="*/ 1385972 w 1385973"/>
                <a:gd name="connsiteY64" fmla="*/ 7077682 h 7274359"/>
                <a:gd name="connsiteX65" fmla="*/ 1384305 w 1385973"/>
                <a:gd name="connsiteY65" fmla="*/ 7069116 h 7274359"/>
                <a:gd name="connsiteX66" fmla="*/ 1384305 w 1385973"/>
                <a:gd name="connsiteY66" fmla="*/ 6920643 h 7274359"/>
                <a:gd name="connsiteX67" fmla="*/ 1385972 w 1385973"/>
                <a:gd name="connsiteY67" fmla="*/ 6912076 h 7274359"/>
                <a:gd name="connsiteX68" fmla="*/ 1384305 w 1385973"/>
                <a:gd name="connsiteY68" fmla="*/ 6903510 h 7274359"/>
                <a:gd name="connsiteX69" fmla="*/ 1384306 w 1385973"/>
                <a:gd name="connsiteY69" fmla="*/ 5105957 h 7274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1385973" h="7274359">
                  <a:moveTo>
                    <a:pt x="1385973" y="5105957"/>
                  </a:moveTo>
                  <a:lnTo>
                    <a:pt x="1385973" y="4940351"/>
                  </a:lnTo>
                  <a:lnTo>
                    <a:pt x="1385973" y="2657567"/>
                  </a:lnTo>
                  <a:lnTo>
                    <a:pt x="1385973" y="2491961"/>
                  </a:lnTo>
                  <a:lnTo>
                    <a:pt x="1384307" y="2491961"/>
                  </a:lnTo>
                  <a:lnTo>
                    <a:pt x="1384306" y="370851"/>
                  </a:lnTo>
                  <a:lnTo>
                    <a:pt x="1385973" y="362285"/>
                  </a:lnTo>
                  <a:lnTo>
                    <a:pt x="1384306" y="353718"/>
                  </a:lnTo>
                  <a:lnTo>
                    <a:pt x="1384306" y="205245"/>
                  </a:lnTo>
                  <a:lnTo>
                    <a:pt x="1385973" y="196679"/>
                  </a:lnTo>
                  <a:cubicBezTo>
                    <a:pt x="1385972" y="171703"/>
                    <a:pt x="1381210" y="146729"/>
                    <a:pt x="1371682" y="123233"/>
                  </a:cubicBezTo>
                  <a:lnTo>
                    <a:pt x="1357038" y="101181"/>
                  </a:lnTo>
                  <a:lnTo>
                    <a:pt x="1339738" y="71027"/>
                  </a:lnTo>
                  <a:lnTo>
                    <a:pt x="1333330" y="65479"/>
                  </a:lnTo>
                  <a:lnTo>
                    <a:pt x="1328808" y="58669"/>
                  </a:lnTo>
                  <a:lnTo>
                    <a:pt x="1328809" y="58669"/>
                  </a:lnTo>
                  <a:lnTo>
                    <a:pt x="1314459" y="49141"/>
                  </a:lnTo>
                  <a:lnTo>
                    <a:pt x="1290338" y="28257"/>
                  </a:lnTo>
                  <a:lnTo>
                    <a:pt x="1272414" y="21221"/>
                  </a:lnTo>
                  <a:lnTo>
                    <a:pt x="1264246" y="15797"/>
                  </a:lnTo>
                  <a:lnTo>
                    <a:pt x="1253048" y="13617"/>
                  </a:lnTo>
                  <a:lnTo>
                    <a:pt x="1228468" y="3967"/>
                  </a:lnTo>
                  <a:lnTo>
                    <a:pt x="1189135" y="0"/>
                  </a:lnTo>
                  <a:lnTo>
                    <a:pt x="1149801" y="3967"/>
                  </a:lnTo>
                  <a:lnTo>
                    <a:pt x="1121946" y="14903"/>
                  </a:lnTo>
                  <a:lnTo>
                    <a:pt x="1117358" y="15797"/>
                  </a:lnTo>
                  <a:lnTo>
                    <a:pt x="1114012" y="18019"/>
                  </a:lnTo>
                  <a:lnTo>
                    <a:pt x="1087932" y="28257"/>
                  </a:lnTo>
                  <a:lnTo>
                    <a:pt x="1052836" y="58643"/>
                  </a:lnTo>
                  <a:lnTo>
                    <a:pt x="1052795" y="58669"/>
                  </a:lnTo>
                  <a:lnTo>
                    <a:pt x="1052735" y="58731"/>
                  </a:lnTo>
                  <a:lnTo>
                    <a:pt x="1038531" y="71027"/>
                  </a:lnTo>
                  <a:lnTo>
                    <a:pt x="1035966" y="75499"/>
                  </a:lnTo>
                  <a:lnTo>
                    <a:pt x="1" y="1111477"/>
                  </a:lnTo>
                  <a:lnTo>
                    <a:pt x="1" y="1277083"/>
                  </a:lnTo>
                  <a:lnTo>
                    <a:pt x="1" y="3554374"/>
                  </a:lnTo>
                  <a:lnTo>
                    <a:pt x="1" y="3554381"/>
                  </a:lnTo>
                  <a:lnTo>
                    <a:pt x="0" y="3554381"/>
                  </a:lnTo>
                  <a:lnTo>
                    <a:pt x="0" y="3719987"/>
                  </a:lnTo>
                  <a:lnTo>
                    <a:pt x="0" y="5997278"/>
                  </a:lnTo>
                  <a:lnTo>
                    <a:pt x="0" y="6162884"/>
                  </a:lnTo>
                  <a:lnTo>
                    <a:pt x="1035965" y="7198861"/>
                  </a:lnTo>
                  <a:lnTo>
                    <a:pt x="1038530" y="7203334"/>
                  </a:lnTo>
                  <a:lnTo>
                    <a:pt x="1052734" y="7215630"/>
                  </a:lnTo>
                  <a:lnTo>
                    <a:pt x="1052794" y="7215691"/>
                  </a:lnTo>
                  <a:lnTo>
                    <a:pt x="1052835" y="7215717"/>
                  </a:lnTo>
                  <a:lnTo>
                    <a:pt x="1087931" y="7246103"/>
                  </a:lnTo>
                  <a:lnTo>
                    <a:pt x="1114011" y="7256342"/>
                  </a:lnTo>
                  <a:lnTo>
                    <a:pt x="1117357" y="7258564"/>
                  </a:lnTo>
                  <a:lnTo>
                    <a:pt x="1121945" y="7259457"/>
                  </a:lnTo>
                  <a:lnTo>
                    <a:pt x="1149800" y="7270393"/>
                  </a:lnTo>
                  <a:lnTo>
                    <a:pt x="1189134" y="7274359"/>
                  </a:lnTo>
                  <a:lnTo>
                    <a:pt x="1228467" y="7270393"/>
                  </a:lnTo>
                  <a:lnTo>
                    <a:pt x="1253047" y="7260743"/>
                  </a:lnTo>
                  <a:lnTo>
                    <a:pt x="1264245" y="7258564"/>
                  </a:lnTo>
                  <a:lnTo>
                    <a:pt x="1272413" y="7253140"/>
                  </a:lnTo>
                  <a:lnTo>
                    <a:pt x="1290337" y="7246103"/>
                  </a:lnTo>
                  <a:lnTo>
                    <a:pt x="1314458" y="7225220"/>
                  </a:lnTo>
                  <a:lnTo>
                    <a:pt x="1328808" y="7215691"/>
                  </a:lnTo>
                  <a:lnTo>
                    <a:pt x="1328807" y="7215691"/>
                  </a:lnTo>
                  <a:lnTo>
                    <a:pt x="1333329" y="7208881"/>
                  </a:lnTo>
                  <a:lnTo>
                    <a:pt x="1339737" y="7203334"/>
                  </a:lnTo>
                  <a:lnTo>
                    <a:pt x="1357037" y="7173179"/>
                  </a:lnTo>
                  <a:lnTo>
                    <a:pt x="1371681" y="7151127"/>
                  </a:lnTo>
                  <a:cubicBezTo>
                    <a:pt x="1381209" y="7127632"/>
                    <a:pt x="1385971" y="7102657"/>
                    <a:pt x="1385972" y="7077682"/>
                  </a:cubicBezTo>
                  <a:lnTo>
                    <a:pt x="1384305" y="7069116"/>
                  </a:lnTo>
                  <a:lnTo>
                    <a:pt x="1384305" y="6920643"/>
                  </a:lnTo>
                  <a:lnTo>
                    <a:pt x="1385972" y="6912076"/>
                  </a:lnTo>
                  <a:lnTo>
                    <a:pt x="1384305" y="6903510"/>
                  </a:lnTo>
                  <a:lnTo>
                    <a:pt x="1384306" y="5105957"/>
                  </a:lnTo>
                  <a:close/>
                </a:path>
              </a:pathLst>
            </a:custGeom>
            <a:solidFill>
              <a:srgbClr val="D8D8D8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9" name="任意多边形 30"/>
            <p:cNvSpPr/>
            <p:nvPr/>
          </p:nvSpPr>
          <p:spPr>
            <a:xfrm rot="10800000" flipH="1" flipV="1">
              <a:off x="5171463" y="3816171"/>
              <a:ext cx="857607" cy="2269220"/>
            </a:xfrm>
            <a:custGeom>
              <a:avLst/>
              <a:gdLst>
                <a:gd name="connsiteX0" fmla="*/ 0 w 980636"/>
                <a:gd name="connsiteY0" fmla="*/ 0 h 2594754"/>
                <a:gd name="connsiteX1" fmla="*/ 980636 w 980636"/>
                <a:gd name="connsiteY1" fmla="*/ 0 h 2594754"/>
                <a:gd name="connsiteX2" fmla="*/ 980636 w 980636"/>
                <a:gd name="connsiteY2" fmla="*/ 503855 h 2594754"/>
                <a:gd name="connsiteX3" fmla="*/ 979457 w 980636"/>
                <a:gd name="connsiteY3" fmla="*/ 503855 h 2594754"/>
                <a:gd name="connsiteX4" fmla="*/ 979457 w 980636"/>
                <a:gd name="connsiteY4" fmla="*/ 2449536 h 2594754"/>
                <a:gd name="connsiteX5" fmla="*/ 980636 w 980636"/>
                <a:gd name="connsiteY5" fmla="*/ 2455597 h 2594754"/>
                <a:gd name="connsiteX6" fmla="*/ 970525 w 980636"/>
                <a:gd name="connsiteY6" fmla="*/ 2507562 h 2594754"/>
                <a:gd name="connsiteX7" fmla="*/ 960163 w 980636"/>
                <a:gd name="connsiteY7" fmla="*/ 2523165 h 2594754"/>
                <a:gd name="connsiteX8" fmla="*/ 947923 w 980636"/>
                <a:gd name="connsiteY8" fmla="*/ 2544501 h 2594754"/>
                <a:gd name="connsiteX9" fmla="*/ 943389 w 980636"/>
                <a:gd name="connsiteY9" fmla="*/ 2548426 h 2594754"/>
                <a:gd name="connsiteX10" fmla="*/ 940190 w 980636"/>
                <a:gd name="connsiteY10" fmla="*/ 2553244 h 2594754"/>
                <a:gd name="connsiteX11" fmla="*/ 940190 w 980636"/>
                <a:gd name="connsiteY11" fmla="*/ 2553244 h 2594754"/>
                <a:gd name="connsiteX12" fmla="*/ 930037 w 980636"/>
                <a:gd name="connsiteY12" fmla="*/ 2559986 h 2594754"/>
                <a:gd name="connsiteX13" fmla="*/ 912970 w 980636"/>
                <a:gd name="connsiteY13" fmla="*/ 2574762 h 2594754"/>
                <a:gd name="connsiteX14" fmla="*/ 900288 w 980636"/>
                <a:gd name="connsiteY14" fmla="*/ 2579741 h 2594754"/>
                <a:gd name="connsiteX15" fmla="*/ 894509 w 980636"/>
                <a:gd name="connsiteY15" fmla="*/ 2583578 h 2594754"/>
                <a:gd name="connsiteX16" fmla="*/ 886586 w 980636"/>
                <a:gd name="connsiteY16" fmla="*/ 2585120 h 2594754"/>
                <a:gd name="connsiteX17" fmla="*/ 869195 w 980636"/>
                <a:gd name="connsiteY17" fmla="*/ 2591948 h 2594754"/>
                <a:gd name="connsiteX18" fmla="*/ 841365 w 980636"/>
                <a:gd name="connsiteY18" fmla="*/ 2594754 h 2594754"/>
                <a:gd name="connsiteX19" fmla="*/ 813534 w 980636"/>
                <a:gd name="connsiteY19" fmla="*/ 2591948 h 2594754"/>
                <a:gd name="connsiteX20" fmla="*/ 793826 w 980636"/>
                <a:gd name="connsiteY20" fmla="*/ 2584210 h 2594754"/>
                <a:gd name="connsiteX21" fmla="*/ 790580 w 980636"/>
                <a:gd name="connsiteY21" fmla="*/ 2583578 h 2594754"/>
                <a:gd name="connsiteX22" fmla="*/ 788212 w 980636"/>
                <a:gd name="connsiteY22" fmla="*/ 2582006 h 2594754"/>
                <a:gd name="connsiteX23" fmla="*/ 769759 w 980636"/>
                <a:gd name="connsiteY23" fmla="*/ 2574762 h 2594754"/>
                <a:gd name="connsiteX24" fmla="*/ 744927 w 980636"/>
                <a:gd name="connsiteY24" fmla="*/ 2553262 h 2594754"/>
                <a:gd name="connsiteX25" fmla="*/ 744898 w 980636"/>
                <a:gd name="connsiteY25" fmla="*/ 2553244 h 2594754"/>
                <a:gd name="connsiteX26" fmla="*/ 744856 w 980636"/>
                <a:gd name="connsiteY26" fmla="*/ 2553201 h 2594754"/>
                <a:gd name="connsiteX27" fmla="*/ 734806 w 980636"/>
                <a:gd name="connsiteY27" fmla="*/ 2544501 h 2594754"/>
                <a:gd name="connsiteX28" fmla="*/ 732991 w 980636"/>
                <a:gd name="connsiteY28" fmla="*/ 2541336 h 2594754"/>
                <a:gd name="connsiteX29" fmla="*/ 1 w 980636"/>
                <a:gd name="connsiteY29" fmla="*/ 1808338 h 2594754"/>
                <a:gd name="connsiteX30" fmla="*/ 1 w 980636"/>
                <a:gd name="connsiteY30" fmla="*/ 503855 h 2594754"/>
                <a:gd name="connsiteX31" fmla="*/ 0 w 980636"/>
                <a:gd name="connsiteY31" fmla="*/ 503855 h 2594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80636" h="2594754">
                  <a:moveTo>
                    <a:pt x="0" y="0"/>
                  </a:moveTo>
                  <a:lnTo>
                    <a:pt x="980636" y="0"/>
                  </a:lnTo>
                  <a:lnTo>
                    <a:pt x="980636" y="503855"/>
                  </a:lnTo>
                  <a:lnTo>
                    <a:pt x="979457" y="503855"/>
                  </a:lnTo>
                  <a:lnTo>
                    <a:pt x="979457" y="2449536"/>
                  </a:lnTo>
                  <a:lnTo>
                    <a:pt x="980636" y="2455597"/>
                  </a:lnTo>
                  <a:cubicBezTo>
                    <a:pt x="980636" y="2473268"/>
                    <a:pt x="977266" y="2490938"/>
                    <a:pt x="970525" y="2507562"/>
                  </a:cubicBezTo>
                  <a:lnTo>
                    <a:pt x="960163" y="2523165"/>
                  </a:lnTo>
                  <a:lnTo>
                    <a:pt x="947923" y="2544501"/>
                  </a:lnTo>
                  <a:lnTo>
                    <a:pt x="943389" y="2548426"/>
                  </a:lnTo>
                  <a:lnTo>
                    <a:pt x="940190" y="2553244"/>
                  </a:lnTo>
                  <a:lnTo>
                    <a:pt x="940190" y="2553244"/>
                  </a:lnTo>
                  <a:lnTo>
                    <a:pt x="930037" y="2559986"/>
                  </a:lnTo>
                  <a:lnTo>
                    <a:pt x="912970" y="2574762"/>
                  </a:lnTo>
                  <a:lnTo>
                    <a:pt x="900288" y="2579741"/>
                  </a:lnTo>
                  <a:lnTo>
                    <a:pt x="894509" y="2583578"/>
                  </a:lnTo>
                  <a:lnTo>
                    <a:pt x="886586" y="2585120"/>
                  </a:lnTo>
                  <a:lnTo>
                    <a:pt x="869195" y="2591948"/>
                  </a:lnTo>
                  <a:lnTo>
                    <a:pt x="841365" y="2594754"/>
                  </a:lnTo>
                  <a:lnTo>
                    <a:pt x="813534" y="2591948"/>
                  </a:lnTo>
                  <a:lnTo>
                    <a:pt x="793826" y="2584210"/>
                  </a:lnTo>
                  <a:lnTo>
                    <a:pt x="790580" y="2583578"/>
                  </a:lnTo>
                  <a:lnTo>
                    <a:pt x="788212" y="2582006"/>
                  </a:lnTo>
                  <a:lnTo>
                    <a:pt x="769759" y="2574762"/>
                  </a:lnTo>
                  <a:lnTo>
                    <a:pt x="744927" y="2553262"/>
                  </a:lnTo>
                  <a:lnTo>
                    <a:pt x="744898" y="2553244"/>
                  </a:lnTo>
                  <a:lnTo>
                    <a:pt x="744856" y="2553201"/>
                  </a:lnTo>
                  <a:lnTo>
                    <a:pt x="734806" y="2544501"/>
                  </a:lnTo>
                  <a:lnTo>
                    <a:pt x="732991" y="2541336"/>
                  </a:lnTo>
                  <a:lnTo>
                    <a:pt x="1" y="1808338"/>
                  </a:lnTo>
                  <a:lnTo>
                    <a:pt x="1" y="503855"/>
                  </a:lnTo>
                  <a:lnTo>
                    <a:pt x="0" y="503855"/>
                  </a:lnTo>
                  <a:close/>
                </a:path>
              </a:pathLst>
            </a:custGeom>
            <a:solidFill>
              <a:srgbClr val="C5C5C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10" name="矩形 31"/>
            <p:cNvSpPr/>
            <p:nvPr/>
          </p:nvSpPr>
          <p:spPr>
            <a:xfrm rot="16200000">
              <a:off x="5423910" y="3565851"/>
              <a:ext cx="356461" cy="858184"/>
            </a:xfrm>
            <a:prstGeom prst="rect">
              <a:avLst/>
            </a:prstGeom>
            <a:gradFill>
              <a:gsLst>
                <a:gs pos="100000">
                  <a:schemeClr val="tx1">
                    <a:alpha val="34000"/>
                  </a:schemeClr>
                </a:gs>
                <a:gs pos="0">
                  <a:schemeClr val="bg1">
                    <a:lumMod val="95000"/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11" name="任意多边形 32"/>
            <p:cNvSpPr/>
            <p:nvPr/>
          </p:nvSpPr>
          <p:spPr>
            <a:xfrm>
              <a:off x="3845142" y="1612636"/>
              <a:ext cx="2095261" cy="2075561"/>
            </a:xfrm>
            <a:custGeom>
              <a:avLst/>
              <a:gdLst>
                <a:gd name="connsiteX0" fmla="*/ 1741424 w 3386138"/>
                <a:gd name="connsiteY0" fmla="*/ 0 h 3354302"/>
                <a:gd name="connsiteX1" fmla="*/ 3361593 w 3386138"/>
                <a:gd name="connsiteY1" fmla="*/ 0 h 3354302"/>
                <a:gd name="connsiteX2" fmla="*/ 3386138 w 3386138"/>
                <a:gd name="connsiteY2" fmla="*/ 2474 h 3354302"/>
                <a:gd name="connsiteX3" fmla="*/ 3386138 w 3386138"/>
                <a:gd name="connsiteY3" fmla="*/ 2562 h 3354302"/>
                <a:gd name="connsiteX4" fmla="*/ 3360737 w 3386138"/>
                <a:gd name="connsiteY4" fmla="*/ 1 h 3354302"/>
                <a:gd name="connsiteX5" fmla="*/ 3359961 w 3386138"/>
                <a:gd name="connsiteY5" fmla="*/ 79 h 3354302"/>
                <a:gd name="connsiteX6" fmla="*/ 3359199 w 3386138"/>
                <a:gd name="connsiteY6" fmla="*/ 3 h 3354302"/>
                <a:gd name="connsiteX7" fmla="*/ 3319865 w 3386138"/>
                <a:gd name="connsiteY7" fmla="*/ 3968 h 3354302"/>
                <a:gd name="connsiteX8" fmla="*/ 3291844 w 3386138"/>
                <a:gd name="connsiteY8" fmla="*/ 14970 h 3354302"/>
                <a:gd name="connsiteX9" fmla="*/ 3287383 w 3386138"/>
                <a:gd name="connsiteY9" fmla="*/ 15837 h 3354302"/>
                <a:gd name="connsiteX10" fmla="*/ 3284128 w 3386138"/>
                <a:gd name="connsiteY10" fmla="*/ 17998 h 3354302"/>
                <a:gd name="connsiteX11" fmla="*/ 3257995 w 3386138"/>
                <a:gd name="connsiteY11" fmla="*/ 28258 h 3354302"/>
                <a:gd name="connsiteX12" fmla="*/ 3222828 w 3386138"/>
                <a:gd name="connsiteY12" fmla="*/ 58704 h 3354302"/>
                <a:gd name="connsiteX13" fmla="*/ 3222818 w 3386138"/>
                <a:gd name="connsiteY13" fmla="*/ 58711 h 3354302"/>
                <a:gd name="connsiteX14" fmla="*/ 3222803 w 3386138"/>
                <a:gd name="connsiteY14" fmla="*/ 58726 h 3354302"/>
                <a:gd name="connsiteX15" fmla="*/ 3208594 w 3386138"/>
                <a:gd name="connsiteY15" fmla="*/ 71027 h 3354302"/>
                <a:gd name="connsiteX16" fmla="*/ 3206027 w 3386138"/>
                <a:gd name="connsiteY16" fmla="*/ 75501 h 3354302"/>
                <a:gd name="connsiteX17" fmla="*/ 75498 w 3386138"/>
                <a:gd name="connsiteY17" fmla="*/ 3205994 h 3354302"/>
                <a:gd name="connsiteX18" fmla="*/ 71025 w 3386138"/>
                <a:gd name="connsiteY18" fmla="*/ 3208560 h 3354302"/>
                <a:gd name="connsiteX19" fmla="*/ 58729 w 3386138"/>
                <a:gd name="connsiteY19" fmla="*/ 3222763 h 3354302"/>
                <a:gd name="connsiteX20" fmla="*/ 58668 w 3386138"/>
                <a:gd name="connsiteY20" fmla="*/ 3222823 h 3354302"/>
                <a:gd name="connsiteX21" fmla="*/ 58642 w 3386138"/>
                <a:gd name="connsiteY21" fmla="*/ 3222864 h 3354302"/>
                <a:gd name="connsiteX22" fmla="*/ 28256 w 3386138"/>
                <a:gd name="connsiteY22" fmla="*/ 3257961 h 3354302"/>
                <a:gd name="connsiteX23" fmla="*/ 18016 w 3386138"/>
                <a:gd name="connsiteY23" fmla="*/ 3284040 h 3354302"/>
                <a:gd name="connsiteX24" fmla="*/ 15794 w 3386138"/>
                <a:gd name="connsiteY24" fmla="*/ 3287387 h 3354302"/>
                <a:gd name="connsiteX25" fmla="*/ 14902 w 3386138"/>
                <a:gd name="connsiteY25" fmla="*/ 3291975 h 3354302"/>
                <a:gd name="connsiteX26" fmla="*/ 3966 w 3386138"/>
                <a:gd name="connsiteY26" fmla="*/ 3319829 h 3354302"/>
                <a:gd name="connsiteX27" fmla="*/ 490 w 3386138"/>
                <a:gd name="connsiteY27" fmla="*/ 3354302 h 3354302"/>
                <a:gd name="connsiteX28" fmla="*/ 0 w 3386138"/>
                <a:gd name="connsiteY28" fmla="*/ 3354302 h 3354302"/>
                <a:gd name="connsiteX29" fmla="*/ 0 w 3386138"/>
                <a:gd name="connsiteY29" fmla="*/ 1741424 h 3354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386138" h="3354302">
                  <a:moveTo>
                    <a:pt x="1741424" y="0"/>
                  </a:moveTo>
                  <a:lnTo>
                    <a:pt x="3361593" y="0"/>
                  </a:lnTo>
                  <a:lnTo>
                    <a:pt x="3386138" y="2474"/>
                  </a:lnTo>
                  <a:lnTo>
                    <a:pt x="3386138" y="2562"/>
                  </a:lnTo>
                  <a:lnTo>
                    <a:pt x="3360737" y="1"/>
                  </a:lnTo>
                  <a:lnTo>
                    <a:pt x="3359961" y="79"/>
                  </a:lnTo>
                  <a:lnTo>
                    <a:pt x="3359199" y="3"/>
                  </a:lnTo>
                  <a:lnTo>
                    <a:pt x="3319865" y="3968"/>
                  </a:lnTo>
                  <a:lnTo>
                    <a:pt x="3291844" y="14970"/>
                  </a:lnTo>
                  <a:lnTo>
                    <a:pt x="3287383" y="15837"/>
                  </a:lnTo>
                  <a:lnTo>
                    <a:pt x="3284128" y="17998"/>
                  </a:lnTo>
                  <a:lnTo>
                    <a:pt x="3257995" y="28258"/>
                  </a:lnTo>
                  <a:lnTo>
                    <a:pt x="3222828" y="58704"/>
                  </a:lnTo>
                  <a:lnTo>
                    <a:pt x="3222818" y="58711"/>
                  </a:lnTo>
                  <a:lnTo>
                    <a:pt x="3222803" y="58726"/>
                  </a:lnTo>
                  <a:lnTo>
                    <a:pt x="3208594" y="71027"/>
                  </a:lnTo>
                  <a:lnTo>
                    <a:pt x="3206027" y="75501"/>
                  </a:lnTo>
                  <a:lnTo>
                    <a:pt x="75498" y="3205994"/>
                  </a:lnTo>
                  <a:lnTo>
                    <a:pt x="71025" y="3208560"/>
                  </a:lnTo>
                  <a:lnTo>
                    <a:pt x="58729" y="3222763"/>
                  </a:lnTo>
                  <a:lnTo>
                    <a:pt x="58668" y="3222823"/>
                  </a:lnTo>
                  <a:lnTo>
                    <a:pt x="58642" y="3222864"/>
                  </a:lnTo>
                  <a:lnTo>
                    <a:pt x="28256" y="3257961"/>
                  </a:lnTo>
                  <a:lnTo>
                    <a:pt x="18016" y="3284040"/>
                  </a:lnTo>
                  <a:lnTo>
                    <a:pt x="15794" y="3287387"/>
                  </a:lnTo>
                  <a:lnTo>
                    <a:pt x="14902" y="3291975"/>
                  </a:lnTo>
                  <a:lnTo>
                    <a:pt x="3966" y="3319829"/>
                  </a:lnTo>
                  <a:lnTo>
                    <a:pt x="490" y="3354302"/>
                  </a:lnTo>
                  <a:lnTo>
                    <a:pt x="0" y="3354302"/>
                  </a:lnTo>
                  <a:lnTo>
                    <a:pt x="0" y="1741424"/>
                  </a:lnTo>
                  <a:close/>
                </a:path>
              </a:pathLst>
            </a:custGeom>
            <a:solidFill>
              <a:srgbClr val="FEB750"/>
            </a:solidFill>
            <a:ln w="19050">
              <a:noFill/>
            </a:ln>
            <a:effectLst>
              <a:outerShdw blurRad="584200" dist="1524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12" name="任意多边形 33"/>
            <p:cNvSpPr/>
            <p:nvPr/>
          </p:nvSpPr>
          <p:spPr>
            <a:xfrm flipH="1">
              <a:off x="6246337" y="1612636"/>
              <a:ext cx="2095261" cy="2075561"/>
            </a:xfrm>
            <a:custGeom>
              <a:avLst/>
              <a:gdLst>
                <a:gd name="connsiteX0" fmla="*/ 1741424 w 3386138"/>
                <a:gd name="connsiteY0" fmla="*/ 0 h 3354302"/>
                <a:gd name="connsiteX1" fmla="*/ 3361593 w 3386138"/>
                <a:gd name="connsiteY1" fmla="*/ 0 h 3354302"/>
                <a:gd name="connsiteX2" fmla="*/ 3386138 w 3386138"/>
                <a:gd name="connsiteY2" fmla="*/ 2474 h 3354302"/>
                <a:gd name="connsiteX3" fmla="*/ 3386138 w 3386138"/>
                <a:gd name="connsiteY3" fmla="*/ 2562 h 3354302"/>
                <a:gd name="connsiteX4" fmla="*/ 3360737 w 3386138"/>
                <a:gd name="connsiteY4" fmla="*/ 1 h 3354302"/>
                <a:gd name="connsiteX5" fmla="*/ 3359961 w 3386138"/>
                <a:gd name="connsiteY5" fmla="*/ 79 h 3354302"/>
                <a:gd name="connsiteX6" fmla="*/ 3359199 w 3386138"/>
                <a:gd name="connsiteY6" fmla="*/ 3 h 3354302"/>
                <a:gd name="connsiteX7" fmla="*/ 3319865 w 3386138"/>
                <a:gd name="connsiteY7" fmla="*/ 3968 h 3354302"/>
                <a:gd name="connsiteX8" fmla="*/ 3291844 w 3386138"/>
                <a:gd name="connsiteY8" fmla="*/ 14970 h 3354302"/>
                <a:gd name="connsiteX9" fmla="*/ 3287383 w 3386138"/>
                <a:gd name="connsiteY9" fmla="*/ 15837 h 3354302"/>
                <a:gd name="connsiteX10" fmla="*/ 3284128 w 3386138"/>
                <a:gd name="connsiteY10" fmla="*/ 17998 h 3354302"/>
                <a:gd name="connsiteX11" fmla="*/ 3257995 w 3386138"/>
                <a:gd name="connsiteY11" fmla="*/ 28258 h 3354302"/>
                <a:gd name="connsiteX12" fmla="*/ 3222828 w 3386138"/>
                <a:gd name="connsiteY12" fmla="*/ 58704 h 3354302"/>
                <a:gd name="connsiteX13" fmla="*/ 3222818 w 3386138"/>
                <a:gd name="connsiteY13" fmla="*/ 58711 h 3354302"/>
                <a:gd name="connsiteX14" fmla="*/ 3222803 w 3386138"/>
                <a:gd name="connsiteY14" fmla="*/ 58726 h 3354302"/>
                <a:gd name="connsiteX15" fmla="*/ 3208594 w 3386138"/>
                <a:gd name="connsiteY15" fmla="*/ 71027 h 3354302"/>
                <a:gd name="connsiteX16" fmla="*/ 3206027 w 3386138"/>
                <a:gd name="connsiteY16" fmla="*/ 75501 h 3354302"/>
                <a:gd name="connsiteX17" fmla="*/ 75498 w 3386138"/>
                <a:gd name="connsiteY17" fmla="*/ 3205994 h 3354302"/>
                <a:gd name="connsiteX18" fmla="*/ 71025 w 3386138"/>
                <a:gd name="connsiteY18" fmla="*/ 3208560 h 3354302"/>
                <a:gd name="connsiteX19" fmla="*/ 58729 w 3386138"/>
                <a:gd name="connsiteY19" fmla="*/ 3222763 h 3354302"/>
                <a:gd name="connsiteX20" fmla="*/ 58668 w 3386138"/>
                <a:gd name="connsiteY20" fmla="*/ 3222823 h 3354302"/>
                <a:gd name="connsiteX21" fmla="*/ 58642 w 3386138"/>
                <a:gd name="connsiteY21" fmla="*/ 3222864 h 3354302"/>
                <a:gd name="connsiteX22" fmla="*/ 28256 w 3386138"/>
                <a:gd name="connsiteY22" fmla="*/ 3257961 h 3354302"/>
                <a:gd name="connsiteX23" fmla="*/ 18016 w 3386138"/>
                <a:gd name="connsiteY23" fmla="*/ 3284040 h 3354302"/>
                <a:gd name="connsiteX24" fmla="*/ 15794 w 3386138"/>
                <a:gd name="connsiteY24" fmla="*/ 3287387 h 3354302"/>
                <a:gd name="connsiteX25" fmla="*/ 14902 w 3386138"/>
                <a:gd name="connsiteY25" fmla="*/ 3291975 h 3354302"/>
                <a:gd name="connsiteX26" fmla="*/ 3966 w 3386138"/>
                <a:gd name="connsiteY26" fmla="*/ 3319829 h 3354302"/>
                <a:gd name="connsiteX27" fmla="*/ 490 w 3386138"/>
                <a:gd name="connsiteY27" fmla="*/ 3354302 h 3354302"/>
                <a:gd name="connsiteX28" fmla="*/ 0 w 3386138"/>
                <a:gd name="connsiteY28" fmla="*/ 3354302 h 3354302"/>
                <a:gd name="connsiteX29" fmla="*/ 0 w 3386138"/>
                <a:gd name="connsiteY29" fmla="*/ 1741424 h 3354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386138" h="3354302">
                  <a:moveTo>
                    <a:pt x="1741424" y="0"/>
                  </a:moveTo>
                  <a:lnTo>
                    <a:pt x="3361593" y="0"/>
                  </a:lnTo>
                  <a:lnTo>
                    <a:pt x="3386138" y="2474"/>
                  </a:lnTo>
                  <a:lnTo>
                    <a:pt x="3386138" y="2562"/>
                  </a:lnTo>
                  <a:lnTo>
                    <a:pt x="3360737" y="1"/>
                  </a:lnTo>
                  <a:lnTo>
                    <a:pt x="3359961" y="79"/>
                  </a:lnTo>
                  <a:lnTo>
                    <a:pt x="3359199" y="3"/>
                  </a:lnTo>
                  <a:lnTo>
                    <a:pt x="3319865" y="3968"/>
                  </a:lnTo>
                  <a:lnTo>
                    <a:pt x="3291844" y="14970"/>
                  </a:lnTo>
                  <a:lnTo>
                    <a:pt x="3287383" y="15837"/>
                  </a:lnTo>
                  <a:lnTo>
                    <a:pt x="3284128" y="17998"/>
                  </a:lnTo>
                  <a:lnTo>
                    <a:pt x="3257995" y="28258"/>
                  </a:lnTo>
                  <a:lnTo>
                    <a:pt x="3222828" y="58704"/>
                  </a:lnTo>
                  <a:lnTo>
                    <a:pt x="3222818" y="58711"/>
                  </a:lnTo>
                  <a:lnTo>
                    <a:pt x="3222803" y="58726"/>
                  </a:lnTo>
                  <a:lnTo>
                    <a:pt x="3208594" y="71027"/>
                  </a:lnTo>
                  <a:lnTo>
                    <a:pt x="3206027" y="75501"/>
                  </a:lnTo>
                  <a:lnTo>
                    <a:pt x="75498" y="3205994"/>
                  </a:lnTo>
                  <a:lnTo>
                    <a:pt x="71025" y="3208560"/>
                  </a:lnTo>
                  <a:lnTo>
                    <a:pt x="58729" y="3222763"/>
                  </a:lnTo>
                  <a:lnTo>
                    <a:pt x="58668" y="3222823"/>
                  </a:lnTo>
                  <a:lnTo>
                    <a:pt x="58642" y="3222864"/>
                  </a:lnTo>
                  <a:lnTo>
                    <a:pt x="28256" y="3257961"/>
                  </a:lnTo>
                  <a:lnTo>
                    <a:pt x="18016" y="3284040"/>
                  </a:lnTo>
                  <a:lnTo>
                    <a:pt x="15794" y="3287387"/>
                  </a:lnTo>
                  <a:lnTo>
                    <a:pt x="14902" y="3291975"/>
                  </a:lnTo>
                  <a:lnTo>
                    <a:pt x="3966" y="3319829"/>
                  </a:lnTo>
                  <a:lnTo>
                    <a:pt x="490" y="3354302"/>
                  </a:lnTo>
                  <a:lnTo>
                    <a:pt x="0" y="3354302"/>
                  </a:lnTo>
                  <a:lnTo>
                    <a:pt x="0" y="1741424"/>
                  </a:lnTo>
                  <a:close/>
                </a:path>
              </a:pathLst>
            </a:custGeom>
            <a:solidFill>
              <a:srgbClr val="E27172"/>
            </a:solidFill>
            <a:ln w="19050">
              <a:noFill/>
            </a:ln>
            <a:effectLst>
              <a:outerShdw blurRad="584200" dist="152400" dir="81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13" name="任意多边形 34"/>
            <p:cNvSpPr/>
            <p:nvPr/>
          </p:nvSpPr>
          <p:spPr>
            <a:xfrm flipV="1">
              <a:off x="3845142" y="4008940"/>
              <a:ext cx="2095261" cy="2075561"/>
            </a:xfrm>
            <a:custGeom>
              <a:avLst/>
              <a:gdLst>
                <a:gd name="connsiteX0" fmla="*/ 1741424 w 3386138"/>
                <a:gd name="connsiteY0" fmla="*/ 0 h 3354302"/>
                <a:gd name="connsiteX1" fmla="*/ 3361593 w 3386138"/>
                <a:gd name="connsiteY1" fmla="*/ 0 h 3354302"/>
                <a:gd name="connsiteX2" fmla="*/ 3386138 w 3386138"/>
                <a:gd name="connsiteY2" fmla="*/ 2474 h 3354302"/>
                <a:gd name="connsiteX3" fmla="*/ 3386138 w 3386138"/>
                <a:gd name="connsiteY3" fmla="*/ 2562 h 3354302"/>
                <a:gd name="connsiteX4" fmla="*/ 3360737 w 3386138"/>
                <a:gd name="connsiteY4" fmla="*/ 1 h 3354302"/>
                <a:gd name="connsiteX5" fmla="*/ 3359961 w 3386138"/>
                <a:gd name="connsiteY5" fmla="*/ 79 h 3354302"/>
                <a:gd name="connsiteX6" fmla="*/ 3359199 w 3386138"/>
                <a:gd name="connsiteY6" fmla="*/ 3 h 3354302"/>
                <a:gd name="connsiteX7" fmla="*/ 3319865 w 3386138"/>
                <a:gd name="connsiteY7" fmla="*/ 3968 h 3354302"/>
                <a:gd name="connsiteX8" fmla="*/ 3291844 w 3386138"/>
                <a:gd name="connsiteY8" fmla="*/ 14970 h 3354302"/>
                <a:gd name="connsiteX9" fmla="*/ 3287383 w 3386138"/>
                <a:gd name="connsiteY9" fmla="*/ 15837 h 3354302"/>
                <a:gd name="connsiteX10" fmla="*/ 3284128 w 3386138"/>
                <a:gd name="connsiteY10" fmla="*/ 17998 h 3354302"/>
                <a:gd name="connsiteX11" fmla="*/ 3257995 w 3386138"/>
                <a:gd name="connsiteY11" fmla="*/ 28258 h 3354302"/>
                <a:gd name="connsiteX12" fmla="*/ 3222828 w 3386138"/>
                <a:gd name="connsiteY12" fmla="*/ 58704 h 3354302"/>
                <a:gd name="connsiteX13" fmla="*/ 3222818 w 3386138"/>
                <a:gd name="connsiteY13" fmla="*/ 58711 h 3354302"/>
                <a:gd name="connsiteX14" fmla="*/ 3222803 w 3386138"/>
                <a:gd name="connsiteY14" fmla="*/ 58726 h 3354302"/>
                <a:gd name="connsiteX15" fmla="*/ 3208594 w 3386138"/>
                <a:gd name="connsiteY15" fmla="*/ 71027 h 3354302"/>
                <a:gd name="connsiteX16" fmla="*/ 3206027 w 3386138"/>
                <a:gd name="connsiteY16" fmla="*/ 75501 h 3354302"/>
                <a:gd name="connsiteX17" fmla="*/ 75498 w 3386138"/>
                <a:gd name="connsiteY17" fmla="*/ 3205994 h 3354302"/>
                <a:gd name="connsiteX18" fmla="*/ 71025 w 3386138"/>
                <a:gd name="connsiteY18" fmla="*/ 3208560 h 3354302"/>
                <a:gd name="connsiteX19" fmla="*/ 58729 w 3386138"/>
                <a:gd name="connsiteY19" fmla="*/ 3222763 h 3354302"/>
                <a:gd name="connsiteX20" fmla="*/ 58668 w 3386138"/>
                <a:gd name="connsiteY20" fmla="*/ 3222823 h 3354302"/>
                <a:gd name="connsiteX21" fmla="*/ 58642 w 3386138"/>
                <a:gd name="connsiteY21" fmla="*/ 3222864 h 3354302"/>
                <a:gd name="connsiteX22" fmla="*/ 28256 w 3386138"/>
                <a:gd name="connsiteY22" fmla="*/ 3257961 h 3354302"/>
                <a:gd name="connsiteX23" fmla="*/ 18016 w 3386138"/>
                <a:gd name="connsiteY23" fmla="*/ 3284040 h 3354302"/>
                <a:gd name="connsiteX24" fmla="*/ 15794 w 3386138"/>
                <a:gd name="connsiteY24" fmla="*/ 3287387 h 3354302"/>
                <a:gd name="connsiteX25" fmla="*/ 14902 w 3386138"/>
                <a:gd name="connsiteY25" fmla="*/ 3291975 h 3354302"/>
                <a:gd name="connsiteX26" fmla="*/ 3966 w 3386138"/>
                <a:gd name="connsiteY26" fmla="*/ 3319829 h 3354302"/>
                <a:gd name="connsiteX27" fmla="*/ 490 w 3386138"/>
                <a:gd name="connsiteY27" fmla="*/ 3354302 h 3354302"/>
                <a:gd name="connsiteX28" fmla="*/ 0 w 3386138"/>
                <a:gd name="connsiteY28" fmla="*/ 3354302 h 3354302"/>
                <a:gd name="connsiteX29" fmla="*/ 0 w 3386138"/>
                <a:gd name="connsiteY29" fmla="*/ 1741424 h 3354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386138" h="3354302">
                  <a:moveTo>
                    <a:pt x="1741424" y="0"/>
                  </a:moveTo>
                  <a:lnTo>
                    <a:pt x="3361593" y="0"/>
                  </a:lnTo>
                  <a:lnTo>
                    <a:pt x="3386138" y="2474"/>
                  </a:lnTo>
                  <a:lnTo>
                    <a:pt x="3386138" y="2562"/>
                  </a:lnTo>
                  <a:lnTo>
                    <a:pt x="3360737" y="1"/>
                  </a:lnTo>
                  <a:lnTo>
                    <a:pt x="3359961" y="79"/>
                  </a:lnTo>
                  <a:lnTo>
                    <a:pt x="3359199" y="3"/>
                  </a:lnTo>
                  <a:lnTo>
                    <a:pt x="3319865" y="3968"/>
                  </a:lnTo>
                  <a:lnTo>
                    <a:pt x="3291844" y="14970"/>
                  </a:lnTo>
                  <a:lnTo>
                    <a:pt x="3287383" y="15837"/>
                  </a:lnTo>
                  <a:lnTo>
                    <a:pt x="3284128" y="17998"/>
                  </a:lnTo>
                  <a:lnTo>
                    <a:pt x="3257995" y="28258"/>
                  </a:lnTo>
                  <a:lnTo>
                    <a:pt x="3222828" y="58704"/>
                  </a:lnTo>
                  <a:lnTo>
                    <a:pt x="3222818" y="58711"/>
                  </a:lnTo>
                  <a:lnTo>
                    <a:pt x="3222803" y="58726"/>
                  </a:lnTo>
                  <a:lnTo>
                    <a:pt x="3208594" y="71027"/>
                  </a:lnTo>
                  <a:lnTo>
                    <a:pt x="3206027" y="75501"/>
                  </a:lnTo>
                  <a:lnTo>
                    <a:pt x="75498" y="3205994"/>
                  </a:lnTo>
                  <a:lnTo>
                    <a:pt x="71025" y="3208560"/>
                  </a:lnTo>
                  <a:lnTo>
                    <a:pt x="58729" y="3222763"/>
                  </a:lnTo>
                  <a:lnTo>
                    <a:pt x="58668" y="3222823"/>
                  </a:lnTo>
                  <a:lnTo>
                    <a:pt x="58642" y="3222864"/>
                  </a:lnTo>
                  <a:lnTo>
                    <a:pt x="28256" y="3257961"/>
                  </a:lnTo>
                  <a:lnTo>
                    <a:pt x="18016" y="3284040"/>
                  </a:lnTo>
                  <a:lnTo>
                    <a:pt x="15794" y="3287387"/>
                  </a:lnTo>
                  <a:lnTo>
                    <a:pt x="14902" y="3291975"/>
                  </a:lnTo>
                  <a:lnTo>
                    <a:pt x="3966" y="3319829"/>
                  </a:lnTo>
                  <a:lnTo>
                    <a:pt x="490" y="3354302"/>
                  </a:lnTo>
                  <a:lnTo>
                    <a:pt x="0" y="3354302"/>
                  </a:lnTo>
                  <a:lnTo>
                    <a:pt x="0" y="1741424"/>
                  </a:lnTo>
                  <a:close/>
                </a:path>
              </a:pathLst>
            </a:custGeom>
            <a:solidFill>
              <a:srgbClr val="03ACBE"/>
            </a:solidFill>
            <a:ln w="19050">
              <a:noFill/>
            </a:ln>
            <a:effectLst>
              <a:outerShdw blurRad="584200" dist="152400" dir="18900000" algn="b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14" name="任意多边形 35"/>
            <p:cNvSpPr/>
            <p:nvPr/>
          </p:nvSpPr>
          <p:spPr>
            <a:xfrm flipH="1" flipV="1">
              <a:off x="6250503" y="4008940"/>
              <a:ext cx="2095261" cy="2075561"/>
            </a:xfrm>
            <a:custGeom>
              <a:avLst/>
              <a:gdLst>
                <a:gd name="connsiteX0" fmla="*/ 1741424 w 3386138"/>
                <a:gd name="connsiteY0" fmla="*/ 0 h 3354302"/>
                <a:gd name="connsiteX1" fmla="*/ 3361593 w 3386138"/>
                <a:gd name="connsiteY1" fmla="*/ 0 h 3354302"/>
                <a:gd name="connsiteX2" fmla="*/ 3386138 w 3386138"/>
                <a:gd name="connsiteY2" fmla="*/ 2474 h 3354302"/>
                <a:gd name="connsiteX3" fmla="*/ 3386138 w 3386138"/>
                <a:gd name="connsiteY3" fmla="*/ 2562 h 3354302"/>
                <a:gd name="connsiteX4" fmla="*/ 3360737 w 3386138"/>
                <a:gd name="connsiteY4" fmla="*/ 1 h 3354302"/>
                <a:gd name="connsiteX5" fmla="*/ 3359961 w 3386138"/>
                <a:gd name="connsiteY5" fmla="*/ 79 h 3354302"/>
                <a:gd name="connsiteX6" fmla="*/ 3359199 w 3386138"/>
                <a:gd name="connsiteY6" fmla="*/ 3 h 3354302"/>
                <a:gd name="connsiteX7" fmla="*/ 3319865 w 3386138"/>
                <a:gd name="connsiteY7" fmla="*/ 3968 h 3354302"/>
                <a:gd name="connsiteX8" fmla="*/ 3291844 w 3386138"/>
                <a:gd name="connsiteY8" fmla="*/ 14970 h 3354302"/>
                <a:gd name="connsiteX9" fmla="*/ 3287383 w 3386138"/>
                <a:gd name="connsiteY9" fmla="*/ 15837 h 3354302"/>
                <a:gd name="connsiteX10" fmla="*/ 3284128 w 3386138"/>
                <a:gd name="connsiteY10" fmla="*/ 17998 h 3354302"/>
                <a:gd name="connsiteX11" fmla="*/ 3257995 w 3386138"/>
                <a:gd name="connsiteY11" fmla="*/ 28258 h 3354302"/>
                <a:gd name="connsiteX12" fmla="*/ 3222828 w 3386138"/>
                <a:gd name="connsiteY12" fmla="*/ 58704 h 3354302"/>
                <a:gd name="connsiteX13" fmla="*/ 3222818 w 3386138"/>
                <a:gd name="connsiteY13" fmla="*/ 58711 h 3354302"/>
                <a:gd name="connsiteX14" fmla="*/ 3222803 w 3386138"/>
                <a:gd name="connsiteY14" fmla="*/ 58726 h 3354302"/>
                <a:gd name="connsiteX15" fmla="*/ 3208594 w 3386138"/>
                <a:gd name="connsiteY15" fmla="*/ 71027 h 3354302"/>
                <a:gd name="connsiteX16" fmla="*/ 3206027 w 3386138"/>
                <a:gd name="connsiteY16" fmla="*/ 75501 h 3354302"/>
                <a:gd name="connsiteX17" fmla="*/ 75498 w 3386138"/>
                <a:gd name="connsiteY17" fmla="*/ 3205994 h 3354302"/>
                <a:gd name="connsiteX18" fmla="*/ 71025 w 3386138"/>
                <a:gd name="connsiteY18" fmla="*/ 3208560 h 3354302"/>
                <a:gd name="connsiteX19" fmla="*/ 58729 w 3386138"/>
                <a:gd name="connsiteY19" fmla="*/ 3222763 h 3354302"/>
                <a:gd name="connsiteX20" fmla="*/ 58668 w 3386138"/>
                <a:gd name="connsiteY20" fmla="*/ 3222823 h 3354302"/>
                <a:gd name="connsiteX21" fmla="*/ 58642 w 3386138"/>
                <a:gd name="connsiteY21" fmla="*/ 3222864 h 3354302"/>
                <a:gd name="connsiteX22" fmla="*/ 28256 w 3386138"/>
                <a:gd name="connsiteY22" fmla="*/ 3257961 h 3354302"/>
                <a:gd name="connsiteX23" fmla="*/ 18016 w 3386138"/>
                <a:gd name="connsiteY23" fmla="*/ 3284040 h 3354302"/>
                <a:gd name="connsiteX24" fmla="*/ 15794 w 3386138"/>
                <a:gd name="connsiteY24" fmla="*/ 3287387 h 3354302"/>
                <a:gd name="connsiteX25" fmla="*/ 14902 w 3386138"/>
                <a:gd name="connsiteY25" fmla="*/ 3291975 h 3354302"/>
                <a:gd name="connsiteX26" fmla="*/ 3966 w 3386138"/>
                <a:gd name="connsiteY26" fmla="*/ 3319829 h 3354302"/>
                <a:gd name="connsiteX27" fmla="*/ 490 w 3386138"/>
                <a:gd name="connsiteY27" fmla="*/ 3354302 h 3354302"/>
                <a:gd name="connsiteX28" fmla="*/ 0 w 3386138"/>
                <a:gd name="connsiteY28" fmla="*/ 3354302 h 3354302"/>
                <a:gd name="connsiteX29" fmla="*/ 0 w 3386138"/>
                <a:gd name="connsiteY29" fmla="*/ 1741424 h 3354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386138" h="3354302">
                  <a:moveTo>
                    <a:pt x="1741424" y="0"/>
                  </a:moveTo>
                  <a:lnTo>
                    <a:pt x="3361593" y="0"/>
                  </a:lnTo>
                  <a:lnTo>
                    <a:pt x="3386138" y="2474"/>
                  </a:lnTo>
                  <a:lnTo>
                    <a:pt x="3386138" y="2562"/>
                  </a:lnTo>
                  <a:lnTo>
                    <a:pt x="3360737" y="1"/>
                  </a:lnTo>
                  <a:lnTo>
                    <a:pt x="3359961" y="79"/>
                  </a:lnTo>
                  <a:lnTo>
                    <a:pt x="3359199" y="3"/>
                  </a:lnTo>
                  <a:lnTo>
                    <a:pt x="3319865" y="3968"/>
                  </a:lnTo>
                  <a:lnTo>
                    <a:pt x="3291844" y="14970"/>
                  </a:lnTo>
                  <a:lnTo>
                    <a:pt x="3287383" y="15837"/>
                  </a:lnTo>
                  <a:lnTo>
                    <a:pt x="3284128" y="17998"/>
                  </a:lnTo>
                  <a:lnTo>
                    <a:pt x="3257995" y="28258"/>
                  </a:lnTo>
                  <a:lnTo>
                    <a:pt x="3222828" y="58704"/>
                  </a:lnTo>
                  <a:lnTo>
                    <a:pt x="3222818" y="58711"/>
                  </a:lnTo>
                  <a:lnTo>
                    <a:pt x="3222803" y="58726"/>
                  </a:lnTo>
                  <a:lnTo>
                    <a:pt x="3208594" y="71027"/>
                  </a:lnTo>
                  <a:lnTo>
                    <a:pt x="3206027" y="75501"/>
                  </a:lnTo>
                  <a:lnTo>
                    <a:pt x="75498" y="3205994"/>
                  </a:lnTo>
                  <a:lnTo>
                    <a:pt x="71025" y="3208560"/>
                  </a:lnTo>
                  <a:lnTo>
                    <a:pt x="58729" y="3222763"/>
                  </a:lnTo>
                  <a:lnTo>
                    <a:pt x="58668" y="3222823"/>
                  </a:lnTo>
                  <a:lnTo>
                    <a:pt x="58642" y="3222864"/>
                  </a:lnTo>
                  <a:lnTo>
                    <a:pt x="28256" y="3257961"/>
                  </a:lnTo>
                  <a:lnTo>
                    <a:pt x="18016" y="3284040"/>
                  </a:lnTo>
                  <a:lnTo>
                    <a:pt x="15794" y="3287387"/>
                  </a:lnTo>
                  <a:lnTo>
                    <a:pt x="14902" y="3291975"/>
                  </a:lnTo>
                  <a:lnTo>
                    <a:pt x="3966" y="3319829"/>
                  </a:lnTo>
                  <a:lnTo>
                    <a:pt x="490" y="3354302"/>
                  </a:lnTo>
                  <a:lnTo>
                    <a:pt x="0" y="3354302"/>
                  </a:lnTo>
                  <a:lnTo>
                    <a:pt x="0" y="1741424"/>
                  </a:lnTo>
                  <a:close/>
                </a:path>
              </a:pathLst>
            </a:custGeom>
            <a:solidFill>
              <a:srgbClr val="633E72"/>
            </a:solidFill>
            <a:ln w="19050">
              <a:noFill/>
            </a:ln>
            <a:effectLst>
              <a:outerShdw blurRad="584200" dist="152400" dir="13500000" algn="br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15" name="矩形 36"/>
            <p:cNvSpPr/>
            <p:nvPr/>
          </p:nvSpPr>
          <p:spPr>
            <a:xfrm rot="5400000" flipV="1">
              <a:off x="5432239" y="2347445"/>
              <a:ext cx="356461" cy="858184"/>
            </a:xfrm>
            <a:prstGeom prst="rect">
              <a:avLst/>
            </a:prstGeom>
            <a:gradFill>
              <a:gsLst>
                <a:gs pos="100000">
                  <a:schemeClr val="tx1">
                    <a:alpha val="25000"/>
                  </a:schemeClr>
                </a:gs>
                <a:gs pos="0">
                  <a:schemeClr val="bg1">
                    <a:lumMod val="95000"/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16" name="矩形 37"/>
            <p:cNvSpPr/>
            <p:nvPr/>
          </p:nvSpPr>
          <p:spPr>
            <a:xfrm rot="16200000">
              <a:off x="6386077" y="4482715"/>
              <a:ext cx="356461" cy="858184"/>
            </a:xfrm>
            <a:prstGeom prst="rect">
              <a:avLst/>
            </a:prstGeom>
            <a:gradFill>
              <a:gsLst>
                <a:gs pos="100000">
                  <a:schemeClr val="tx1">
                    <a:alpha val="25000"/>
                  </a:schemeClr>
                </a:gs>
                <a:gs pos="0">
                  <a:schemeClr val="bg1">
                    <a:lumMod val="95000"/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17" name="矩形 38"/>
            <p:cNvSpPr/>
            <p:nvPr/>
          </p:nvSpPr>
          <p:spPr>
            <a:xfrm rot="5400000" flipV="1">
              <a:off x="6394406" y="3269862"/>
              <a:ext cx="356461" cy="858184"/>
            </a:xfrm>
            <a:prstGeom prst="rect">
              <a:avLst/>
            </a:prstGeom>
            <a:gradFill>
              <a:gsLst>
                <a:gs pos="100000">
                  <a:schemeClr val="tx1">
                    <a:alpha val="25000"/>
                  </a:schemeClr>
                </a:gs>
                <a:gs pos="0">
                  <a:schemeClr val="bg1">
                    <a:lumMod val="95000"/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18" name="矩形 39"/>
            <p:cNvSpPr/>
            <p:nvPr/>
          </p:nvSpPr>
          <p:spPr>
            <a:xfrm>
              <a:off x="4812299" y="3881130"/>
              <a:ext cx="356461" cy="858184"/>
            </a:xfrm>
            <a:prstGeom prst="rect">
              <a:avLst/>
            </a:prstGeom>
            <a:gradFill>
              <a:gsLst>
                <a:gs pos="100000">
                  <a:schemeClr val="tx1">
                    <a:alpha val="25000"/>
                  </a:schemeClr>
                </a:gs>
                <a:gs pos="0">
                  <a:schemeClr val="bg1">
                    <a:lumMod val="95000"/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19" name="矩形 40"/>
            <p:cNvSpPr/>
            <p:nvPr/>
          </p:nvSpPr>
          <p:spPr>
            <a:xfrm rot="10800000" flipV="1">
              <a:off x="6026867" y="3870707"/>
              <a:ext cx="356461" cy="858184"/>
            </a:xfrm>
            <a:prstGeom prst="rect">
              <a:avLst/>
            </a:prstGeom>
            <a:gradFill>
              <a:gsLst>
                <a:gs pos="100000">
                  <a:schemeClr val="tx1">
                    <a:alpha val="25000"/>
                  </a:schemeClr>
                </a:gs>
                <a:gs pos="0">
                  <a:schemeClr val="bg1">
                    <a:lumMod val="95000"/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20" name="矩形 41"/>
            <p:cNvSpPr/>
            <p:nvPr/>
          </p:nvSpPr>
          <p:spPr>
            <a:xfrm>
              <a:off x="5782661" y="2964029"/>
              <a:ext cx="356461" cy="858184"/>
            </a:xfrm>
            <a:prstGeom prst="rect">
              <a:avLst/>
            </a:prstGeom>
            <a:gradFill>
              <a:gsLst>
                <a:gs pos="100000">
                  <a:schemeClr val="tx1">
                    <a:alpha val="25000"/>
                  </a:schemeClr>
                </a:gs>
                <a:gs pos="0">
                  <a:schemeClr val="bg1">
                    <a:lumMod val="95000"/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21" name="矩形 42"/>
            <p:cNvSpPr/>
            <p:nvPr/>
          </p:nvSpPr>
          <p:spPr>
            <a:xfrm rot="10800000" flipV="1">
              <a:off x="6988898" y="2953607"/>
              <a:ext cx="356461" cy="858184"/>
            </a:xfrm>
            <a:prstGeom prst="rect">
              <a:avLst/>
            </a:prstGeom>
            <a:gradFill>
              <a:gsLst>
                <a:gs pos="100000">
                  <a:schemeClr val="tx1">
                    <a:alpha val="25000"/>
                  </a:schemeClr>
                </a:gs>
                <a:gs pos="0">
                  <a:schemeClr val="bg1">
                    <a:lumMod val="95000"/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43"/>
            <p:cNvSpPr/>
            <p:nvPr/>
          </p:nvSpPr>
          <p:spPr>
            <a:xfrm rot="10800000" flipH="1">
              <a:off x="3846336" y="1609452"/>
              <a:ext cx="2204879" cy="2198981"/>
            </a:xfrm>
            <a:custGeom>
              <a:avLst/>
              <a:gdLst>
                <a:gd name="connsiteX0" fmla="*/ 2379148 w 2521182"/>
                <a:gd name="connsiteY0" fmla="*/ 2514438 h 2514438"/>
                <a:gd name="connsiteX1" fmla="*/ 2406978 w 2521182"/>
                <a:gd name="connsiteY1" fmla="*/ 2511632 h 2514438"/>
                <a:gd name="connsiteX2" fmla="*/ 2424370 w 2521182"/>
                <a:gd name="connsiteY2" fmla="*/ 2504804 h 2514438"/>
                <a:gd name="connsiteX3" fmla="*/ 2432293 w 2521182"/>
                <a:gd name="connsiteY3" fmla="*/ 2503263 h 2514438"/>
                <a:gd name="connsiteX4" fmla="*/ 2438072 w 2521182"/>
                <a:gd name="connsiteY4" fmla="*/ 2499425 h 2514438"/>
                <a:gd name="connsiteX5" fmla="*/ 2450754 w 2521182"/>
                <a:gd name="connsiteY5" fmla="*/ 2494446 h 2514438"/>
                <a:gd name="connsiteX6" fmla="*/ 2467821 w 2521182"/>
                <a:gd name="connsiteY6" fmla="*/ 2479670 h 2514438"/>
                <a:gd name="connsiteX7" fmla="*/ 2477974 w 2521182"/>
                <a:gd name="connsiteY7" fmla="*/ 2472928 h 2514438"/>
                <a:gd name="connsiteX8" fmla="*/ 2477973 w 2521182"/>
                <a:gd name="connsiteY8" fmla="*/ 2472928 h 2514438"/>
                <a:gd name="connsiteX9" fmla="*/ 2481173 w 2521182"/>
                <a:gd name="connsiteY9" fmla="*/ 2468110 h 2514438"/>
                <a:gd name="connsiteX10" fmla="*/ 2485706 w 2521182"/>
                <a:gd name="connsiteY10" fmla="*/ 2464185 h 2514438"/>
                <a:gd name="connsiteX11" fmla="*/ 2497947 w 2521182"/>
                <a:gd name="connsiteY11" fmla="*/ 2442849 h 2514438"/>
                <a:gd name="connsiteX12" fmla="*/ 2508308 w 2521182"/>
                <a:gd name="connsiteY12" fmla="*/ 2427246 h 2514438"/>
                <a:gd name="connsiteX13" fmla="*/ 2518420 w 2521182"/>
                <a:gd name="connsiteY13" fmla="*/ 2375281 h 2514438"/>
                <a:gd name="connsiteX14" fmla="*/ 2517240 w 2521182"/>
                <a:gd name="connsiteY14" fmla="*/ 2369220 h 2514438"/>
                <a:gd name="connsiteX15" fmla="*/ 2517240 w 2521182"/>
                <a:gd name="connsiteY15" fmla="*/ 2269594 h 2514438"/>
                <a:gd name="connsiteX16" fmla="*/ 2518420 w 2521182"/>
                <a:gd name="connsiteY16" fmla="*/ 2263529 h 2514438"/>
                <a:gd name="connsiteX17" fmla="*/ 2517241 w 2521182"/>
                <a:gd name="connsiteY17" fmla="*/ 2257468 h 2514438"/>
                <a:gd name="connsiteX18" fmla="*/ 2517242 w 2521182"/>
                <a:gd name="connsiteY18" fmla="*/ 980635 h 2514438"/>
                <a:gd name="connsiteX19" fmla="*/ 2521182 w 2521182"/>
                <a:gd name="connsiteY19" fmla="*/ 980635 h 2514438"/>
                <a:gd name="connsiteX20" fmla="*/ 2521182 w 2521182"/>
                <a:gd name="connsiteY20" fmla="*/ 0 h 2514438"/>
                <a:gd name="connsiteX21" fmla="*/ 1645990 w 2521182"/>
                <a:gd name="connsiteY21" fmla="*/ 0 h 2514438"/>
                <a:gd name="connsiteX22" fmla="*/ 1645990 w 2521182"/>
                <a:gd name="connsiteY22" fmla="*/ 1 h 2514438"/>
                <a:gd name="connsiteX23" fmla="*/ 1534237 w 2521182"/>
                <a:gd name="connsiteY23" fmla="*/ 1 h 2514438"/>
                <a:gd name="connsiteX24" fmla="*/ 1534237 w 2521182"/>
                <a:gd name="connsiteY24" fmla="*/ 1179 h 2514438"/>
                <a:gd name="connsiteX25" fmla="*/ 256970 w 2521182"/>
                <a:gd name="connsiteY25" fmla="*/ 1180 h 2514438"/>
                <a:gd name="connsiteX26" fmla="*/ 250909 w 2521182"/>
                <a:gd name="connsiteY26" fmla="*/ 1 h 2514438"/>
                <a:gd name="connsiteX27" fmla="*/ 244844 w 2521182"/>
                <a:gd name="connsiteY27" fmla="*/ 1181 h 2514438"/>
                <a:gd name="connsiteX28" fmla="*/ 145218 w 2521182"/>
                <a:gd name="connsiteY28" fmla="*/ 1181 h 2514438"/>
                <a:gd name="connsiteX29" fmla="*/ 139157 w 2521182"/>
                <a:gd name="connsiteY29" fmla="*/ 1 h 2514438"/>
                <a:gd name="connsiteX30" fmla="*/ 87192 w 2521182"/>
                <a:gd name="connsiteY30" fmla="*/ 10113 h 2514438"/>
                <a:gd name="connsiteX31" fmla="*/ 71589 w 2521182"/>
                <a:gd name="connsiteY31" fmla="*/ 20474 h 2514438"/>
                <a:gd name="connsiteX32" fmla="*/ 50253 w 2521182"/>
                <a:gd name="connsiteY32" fmla="*/ 32715 h 2514438"/>
                <a:gd name="connsiteX33" fmla="*/ 46328 w 2521182"/>
                <a:gd name="connsiteY33" fmla="*/ 37248 h 2514438"/>
                <a:gd name="connsiteX34" fmla="*/ 41510 w 2521182"/>
                <a:gd name="connsiteY34" fmla="*/ 40448 h 2514438"/>
                <a:gd name="connsiteX35" fmla="*/ 41510 w 2521182"/>
                <a:gd name="connsiteY35" fmla="*/ 40447 h 2514438"/>
                <a:gd name="connsiteX36" fmla="*/ 34768 w 2521182"/>
                <a:gd name="connsiteY36" fmla="*/ 50600 h 2514438"/>
                <a:gd name="connsiteX37" fmla="*/ 19992 w 2521182"/>
                <a:gd name="connsiteY37" fmla="*/ 67667 h 2514438"/>
                <a:gd name="connsiteX38" fmla="*/ 15013 w 2521182"/>
                <a:gd name="connsiteY38" fmla="*/ 80349 h 2514438"/>
                <a:gd name="connsiteX39" fmla="*/ 11175 w 2521182"/>
                <a:gd name="connsiteY39" fmla="*/ 86128 h 2514438"/>
                <a:gd name="connsiteX40" fmla="*/ 9634 w 2521182"/>
                <a:gd name="connsiteY40" fmla="*/ 94051 h 2514438"/>
                <a:gd name="connsiteX41" fmla="*/ 2806 w 2521182"/>
                <a:gd name="connsiteY41" fmla="*/ 111443 h 2514438"/>
                <a:gd name="connsiteX42" fmla="*/ 0 w 2521182"/>
                <a:gd name="connsiteY42" fmla="*/ 139273 h 2514438"/>
                <a:gd name="connsiteX43" fmla="*/ 2806 w 2521182"/>
                <a:gd name="connsiteY43" fmla="*/ 167103 h 2514438"/>
                <a:gd name="connsiteX44" fmla="*/ 10544 w 2521182"/>
                <a:gd name="connsiteY44" fmla="*/ 186812 h 2514438"/>
                <a:gd name="connsiteX45" fmla="*/ 11175 w 2521182"/>
                <a:gd name="connsiteY45" fmla="*/ 190058 h 2514438"/>
                <a:gd name="connsiteX46" fmla="*/ 12748 w 2521182"/>
                <a:gd name="connsiteY46" fmla="*/ 192425 h 2514438"/>
                <a:gd name="connsiteX47" fmla="*/ 19992 w 2521182"/>
                <a:gd name="connsiteY47" fmla="*/ 210878 h 2514438"/>
                <a:gd name="connsiteX48" fmla="*/ 41491 w 2521182"/>
                <a:gd name="connsiteY48" fmla="*/ 235710 h 2514438"/>
                <a:gd name="connsiteX49" fmla="*/ 41510 w 2521182"/>
                <a:gd name="connsiteY49" fmla="*/ 235739 h 2514438"/>
                <a:gd name="connsiteX50" fmla="*/ 41553 w 2521182"/>
                <a:gd name="connsiteY50" fmla="*/ 235781 h 2514438"/>
                <a:gd name="connsiteX51" fmla="*/ 50253 w 2521182"/>
                <a:gd name="connsiteY51" fmla="*/ 245831 h 2514438"/>
                <a:gd name="connsiteX52" fmla="*/ 53418 w 2521182"/>
                <a:gd name="connsiteY52" fmla="*/ 247646 h 2514438"/>
                <a:gd name="connsiteX53" fmla="*/ 786416 w 2521182"/>
                <a:gd name="connsiteY53" fmla="*/ 980636 h 2514438"/>
                <a:gd name="connsiteX54" fmla="*/ 789475 w 2521182"/>
                <a:gd name="connsiteY54" fmla="*/ 980636 h 2514438"/>
                <a:gd name="connsiteX55" fmla="*/ 1578426 w 2521182"/>
                <a:gd name="connsiteY55" fmla="*/ 1769586 h 2514438"/>
                <a:gd name="connsiteX56" fmla="*/ 1578887 w 2521182"/>
                <a:gd name="connsiteY56" fmla="*/ 1769125 h 2514438"/>
                <a:gd name="connsiteX57" fmla="*/ 2270775 w 2521182"/>
                <a:gd name="connsiteY57" fmla="*/ 2461020 h 2514438"/>
                <a:gd name="connsiteX58" fmla="*/ 2272590 w 2521182"/>
                <a:gd name="connsiteY58" fmla="*/ 2464185 h 2514438"/>
                <a:gd name="connsiteX59" fmla="*/ 2282640 w 2521182"/>
                <a:gd name="connsiteY59" fmla="*/ 2472885 h 2514438"/>
                <a:gd name="connsiteX60" fmla="*/ 2282682 w 2521182"/>
                <a:gd name="connsiteY60" fmla="*/ 2472928 h 2514438"/>
                <a:gd name="connsiteX61" fmla="*/ 2282711 w 2521182"/>
                <a:gd name="connsiteY61" fmla="*/ 2472947 h 2514438"/>
                <a:gd name="connsiteX62" fmla="*/ 2307543 w 2521182"/>
                <a:gd name="connsiteY62" fmla="*/ 2494446 h 2514438"/>
                <a:gd name="connsiteX63" fmla="*/ 2325996 w 2521182"/>
                <a:gd name="connsiteY63" fmla="*/ 2501690 h 2514438"/>
                <a:gd name="connsiteX64" fmla="*/ 2328363 w 2521182"/>
                <a:gd name="connsiteY64" fmla="*/ 2503263 h 2514438"/>
                <a:gd name="connsiteX65" fmla="*/ 2331609 w 2521182"/>
                <a:gd name="connsiteY65" fmla="*/ 2503894 h 2514438"/>
                <a:gd name="connsiteX66" fmla="*/ 2351318 w 2521182"/>
                <a:gd name="connsiteY66" fmla="*/ 2511632 h 2514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521182" h="2514438">
                  <a:moveTo>
                    <a:pt x="2379148" y="2514438"/>
                  </a:moveTo>
                  <a:lnTo>
                    <a:pt x="2406978" y="2511632"/>
                  </a:lnTo>
                  <a:lnTo>
                    <a:pt x="2424370" y="2504804"/>
                  </a:lnTo>
                  <a:lnTo>
                    <a:pt x="2432293" y="2503263"/>
                  </a:lnTo>
                  <a:lnTo>
                    <a:pt x="2438072" y="2499425"/>
                  </a:lnTo>
                  <a:lnTo>
                    <a:pt x="2450754" y="2494446"/>
                  </a:lnTo>
                  <a:lnTo>
                    <a:pt x="2467821" y="2479670"/>
                  </a:lnTo>
                  <a:lnTo>
                    <a:pt x="2477974" y="2472928"/>
                  </a:lnTo>
                  <a:lnTo>
                    <a:pt x="2477973" y="2472928"/>
                  </a:lnTo>
                  <a:lnTo>
                    <a:pt x="2481173" y="2468110"/>
                  </a:lnTo>
                  <a:lnTo>
                    <a:pt x="2485706" y="2464185"/>
                  </a:lnTo>
                  <a:lnTo>
                    <a:pt x="2497947" y="2442849"/>
                  </a:lnTo>
                  <a:lnTo>
                    <a:pt x="2508308" y="2427246"/>
                  </a:lnTo>
                  <a:cubicBezTo>
                    <a:pt x="2515050" y="2410623"/>
                    <a:pt x="2518419" y="2392952"/>
                    <a:pt x="2518420" y="2375281"/>
                  </a:cubicBezTo>
                  <a:lnTo>
                    <a:pt x="2517240" y="2369220"/>
                  </a:lnTo>
                  <a:lnTo>
                    <a:pt x="2517240" y="2269594"/>
                  </a:lnTo>
                  <a:lnTo>
                    <a:pt x="2518420" y="2263529"/>
                  </a:lnTo>
                  <a:lnTo>
                    <a:pt x="2517241" y="2257468"/>
                  </a:lnTo>
                  <a:lnTo>
                    <a:pt x="2517242" y="980635"/>
                  </a:lnTo>
                  <a:lnTo>
                    <a:pt x="2521182" y="980635"/>
                  </a:lnTo>
                  <a:lnTo>
                    <a:pt x="2521182" y="0"/>
                  </a:lnTo>
                  <a:lnTo>
                    <a:pt x="1645990" y="0"/>
                  </a:lnTo>
                  <a:lnTo>
                    <a:pt x="1645990" y="1"/>
                  </a:lnTo>
                  <a:lnTo>
                    <a:pt x="1534237" y="1"/>
                  </a:lnTo>
                  <a:lnTo>
                    <a:pt x="1534237" y="1179"/>
                  </a:lnTo>
                  <a:lnTo>
                    <a:pt x="256970" y="1180"/>
                  </a:lnTo>
                  <a:lnTo>
                    <a:pt x="250909" y="1"/>
                  </a:lnTo>
                  <a:lnTo>
                    <a:pt x="244844" y="1181"/>
                  </a:lnTo>
                  <a:lnTo>
                    <a:pt x="145218" y="1181"/>
                  </a:lnTo>
                  <a:lnTo>
                    <a:pt x="139157" y="1"/>
                  </a:lnTo>
                  <a:cubicBezTo>
                    <a:pt x="121486" y="2"/>
                    <a:pt x="103815" y="3371"/>
                    <a:pt x="87192" y="10113"/>
                  </a:cubicBezTo>
                  <a:lnTo>
                    <a:pt x="71589" y="20474"/>
                  </a:lnTo>
                  <a:lnTo>
                    <a:pt x="50253" y="32715"/>
                  </a:lnTo>
                  <a:lnTo>
                    <a:pt x="46328" y="37248"/>
                  </a:lnTo>
                  <a:lnTo>
                    <a:pt x="41510" y="40448"/>
                  </a:lnTo>
                  <a:lnTo>
                    <a:pt x="41510" y="40447"/>
                  </a:lnTo>
                  <a:lnTo>
                    <a:pt x="34768" y="50600"/>
                  </a:lnTo>
                  <a:lnTo>
                    <a:pt x="19992" y="67667"/>
                  </a:lnTo>
                  <a:lnTo>
                    <a:pt x="15013" y="80349"/>
                  </a:lnTo>
                  <a:lnTo>
                    <a:pt x="11175" y="86128"/>
                  </a:lnTo>
                  <a:lnTo>
                    <a:pt x="9634" y="94051"/>
                  </a:lnTo>
                  <a:lnTo>
                    <a:pt x="2806" y="111443"/>
                  </a:lnTo>
                  <a:lnTo>
                    <a:pt x="0" y="139273"/>
                  </a:lnTo>
                  <a:lnTo>
                    <a:pt x="2806" y="167103"/>
                  </a:lnTo>
                  <a:lnTo>
                    <a:pt x="10544" y="186812"/>
                  </a:lnTo>
                  <a:lnTo>
                    <a:pt x="11175" y="190058"/>
                  </a:lnTo>
                  <a:lnTo>
                    <a:pt x="12748" y="192425"/>
                  </a:lnTo>
                  <a:lnTo>
                    <a:pt x="19992" y="210878"/>
                  </a:lnTo>
                  <a:lnTo>
                    <a:pt x="41491" y="235710"/>
                  </a:lnTo>
                  <a:lnTo>
                    <a:pt x="41510" y="235739"/>
                  </a:lnTo>
                  <a:lnTo>
                    <a:pt x="41553" y="235781"/>
                  </a:lnTo>
                  <a:lnTo>
                    <a:pt x="50253" y="245831"/>
                  </a:lnTo>
                  <a:lnTo>
                    <a:pt x="53418" y="247646"/>
                  </a:lnTo>
                  <a:lnTo>
                    <a:pt x="786416" y="980636"/>
                  </a:lnTo>
                  <a:lnTo>
                    <a:pt x="789475" y="980636"/>
                  </a:lnTo>
                  <a:lnTo>
                    <a:pt x="1578426" y="1769586"/>
                  </a:lnTo>
                  <a:lnTo>
                    <a:pt x="1578887" y="1769125"/>
                  </a:lnTo>
                  <a:lnTo>
                    <a:pt x="2270775" y="2461020"/>
                  </a:lnTo>
                  <a:lnTo>
                    <a:pt x="2272590" y="2464185"/>
                  </a:lnTo>
                  <a:lnTo>
                    <a:pt x="2282640" y="2472885"/>
                  </a:lnTo>
                  <a:lnTo>
                    <a:pt x="2282682" y="2472928"/>
                  </a:lnTo>
                  <a:lnTo>
                    <a:pt x="2282711" y="2472947"/>
                  </a:lnTo>
                  <a:lnTo>
                    <a:pt x="2307543" y="2494446"/>
                  </a:lnTo>
                  <a:lnTo>
                    <a:pt x="2325996" y="2501690"/>
                  </a:lnTo>
                  <a:lnTo>
                    <a:pt x="2328363" y="2503263"/>
                  </a:lnTo>
                  <a:lnTo>
                    <a:pt x="2331609" y="2503894"/>
                  </a:lnTo>
                  <a:lnTo>
                    <a:pt x="2351318" y="2511632"/>
                  </a:lnTo>
                  <a:close/>
                </a:path>
              </a:pathLst>
            </a:custGeom>
            <a:noFill/>
            <a:ln w="22225">
              <a:gradFill flip="none" rotWithShape="1">
                <a:gsLst>
                  <a:gs pos="67000">
                    <a:schemeClr val="bg1"/>
                  </a:gs>
                  <a:gs pos="22000">
                    <a:schemeClr val="bg1">
                      <a:alpha val="0"/>
                      <a:lumMod val="100000"/>
                    </a:schemeClr>
                  </a:gs>
                </a:gsLst>
                <a:lin ang="810000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44"/>
            <p:cNvSpPr/>
            <p:nvPr/>
          </p:nvSpPr>
          <p:spPr>
            <a:xfrm rot="10800000">
              <a:off x="6138642" y="1615844"/>
              <a:ext cx="2204879" cy="2198981"/>
            </a:xfrm>
            <a:custGeom>
              <a:avLst/>
              <a:gdLst>
                <a:gd name="connsiteX0" fmla="*/ 2379148 w 2521182"/>
                <a:gd name="connsiteY0" fmla="*/ 2514438 h 2514438"/>
                <a:gd name="connsiteX1" fmla="*/ 2406978 w 2521182"/>
                <a:gd name="connsiteY1" fmla="*/ 2511632 h 2514438"/>
                <a:gd name="connsiteX2" fmla="*/ 2424370 w 2521182"/>
                <a:gd name="connsiteY2" fmla="*/ 2504804 h 2514438"/>
                <a:gd name="connsiteX3" fmla="*/ 2432293 w 2521182"/>
                <a:gd name="connsiteY3" fmla="*/ 2503263 h 2514438"/>
                <a:gd name="connsiteX4" fmla="*/ 2438072 w 2521182"/>
                <a:gd name="connsiteY4" fmla="*/ 2499425 h 2514438"/>
                <a:gd name="connsiteX5" fmla="*/ 2450754 w 2521182"/>
                <a:gd name="connsiteY5" fmla="*/ 2494446 h 2514438"/>
                <a:gd name="connsiteX6" fmla="*/ 2467821 w 2521182"/>
                <a:gd name="connsiteY6" fmla="*/ 2479670 h 2514438"/>
                <a:gd name="connsiteX7" fmla="*/ 2477974 w 2521182"/>
                <a:gd name="connsiteY7" fmla="*/ 2472928 h 2514438"/>
                <a:gd name="connsiteX8" fmla="*/ 2477973 w 2521182"/>
                <a:gd name="connsiteY8" fmla="*/ 2472928 h 2514438"/>
                <a:gd name="connsiteX9" fmla="*/ 2481173 w 2521182"/>
                <a:gd name="connsiteY9" fmla="*/ 2468110 h 2514438"/>
                <a:gd name="connsiteX10" fmla="*/ 2485706 w 2521182"/>
                <a:gd name="connsiteY10" fmla="*/ 2464185 h 2514438"/>
                <a:gd name="connsiteX11" fmla="*/ 2497947 w 2521182"/>
                <a:gd name="connsiteY11" fmla="*/ 2442849 h 2514438"/>
                <a:gd name="connsiteX12" fmla="*/ 2508308 w 2521182"/>
                <a:gd name="connsiteY12" fmla="*/ 2427246 h 2514438"/>
                <a:gd name="connsiteX13" fmla="*/ 2518420 w 2521182"/>
                <a:gd name="connsiteY13" fmla="*/ 2375281 h 2514438"/>
                <a:gd name="connsiteX14" fmla="*/ 2517240 w 2521182"/>
                <a:gd name="connsiteY14" fmla="*/ 2369220 h 2514438"/>
                <a:gd name="connsiteX15" fmla="*/ 2517240 w 2521182"/>
                <a:gd name="connsiteY15" fmla="*/ 2269594 h 2514438"/>
                <a:gd name="connsiteX16" fmla="*/ 2518420 w 2521182"/>
                <a:gd name="connsiteY16" fmla="*/ 2263529 h 2514438"/>
                <a:gd name="connsiteX17" fmla="*/ 2517241 w 2521182"/>
                <a:gd name="connsiteY17" fmla="*/ 2257468 h 2514438"/>
                <a:gd name="connsiteX18" fmla="*/ 2517242 w 2521182"/>
                <a:gd name="connsiteY18" fmla="*/ 980635 h 2514438"/>
                <a:gd name="connsiteX19" fmla="*/ 2521182 w 2521182"/>
                <a:gd name="connsiteY19" fmla="*/ 980635 h 2514438"/>
                <a:gd name="connsiteX20" fmla="*/ 2521182 w 2521182"/>
                <a:gd name="connsiteY20" fmla="*/ 0 h 2514438"/>
                <a:gd name="connsiteX21" fmla="*/ 1645990 w 2521182"/>
                <a:gd name="connsiteY21" fmla="*/ 0 h 2514438"/>
                <a:gd name="connsiteX22" fmla="*/ 1645990 w 2521182"/>
                <a:gd name="connsiteY22" fmla="*/ 1 h 2514438"/>
                <a:gd name="connsiteX23" fmla="*/ 1534237 w 2521182"/>
                <a:gd name="connsiteY23" fmla="*/ 1 h 2514438"/>
                <a:gd name="connsiteX24" fmla="*/ 1534237 w 2521182"/>
                <a:gd name="connsiteY24" fmla="*/ 1179 h 2514438"/>
                <a:gd name="connsiteX25" fmla="*/ 256970 w 2521182"/>
                <a:gd name="connsiteY25" fmla="*/ 1180 h 2514438"/>
                <a:gd name="connsiteX26" fmla="*/ 250909 w 2521182"/>
                <a:gd name="connsiteY26" fmla="*/ 1 h 2514438"/>
                <a:gd name="connsiteX27" fmla="*/ 244844 w 2521182"/>
                <a:gd name="connsiteY27" fmla="*/ 1181 h 2514438"/>
                <a:gd name="connsiteX28" fmla="*/ 145218 w 2521182"/>
                <a:gd name="connsiteY28" fmla="*/ 1181 h 2514438"/>
                <a:gd name="connsiteX29" fmla="*/ 139157 w 2521182"/>
                <a:gd name="connsiteY29" fmla="*/ 1 h 2514438"/>
                <a:gd name="connsiteX30" fmla="*/ 87192 w 2521182"/>
                <a:gd name="connsiteY30" fmla="*/ 10113 h 2514438"/>
                <a:gd name="connsiteX31" fmla="*/ 71589 w 2521182"/>
                <a:gd name="connsiteY31" fmla="*/ 20474 h 2514438"/>
                <a:gd name="connsiteX32" fmla="*/ 50253 w 2521182"/>
                <a:gd name="connsiteY32" fmla="*/ 32715 h 2514438"/>
                <a:gd name="connsiteX33" fmla="*/ 46328 w 2521182"/>
                <a:gd name="connsiteY33" fmla="*/ 37248 h 2514438"/>
                <a:gd name="connsiteX34" fmla="*/ 41510 w 2521182"/>
                <a:gd name="connsiteY34" fmla="*/ 40448 h 2514438"/>
                <a:gd name="connsiteX35" fmla="*/ 41510 w 2521182"/>
                <a:gd name="connsiteY35" fmla="*/ 40447 h 2514438"/>
                <a:gd name="connsiteX36" fmla="*/ 34768 w 2521182"/>
                <a:gd name="connsiteY36" fmla="*/ 50600 h 2514438"/>
                <a:gd name="connsiteX37" fmla="*/ 19992 w 2521182"/>
                <a:gd name="connsiteY37" fmla="*/ 67667 h 2514438"/>
                <a:gd name="connsiteX38" fmla="*/ 15013 w 2521182"/>
                <a:gd name="connsiteY38" fmla="*/ 80349 h 2514438"/>
                <a:gd name="connsiteX39" fmla="*/ 11175 w 2521182"/>
                <a:gd name="connsiteY39" fmla="*/ 86128 h 2514438"/>
                <a:gd name="connsiteX40" fmla="*/ 9634 w 2521182"/>
                <a:gd name="connsiteY40" fmla="*/ 94051 h 2514438"/>
                <a:gd name="connsiteX41" fmla="*/ 2806 w 2521182"/>
                <a:gd name="connsiteY41" fmla="*/ 111443 h 2514438"/>
                <a:gd name="connsiteX42" fmla="*/ 0 w 2521182"/>
                <a:gd name="connsiteY42" fmla="*/ 139273 h 2514438"/>
                <a:gd name="connsiteX43" fmla="*/ 2806 w 2521182"/>
                <a:gd name="connsiteY43" fmla="*/ 167103 h 2514438"/>
                <a:gd name="connsiteX44" fmla="*/ 10544 w 2521182"/>
                <a:gd name="connsiteY44" fmla="*/ 186812 h 2514438"/>
                <a:gd name="connsiteX45" fmla="*/ 11175 w 2521182"/>
                <a:gd name="connsiteY45" fmla="*/ 190058 h 2514438"/>
                <a:gd name="connsiteX46" fmla="*/ 12748 w 2521182"/>
                <a:gd name="connsiteY46" fmla="*/ 192425 h 2514438"/>
                <a:gd name="connsiteX47" fmla="*/ 19992 w 2521182"/>
                <a:gd name="connsiteY47" fmla="*/ 210878 h 2514438"/>
                <a:gd name="connsiteX48" fmla="*/ 41491 w 2521182"/>
                <a:gd name="connsiteY48" fmla="*/ 235710 h 2514438"/>
                <a:gd name="connsiteX49" fmla="*/ 41510 w 2521182"/>
                <a:gd name="connsiteY49" fmla="*/ 235739 h 2514438"/>
                <a:gd name="connsiteX50" fmla="*/ 41553 w 2521182"/>
                <a:gd name="connsiteY50" fmla="*/ 235781 h 2514438"/>
                <a:gd name="connsiteX51" fmla="*/ 50253 w 2521182"/>
                <a:gd name="connsiteY51" fmla="*/ 245831 h 2514438"/>
                <a:gd name="connsiteX52" fmla="*/ 53418 w 2521182"/>
                <a:gd name="connsiteY52" fmla="*/ 247646 h 2514438"/>
                <a:gd name="connsiteX53" fmla="*/ 786416 w 2521182"/>
                <a:gd name="connsiteY53" fmla="*/ 980636 h 2514438"/>
                <a:gd name="connsiteX54" fmla="*/ 789475 w 2521182"/>
                <a:gd name="connsiteY54" fmla="*/ 980636 h 2514438"/>
                <a:gd name="connsiteX55" fmla="*/ 1578426 w 2521182"/>
                <a:gd name="connsiteY55" fmla="*/ 1769586 h 2514438"/>
                <a:gd name="connsiteX56" fmla="*/ 1578887 w 2521182"/>
                <a:gd name="connsiteY56" fmla="*/ 1769125 h 2514438"/>
                <a:gd name="connsiteX57" fmla="*/ 2270775 w 2521182"/>
                <a:gd name="connsiteY57" fmla="*/ 2461020 h 2514438"/>
                <a:gd name="connsiteX58" fmla="*/ 2272590 w 2521182"/>
                <a:gd name="connsiteY58" fmla="*/ 2464185 h 2514438"/>
                <a:gd name="connsiteX59" fmla="*/ 2282640 w 2521182"/>
                <a:gd name="connsiteY59" fmla="*/ 2472885 h 2514438"/>
                <a:gd name="connsiteX60" fmla="*/ 2282682 w 2521182"/>
                <a:gd name="connsiteY60" fmla="*/ 2472928 h 2514438"/>
                <a:gd name="connsiteX61" fmla="*/ 2282711 w 2521182"/>
                <a:gd name="connsiteY61" fmla="*/ 2472947 h 2514438"/>
                <a:gd name="connsiteX62" fmla="*/ 2307543 w 2521182"/>
                <a:gd name="connsiteY62" fmla="*/ 2494446 h 2514438"/>
                <a:gd name="connsiteX63" fmla="*/ 2325996 w 2521182"/>
                <a:gd name="connsiteY63" fmla="*/ 2501690 h 2514438"/>
                <a:gd name="connsiteX64" fmla="*/ 2328363 w 2521182"/>
                <a:gd name="connsiteY64" fmla="*/ 2503263 h 2514438"/>
                <a:gd name="connsiteX65" fmla="*/ 2331609 w 2521182"/>
                <a:gd name="connsiteY65" fmla="*/ 2503894 h 2514438"/>
                <a:gd name="connsiteX66" fmla="*/ 2351318 w 2521182"/>
                <a:gd name="connsiteY66" fmla="*/ 2511632 h 2514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521182" h="2514438">
                  <a:moveTo>
                    <a:pt x="2379148" y="2514438"/>
                  </a:moveTo>
                  <a:lnTo>
                    <a:pt x="2406978" y="2511632"/>
                  </a:lnTo>
                  <a:lnTo>
                    <a:pt x="2424370" y="2504804"/>
                  </a:lnTo>
                  <a:lnTo>
                    <a:pt x="2432293" y="2503263"/>
                  </a:lnTo>
                  <a:lnTo>
                    <a:pt x="2438072" y="2499425"/>
                  </a:lnTo>
                  <a:lnTo>
                    <a:pt x="2450754" y="2494446"/>
                  </a:lnTo>
                  <a:lnTo>
                    <a:pt x="2467821" y="2479670"/>
                  </a:lnTo>
                  <a:lnTo>
                    <a:pt x="2477974" y="2472928"/>
                  </a:lnTo>
                  <a:lnTo>
                    <a:pt x="2477973" y="2472928"/>
                  </a:lnTo>
                  <a:lnTo>
                    <a:pt x="2481173" y="2468110"/>
                  </a:lnTo>
                  <a:lnTo>
                    <a:pt x="2485706" y="2464185"/>
                  </a:lnTo>
                  <a:lnTo>
                    <a:pt x="2497947" y="2442849"/>
                  </a:lnTo>
                  <a:lnTo>
                    <a:pt x="2508308" y="2427246"/>
                  </a:lnTo>
                  <a:cubicBezTo>
                    <a:pt x="2515050" y="2410623"/>
                    <a:pt x="2518419" y="2392952"/>
                    <a:pt x="2518420" y="2375281"/>
                  </a:cubicBezTo>
                  <a:lnTo>
                    <a:pt x="2517240" y="2369220"/>
                  </a:lnTo>
                  <a:lnTo>
                    <a:pt x="2517240" y="2269594"/>
                  </a:lnTo>
                  <a:lnTo>
                    <a:pt x="2518420" y="2263529"/>
                  </a:lnTo>
                  <a:lnTo>
                    <a:pt x="2517241" y="2257468"/>
                  </a:lnTo>
                  <a:lnTo>
                    <a:pt x="2517242" y="980635"/>
                  </a:lnTo>
                  <a:lnTo>
                    <a:pt x="2521182" y="980635"/>
                  </a:lnTo>
                  <a:lnTo>
                    <a:pt x="2521182" y="0"/>
                  </a:lnTo>
                  <a:lnTo>
                    <a:pt x="1645990" y="0"/>
                  </a:lnTo>
                  <a:lnTo>
                    <a:pt x="1645990" y="1"/>
                  </a:lnTo>
                  <a:lnTo>
                    <a:pt x="1534237" y="1"/>
                  </a:lnTo>
                  <a:lnTo>
                    <a:pt x="1534237" y="1179"/>
                  </a:lnTo>
                  <a:lnTo>
                    <a:pt x="256970" y="1180"/>
                  </a:lnTo>
                  <a:lnTo>
                    <a:pt x="250909" y="1"/>
                  </a:lnTo>
                  <a:lnTo>
                    <a:pt x="244844" y="1181"/>
                  </a:lnTo>
                  <a:lnTo>
                    <a:pt x="145218" y="1181"/>
                  </a:lnTo>
                  <a:lnTo>
                    <a:pt x="139157" y="1"/>
                  </a:lnTo>
                  <a:cubicBezTo>
                    <a:pt x="121486" y="2"/>
                    <a:pt x="103815" y="3371"/>
                    <a:pt x="87192" y="10113"/>
                  </a:cubicBezTo>
                  <a:lnTo>
                    <a:pt x="71589" y="20474"/>
                  </a:lnTo>
                  <a:lnTo>
                    <a:pt x="50253" y="32715"/>
                  </a:lnTo>
                  <a:lnTo>
                    <a:pt x="46328" y="37248"/>
                  </a:lnTo>
                  <a:lnTo>
                    <a:pt x="41510" y="40448"/>
                  </a:lnTo>
                  <a:lnTo>
                    <a:pt x="41510" y="40447"/>
                  </a:lnTo>
                  <a:lnTo>
                    <a:pt x="34768" y="50600"/>
                  </a:lnTo>
                  <a:lnTo>
                    <a:pt x="19992" y="67667"/>
                  </a:lnTo>
                  <a:lnTo>
                    <a:pt x="15013" y="80349"/>
                  </a:lnTo>
                  <a:lnTo>
                    <a:pt x="11175" y="86128"/>
                  </a:lnTo>
                  <a:lnTo>
                    <a:pt x="9634" y="94051"/>
                  </a:lnTo>
                  <a:lnTo>
                    <a:pt x="2806" y="111443"/>
                  </a:lnTo>
                  <a:lnTo>
                    <a:pt x="0" y="139273"/>
                  </a:lnTo>
                  <a:lnTo>
                    <a:pt x="2806" y="167103"/>
                  </a:lnTo>
                  <a:lnTo>
                    <a:pt x="10544" y="186812"/>
                  </a:lnTo>
                  <a:lnTo>
                    <a:pt x="11175" y="190058"/>
                  </a:lnTo>
                  <a:lnTo>
                    <a:pt x="12748" y="192425"/>
                  </a:lnTo>
                  <a:lnTo>
                    <a:pt x="19992" y="210878"/>
                  </a:lnTo>
                  <a:lnTo>
                    <a:pt x="41491" y="235710"/>
                  </a:lnTo>
                  <a:lnTo>
                    <a:pt x="41510" y="235739"/>
                  </a:lnTo>
                  <a:lnTo>
                    <a:pt x="41553" y="235781"/>
                  </a:lnTo>
                  <a:lnTo>
                    <a:pt x="50253" y="245831"/>
                  </a:lnTo>
                  <a:lnTo>
                    <a:pt x="53418" y="247646"/>
                  </a:lnTo>
                  <a:lnTo>
                    <a:pt x="786416" y="980636"/>
                  </a:lnTo>
                  <a:lnTo>
                    <a:pt x="789475" y="980636"/>
                  </a:lnTo>
                  <a:lnTo>
                    <a:pt x="1578426" y="1769586"/>
                  </a:lnTo>
                  <a:lnTo>
                    <a:pt x="1578887" y="1769125"/>
                  </a:lnTo>
                  <a:lnTo>
                    <a:pt x="2270775" y="2461020"/>
                  </a:lnTo>
                  <a:lnTo>
                    <a:pt x="2272590" y="2464185"/>
                  </a:lnTo>
                  <a:lnTo>
                    <a:pt x="2282640" y="2472885"/>
                  </a:lnTo>
                  <a:lnTo>
                    <a:pt x="2282682" y="2472928"/>
                  </a:lnTo>
                  <a:lnTo>
                    <a:pt x="2282711" y="2472947"/>
                  </a:lnTo>
                  <a:lnTo>
                    <a:pt x="2307543" y="2494446"/>
                  </a:lnTo>
                  <a:lnTo>
                    <a:pt x="2325996" y="2501690"/>
                  </a:lnTo>
                  <a:lnTo>
                    <a:pt x="2328363" y="2503263"/>
                  </a:lnTo>
                  <a:lnTo>
                    <a:pt x="2331609" y="2503894"/>
                  </a:lnTo>
                  <a:lnTo>
                    <a:pt x="2351318" y="2511632"/>
                  </a:lnTo>
                  <a:close/>
                </a:path>
              </a:pathLst>
            </a:custGeom>
            <a:noFill/>
            <a:ln w="22225">
              <a:gradFill flip="none" rotWithShape="1">
                <a:gsLst>
                  <a:gs pos="67000">
                    <a:schemeClr val="bg1"/>
                  </a:gs>
                  <a:gs pos="22000">
                    <a:schemeClr val="bg1">
                      <a:alpha val="0"/>
                      <a:lumMod val="100000"/>
                    </a:schemeClr>
                  </a:gs>
                </a:gsLst>
                <a:lin ang="810000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24" name="任意多边形 45"/>
            <p:cNvSpPr/>
            <p:nvPr/>
          </p:nvSpPr>
          <p:spPr>
            <a:xfrm rot="10800000" flipH="1" flipV="1">
              <a:off x="3850779" y="3875595"/>
              <a:ext cx="2173791" cy="2198981"/>
            </a:xfrm>
            <a:custGeom>
              <a:avLst/>
              <a:gdLst>
                <a:gd name="connsiteX0" fmla="*/ 2379148 w 2521182"/>
                <a:gd name="connsiteY0" fmla="*/ 2514438 h 2514438"/>
                <a:gd name="connsiteX1" fmla="*/ 2406978 w 2521182"/>
                <a:gd name="connsiteY1" fmla="*/ 2511632 h 2514438"/>
                <a:gd name="connsiteX2" fmla="*/ 2424370 w 2521182"/>
                <a:gd name="connsiteY2" fmla="*/ 2504804 h 2514438"/>
                <a:gd name="connsiteX3" fmla="*/ 2432293 w 2521182"/>
                <a:gd name="connsiteY3" fmla="*/ 2503263 h 2514438"/>
                <a:gd name="connsiteX4" fmla="*/ 2438072 w 2521182"/>
                <a:gd name="connsiteY4" fmla="*/ 2499425 h 2514438"/>
                <a:gd name="connsiteX5" fmla="*/ 2450754 w 2521182"/>
                <a:gd name="connsiteY5" fmla="*/ 2494446 h 2514438"/>
                <a:gd name="connsiteX6" fmla="*/ 2467821 w 2521182"/>
                <a:gd name="connsiteY6" fmla="*/ 2479670 h 2514438"/>
                <a:gd name="connsiteX7" fmla="*/ 2477974 w 2521182"/>
                <a:gd name="connsiteY7" fmla="*/ 2472928 h 2514438"/>
                <a:gd name="connsiteX8" fmla="*/ 2477973 w 2521182"/>
                <a:gd name="connsiteY8" fmla="*/ 2472928 h 2514438"/>
                <a:gd name="connsiteX9" fmla="*/ 2481173 w 2521182"/>
                <a:gd name="connsiteY9" fmla="*/ 2468110 h 2514438"/>
                <a:gd name="connsiteX10" fmla="*/ 2485706 w 2521182"/>
                <a:gd name="connsiteY10" fmla="*/ 2464185 h 2514438"/>
                <a:gd name="connsiteX11" fmla="*/ 2497947 w 2521182"/>
                <a:gd name="connsiteY11" fmla="*/ 2442849 h 2514438"/>
                <a:gd name="connsiteX12" fmla="*/ 2508308 w 2521182"/>
                <a:gd name="connsiteY12" fmla="*/ 2427246 h 2514438"/>
                <a:gd name="connsiteX13" fmla="*/ 2518420 w 2521182"/>
                <a:gd name="connsiteY13" fmla="*/ 2375281 h 2514438"/>
                <a:gd name="connsiteX14" fmla="*/ 2517240 w 2521182"/>
                <a:gd name="connsiteY14" fmla="*/ 2369220 h 2514438"/>
                <a:gd name="connsiteX15" fmla="*/ 2517240 w 2521182"/>
                <a:gd name="connsiteY15" fmla="*/ 2269594 h 2514438"/>
                <a:gd name="connsiteX16" fmla="*/ 2518420 w 2521182"/>
                <a:gd name="connsiteY16" fmla="*/ 2263529 h 2514438"/>
                <a:gd name="connsiteX17" fmla="*/ 2517241 w 2521182"/>
                <a:gd name="connsiteY17" fmla="*/ 2257468 h 2514438"/>
                <a:gd name="connsiteX18" fmla="*/ 2517242 w 2521182"/>
                <a:gd name="connsiteY18" fmla="*/ 980635 h 2514438"/>
                <a:gd name="connsiteX19" fmla="*/ 2521182 w 2521182"/>
                <a:gd name="connsiteY19" fmla="*/ 980635 h 2514438"/>
                <a:gd name="connsiteX20" fmla="*/ 2521182 w 2521182"/>
                <a:gd name="connsiteY20" fmla="*/ 0 h 2514438"/>
                <a:gd name="connsiteX21" fmla="*/ 1645990 w 2521182"/>
                <a:gd name="connsiteY21" fmla="*/ 0 h 2514438"/>
                <a:gd name="connsiteX22" fmla="*/ 1645990 w 2521182"/>
                <a:gd name="connsiteY22" fmla="*/ 1 h 2514438"/>
                <a:gd name="connsiteX23" fmla="*/ 1534237 w 2521182"/>
                <a:gd name="connsiteY23" fmla="*/ 1 h 2514438"/>
                <a:gd name="connsiteX24" fmla="*/ 1534237 w 2521182"/>
                <a:gd name="connsiteY24" fmla="*/ 1179 h 2514438"/>
                <a:gd name="connsiteX25" fmla="*/ 256970 w 2521182"/>
                <a:gd name="connsiteY25" fmla="*/ 1180 h 2514438"/>
                <a:gd name="connsiteX26" fmla="*/ 250909 w 2521182"/>
                <a:gd name="connsiteY26" fmla="*/ 1 h 2514438"/>
                <a:gd name="connsiteX27" fmla="*/ 244844 w 2521182"/>
                <a:gd name="connsiteY27" fmla="*/ 1181 h 2514438"/>
                <a:gd name="connsiteX28" fmla="*/ 145218 w 2521182"/>
                <a:gd name="connsiteY28" fmla="*/ 1181 h 2514438"/>
                <a:gd name="connsiteX29" fmla="*/ 139157 w 2521182"/>
                <a:gd name="connsiteY29" fmla="*/ 1 h 2514438"/>
                <a:gd name="connsiteX30" fmla="*/ 87192 w 2521182"/>
                <a:gd name="connsiteY30" fmla="*/ 10113 h 2514438"/>
                <a:gd name="connsiteX31" fmla="*/ 71589 w 2521182"/>
                <a:gd name="connsiteY31" fmla="*/ 20474 h 2514438"/>
                <a:gd name="connsiteX32" fmla="*/ 50253 w 2521182"/>
                <a:gd name="connsiteY32" fmla="*/ 32715 h 2514438"/>
                <a:gd name="connsiteX33" fmla="*/ 46328 w 2521182"/>
                <a:gd name="connsiteY33" fmla="*/ 37248 h 2514438"/>
                <a:gd name="connsiteX34" fmla="*/ 41510 w 2521182"/>
                <a:gd name="connsiteY34" fmla="*/ 40448 h 2514438"/>
                <a:gd name="connsiteX35" fmla="*/ 41510 w 2521182"/>
                <a:gd name="connsiteY35" fmla="*/ 40447 h 2514438"/>
                <a:gd name="connsiteX36" fmla="*/ 34768 w 2521182"/>
                <a:gd name="connsiteY36" fmla="*/ 50600 h 2514438"/>
                <a:gd name="connsiteX37" fmla="*/ 19992 w 2521182"/>
                <a:gd name="connsiteY37" fmla="*/ 67667 h 2514438"/>
                <a:gd name="connsiteX38" fmla="*/ 15013 w 2521182"/>
                <a:gd name="connsiteY38" fmla="*/ 80349 h 2514438"/>
                <a:gd name="connsiteX39" fmla="*/ 11175 w 2521182"/>
                <a:gd name="connsiteY39" fmla="*/ 86128 h 2514438"/>
                <a:gd name="connsiteX40" fmla="*/ 9634 w 2521182"/>
                <a:gd name="connsiteY40" fmla="*/ 94051 h 2514438"/>
                <a:gd name="connsiteX41" fmla="*/ 2806 w 2521182"/>
                <a:gd name="connsiteY41" fmla="*/ 111443 h 2514438"/>
                <a:gd name="connsiteX42" fmla="*/ 0 w 2521182"/>
                <a:gd name="connsiteY42" fmla="*/ 139273 h 2514438"/>
                <a:gd name="connsiteX43" fmla="*/ 2806 w 2521182"/>
                <a:gd name="connsiteY43" fmla="*/ 167103 h 2514438"/>
                <a:gd name="connsiteX44" fmla="*/ 10544 w 2521182"/>
                <a:gd name="connsiteY44" fmla="*/ 186812 h 2514438"/>
                <a:gd name="connsiteX45" fmla="*/ 11175 w 2521182"/>
                <a:gd name="connsiteY45" fmla="*/ 190058 h 2514438"/>
                <a:gd name="connsiteX46" fmla="*/ 12748 w 2521182"/>
                <a:gd name="connsiteY46" fmla="*/ 192425 h 2514438"/>
                <a:gd name="connsiteX47" fmla="*/ 19992 w 2521182"/>
                <a:gd name="connsiteY47" fmla="*/ 210878 h 2514438"/>
                <a:gd name="connsiteX48" fmla="*/ 41491 w 2521182"/>
                <a:gd name="connsiteY48" fmla="*/ 235710 h 2514438"/>
                <a:gd name="connsiteX49" fmla="*/ 41510 w 2521182"/>
                <a:gd name="connsiteY49" fmla="*/ 235739 h 2514438"/>
                <a:gd name="connsiteX50" fmla="*/ 41553 w 2521182"/>
                <a:gd name="connsiteY50" fmla="*/ 235781 h 2514438"/>
                <a:gd name="connsiteX51" fmla="*/ 50253 w 2521182"/>
                <a:gd name="connsiteY51" fmla="*/ 245831 h 2514438"/>
                <a:gd name="connsiteX52" fmla="*/ 53418 w 2521182"/>
                <a:gd name="connsiteY52" fmla="*/ 247646 h 2514438"/>
                <a:gd name="connsiteX53" fmla="*/ 786416 w 2521182"/>
                <a:gd name="connsiteY53" fmla="*/ 980636 h 2514438"/>
                <a:gd name="connsiteX54" fmla="*/ 789475 w 2521182"/>
                <a:gd name="connsiteY54" fmla="*/ 980636 h 2514438"/>
                <a:gd name="connsiteX55" fmla="*/ 1578426 w 2521182"/>
                <a:gd name="connsiteY55" fmla="*/ 1769586 h 2514438"/>
                <a:gd name="connsiteX56" fmla="*/ 1578887 w 2521182"/>
                <a:gd name="connsiteY56" fmla="*/ 1769125 h 2514438"/>
                <a:gd name="connsiteX57" fmla="*/ 2270775 w 2521182"/>
                <a:gd name="connsiteY57" fmla="*/ 2461020 h 2514438"/>
                <a:gd name="connsiteX58" fmla="*/ 2272590 w 2521182"/>
                <a:gd name="connsiteY58" fmla="*/ 2464185 h 2514438"/>
                <a:gd name="connsiteX59" fmla="*/ 2282640 w 2521182"/>
                <a:gd name="connsiteY59" fmla="*/ 2472885 h 2514438"/>
                <a:gd name="connsiteX60" fmla="*/ 2282682 w 2521182"/>
                <a:gd name="connsiteY60" fmla="*/ 2472928 h 2514438"/>
                <a:gd name="connsiteX61" fmla="*/ 2282711 w 2521182"/>
                <a:gd name="connsiteY61" fmla="*/ 2472947 h 2514438"/>
                <a:gd name="connsiteX62" fmla="*/ 2307543 w 2521182"/>
                <a:gd name="connsiteY62" fmla="*/ 2494446 h 2514438"/>
                <a:gd name="connsiteX63" fmla="*/ 2325996 w 2521182"/>
                <a:gd name="connsiteY63" fmla="*/ 2501690 h 2514438"/>
                <a:gd name="connsiteX64" fmla="*/ 2328363 w 2521182"/>
                <a:gd name="connsiteY64" fmla="*/ 2503263 h 2514438"/>
                <a:gd name="connsiteX65" fmla="*/ 2331609 w 2521182"/>
                <a:gd name="connsiteY65" fmla="*/ 2503894 h 2514438"/>
                <a:gd name="connsiteX66" fmla="*/ 2351318 w 2521182"/>
                <a:gd name="connsiteY66" fmla="*/ 2511632 h 2514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521182" h="2514438">
                  <a:moveTo>
                    <a:pt x="2379148" y="2514438"/>
                  </a:moveTo>
                  <a:lnTo>
                    <a:pt x="2406978" y="2511632"/>
                  </a:lnTo>
                  <a:lnTo>
                    <a:pt x="2424370" y="2504804"/>
                  </a:lnTo>
                  <a:lnTo>
                    <a:pt x="2432293" y="2503263"/>
                  </a:lnTo>
                  <a:lnTo>
                    <a:pt x="2438072" y="2499425"/>
                  </a:lnTo>
                  <a:lnTo>
                    <a:pt x="2450754" y="2494446"/>
                  </a:lnTo>
                  <a:lnTo>
                    <a:pt x="2467821" y="2479670"/>
                  </a:lnTo>
                  <a:lnTo>
                    <a:pt x="2477974" y="2472928"/>
                  </a:lnTo>
                  <a:lnTo>
                    <a:pt x="2477973" y="2472928"/>
                  </a:lnTo>
                  <a:lnTo>
                    <a:pt x="2481173" y="2468110"/>
                  </a:lnTo>
                  <a:lnTo>
                    <a:pt x="2485706" y="2464185"/>
                  </a:lnTo>
                  <a:lnTo>
                    <a:pt x="2497947" y="2442849"/>
                  </a:lnTo>
                  <a:lnTo>
                    <a:pt x="2508308" y="2427246"/>
                  </a:lnTo>
                  <a:cubicBezTo>
                    <a:pt x="2515050" y="2410623"/>
                    <a:pt x="2518419" y="2392952"/>
                    <a:pt x="2518420" y="2375281"/>
                  </a:cubicBezTo>
                  <a:lnTo>
                    <a:pt x="2517240" y="2369220"/>
                  </a:lnTo>
                  <a:lnTo>
                    <a:pt x="2517240" y="2269594"/>
                  </a:lnTo>
                  <a:lnTo>
                    <a:pt x="2518420" y="2263529"/>
                  </a:lnTo>
                  <a:lnTo>
                    <a:pt x="2517241" y="2257468"/>
                  </a:lnTo>
                  <a:lnTo>
                    <a:pt x="2517242" y="980635"/>
                  </a:lnTo>
                  <a:lnTo>
                    <a:pt x="2521182" y="980635"/>
                  </a:lnTo>
                  <a:lnTo>
                    <a:pt x="2521182" y="0"/>
                  </a:lnTo>
                  <a:lnTo>
                    <a:pt x="1645990" y="0"/>
                  </a:lnTo>
                  <a:lnTo>
                    <a:pt x="1645990" y="1"/>
                  </a:lnTo>
                  <a:lnTo>
                    <a:pt x="1534237" y="1"/>
                  </a:lnTo>
                  <a:lnTo>
                    <a:pt x="1534237" y="1179"/>
                  </a:lnTo>
                  <a:lnTo>
                    <a:pt x="256970" y="1180"/>
                  </a:lnTo>
                  <a:lnTo>
                    <a:pt x="250909" y="1"/>
                  </a:lnTo>
                  <a:lnTo>
                    <a:pt x="244844" y="1181"/>
                  </a:lnTo>
                  <a:lnTo>
                    <a:pt x="145218" y="1181"/>
                  </a:lnTo>
                  <a:lnTo>
                    <a:pt x="139157" y="1"/>
                  </a:lnTo>
                  <a:cubicBezTo>
                    <a:pt x="121486" y="2"/>
                    <a:pt x="103815" y="3371"/>
                    <a:pt x="87192" y="10113"/>
                  </a:cubicBezTo>
                  <a:lnTo>
                    <a:pt x="71589" y="20474"/>
                  </a:lnTo>
                  <a:lnTo>
                    <a:pt x="50253" y="32715"/>
                  </a:lnTo>
                  <a:lnTo>
                    <a:pt x="46328" y="37248"/>
                  </a:lnTo>
                  <a:lnTo>
                    <a:pt x="41510" y="40448"/>
                  </a:lnTo>
                  <a:lnTo>
                    <a:pt x="41510" y="40447"/>
                  </a:lnTo>
                  <a:lnTo>
                    <a:pt x="34768" y="50600"/>
                  </a:lnTo>
                  <a:lnTo>
                    <a:pt x="19992" y="67667"/>
                  </a:lnTo>
                  <a:lnTo>
                    <a:pt x="15013" y="80349"/>
                  </a:lnTo>
                  <a:lnTo>
                    <a:pt x="11175" y="86128"/>
                  </a:lnTo>
                  <a:lnTo>
                    <a:pt x="9634" y="94051"/>
                  </a:lnTo>
                  <a:lnTo>
                    <a:pt x="2806" y="111443"/>
                  </a:lnTo>
                  <a:lnTo>
                    <a:pt x="0" y="139273"/>
                  </a:lnTo>
                  <a:lnTo>
                    <a:pt x="2806" y="167103"/>
                  </a:lnTo>
                  <a:lnTo>
                    <a:pt x="10544" y="186812"/>
                  </a:lnTo>
                  <a:lnTo>
                    <a:pt x="11175" y="190058"/>
                  </a:lnTo>
                  <a:lnTo>
                    <a:pt x="12748" y="192425"/>
                  </a:lnTo>
                  <a:lnTo>
                    <a:pt x="19992" y="210878"/>
                  </a:lnTo>
                  <a:lnTo>
                    <a:pt x="41491" y="235710"/>
                  </a:lnTo>
                  <a:lnTo>
                    <a:pt x="41510" y="235739"/>
                  </a:lnTo>
                  <a:lnTo>
                    <a:pt x="41553" y="235781"/>
                  </a:lnTo>
                  <a:lnTo>
                    <a:pt x="50253" y="245831"/>
                  </a:lnTo>
                  <a:lnTo>
                    <a:pt x="53418" y="247646"/>
                  </a:lnTo>
                  <a:lnTo>
                    <a:pt x="786416" y="980636"/>
                  </a:lnTo>
                  <a:lnTo>
                    <a:pt x="789475" y="980636"/>
                  </a:lnTo>
                  <a:lnTo>
                    <a:pt x="1578426" y="1769586"/>
                  </a:lnTo>
                  <a:lnTo>
                    <a:pt x="1578887" y="1769125"/>
                  </a:lnTo>
                  <a:lnTo>
                    <a:pt x="2270775" y="2461020"/>
                  </a:lnTo>
                  <a:lnTo>
                    <a:pt x="2272590" y="2464185"/>
                  </a:lnTo>
                  <a:lnTo>
                    <a:pt x="2282640" y="2472885"/>
                  </a:lnTo>
                  <a:lnTo>
                    <a:pt x="2282682" y="2472928"/>
                  </a:lnTo>
                  <a:lnTo>
                    <a:pt x="2282711" y="2472947"/>
                  </a:lnTo>
                  <a:lnTo>
                    <a:pt x="2307543" y="2494446"/>
                  </a:lnTo>
                  <a:lnTo>
                    <a:pt x="2325996" y="2501690"/>
                  </a:lnTo>
                  <a:lnTo>
                    <a:pt x="2328363" y="2503263"/>
                  </a:lnTo>
                  <a:lnTo>
                    <a:pt x="2331609" y="2503894"/>
                  </a:lnTo>
                  <a:lnTo>
                    <a:pt x="2351318" y="2511632"/>
                  </a:lnTo>
                  <a:close/>
                </a:path>
              </a:pathLst>
            </a:custGeom>
            <a:noFill/>
            <a:ln w="22225">
              <a:gradFill flip="none" rotWithShape="1">
                <a:gsLst>
                  <a:gs pos="67000">
                    <a:schemeClr val="bg1"/>
                  </a:gs>
                  <a:gs pos="22000">
                    <a:schemeClr val="bg1">
                      <a:alpha val="0"/>
                      <a:lumMod val="100000"/>
                    </a:schemeClr>
                  </a:gs>
                </a:gsLst>
                <a:lin ang="810000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25" name="任意多边形 46"/>
            <p:cNvSpPr/>
            <p:nvPr/>
          </p:nvSpPr>
          <p:spPr>
            <a:xfrm rot="10800000" flipV="1">
              <a:off x="6149192" y="3881987"/>
              <a:ext cx="2194328" cy="2198981"/>
            </a:xfrm>
            <a:custGeom>
              <a:avLst/>
              <a:gdLst>
                <a:gd name="connsiteX0" fmla="*/ 2379148 w 2521182"/>
                <a:gd name="connsiteY0" fmla="*/ 2514438 h 2514438"/>
                <a:gd name="connsiteX1" fmla="*/ 2406978 w 2521182"/>
                <a:gd name="connsiteY1" fmla="*/ 2511632 h 2514438"/>
                <a:gd name="connsiteX2" fmla="*/ 2424370 w 2521182"/>
                <a:gd name="connsiteY2" fmla="*/ 2504804 h 2514438"/>
                <a:gd name="connsiteX3" fmla="*/ 2432293 w 2521182"/>
                <a:gd name="connsiteY3" fmla="*/ 2503263 h 2514438"/>
                <a:gd name="connsiteX4" fmla="*/ 2438072 w 2521182"/>
                <a:gd name="connsiteY4" fmla="*/ 2499425 h 2514438"/>
                <a:gd name="connsiteX5" fmla="*/ 2450754 w 2521182"/>
                <a:gd name="connsiteY5" fmla="*/ 2494446 h 2514438"/>
                <a:gd name="connsiteX6" fmla="*/ 2467821 w 2521182"/>
                <a:gd name="connsiteY6" fmla="*/ 2479670 h 2514438"/>
                <a:gd name="connsiteX7" fmla="*/ 2477974 w 2521182"/>
                <a:gd name="connsiteY7" fmla="*/ 2472928 h 2514438"/>
                <a:gd name="connsiteX8" fmla="*/ 2477973 w 2521182"/>
                <a:gd name="connsiteY8" fmla="*/ 2472928 h 2514438"/>
                <a:gd name="connsiteX9" fmla="*/ 2481173 w 2521182"/>
                <a:gd name="connsiteY9" fmla="*/ 2468110 h 2514438"/>
                <a:gd name="connsiteX10" fmla="*/ 2485706 w 2521182"/>
                <a:gd name="connsiteY10" fmla="*/ 2464185 h 2514438"/>
                <a:gd name="connsiteX11" fmla="*/ 2497947 w 2521182"/>
                <a:gd name="connsiteY11" fmla="*/ 2442849 h 2514438"/>
                <a:gd name="connsiteX12" fmla="*/ 2508308 w 2521182"/>
                <a:gd name="connsiteY12" fmla="*/ 2427246 h 2514438"/>
                <a:gd name="connsiteX13" fmla="*/ 2518420 w 2521182"/>
                <a:gd name="connsiteY13" fmla="*/ 2375281 h 2514438"/>
                <a:gd name="connsiteX14" fmla="*/ 2517240 w 2521182"/>
                <a:gd name="connsiteY14" fmla="*/ 2369220 h 2514438"/>
                <a:gd name="connsiteX15" fmla="*/ 2517240 w 2521182"/>
                <a:gd name="connsiteY15" fmla="*/ 2269594 h 2514438"/>
                <a:gd name="connsiteX16" fmla="*/ 2518420 w 2521182"/>
                <a:gd name="connsiteY16" fmla="*/ 2263529 h 2514438"/>
                <a:gd name="connsiteX17" fmla="*/ 2517241 w 2521182"/>
                <a:gd name="connsiteY17" fmla="*/ 2257468 h 2514438"/>
                <a:gd name="connsiteX18" fmla="*/ 2517242 w 2521182"/>
                <a:gd name="connsiteY18" fmla="*/ 980635 h 2514438"/>
                <a:gd name="connsiteX19" fmla="*/ 2521182 w 2521182"/>
                <a:gd name="connsiteY19" fmla="*/ 980635 h 2514438"/>
                <a:gd name="connsiteX20" fmla="*/ 2521182 w 2521182"/>
                <a:gd name="connsiteY20" fmla="*/ 0 h 2514438"/>
                <a:gd name="connsiteX21" fmla="*/ 1645990 w 2521182"/>
                <a:gd name="connsiteY21" fmla="*/ 0 h 2514438"/>
                <a:gd name="connsiteX22" fmla="*/ 1645990 w 2521182"/>
                <a:gd name="connsiteY22" fmla="*/ 1 h 2514438"/>
                <a:gd name="connsiteX23" fmla="*/ 1534237 w 2521182"/>
                <a:gd name="connsiteY23" fmla="*/ 1 h 2514438"/>
                <a:gd name="connsiteX24" fmla="*/ 1534237 w 2521182"/>
                <a:gd name="connsiteY24" fmla="*/ 1179 h 2514438"/>
                <a:gd name="connsiteX25" fmla="*/ 256970 w 2521182"/>
                <a:gd name="connsiteY25" fmla="*/ 1180 h 2514438"/>
                <a:gd name="connsiteX26" fmla="*/ 250909 w 2521182"/>
                <a:gd name="connsiteY26" fmla="*/ 1 h 2514438"/>
                <a:gd name="connsiteX27" fmla="*/ 244844 w 2521182"/>
                <a:gd name="connsiteY27" fmla="*/ 1181 h 2514438"/>
                <a:gd name="connsiteX28" fmla="*/ 145218 w 2521182"/>
                <a:gd name="connsiteY28" fmla="*/ 1181 h 2514438"/>
                <a:gd name="connsiteX29" fmla="*/ 139157 w 2521182"/>
                <a:gd name="connsiteY29" fmla="*/ 1 h 2514438"/>
                <a:gd name="connsiteX30" fmla="*/ 87192 w 2521182"/>
                <a:gd name="connsiteY30" fmla="*/ 10113 h 2514438"/>
                <a:gd name="connsiteX31" fmla="*/ 71589 w 2521182"/>
                <a:gd name="connsiteY31" fmla="*/ 20474 h 2514438"/>
                <a:gd name="connsiteX32" fmla="*/ 50253 w 2521182"/>
                <a:gd name="connsiteY32" fmla="*/ 32715 h 2514438"/>
                <a:gd name="connsiteX33" fmla="*/ 46328 w 2521182"/>
                <a:gd name="connsiteY33" fmla="*/ 37248 h 2514438"/>
                <a:gd name="connsiteX34" fmla="*/ 41510 w 2521182"/>
                <a:gd name="connsiteY34" fmla="*/ 40448 h 2514438"/>
                <a:gd name="connsiteX35" fmla="*/ 41510 w 2521182"/>
                <a:gd name="connsiteY35" fmla="*/ 40447 h 2514438"/>
                <a:gd name="connsiteX36" fmla="*/ 34768 w 2521182"/>
                <a:gd name="connsiteY36" fmla="*/ 50600 h 2514438"/>
                <a:gd name="connsiteX37" fmla="*/ 19992 w 2521182"/>
                <a:gd name="connsiteY37" fmla="*/ 67667 h 2514438"/>
                <a:gd name="connsiteX38" fmla="*/ 15013 w 2521182"/>
                <a:gd name="connsiteY38" fmla="*/ 80349 h 2514438"/>
                <a:gd name="connsiteX39" fmla="*/ 11175 w 2521182"/>
                <a:gd name="connsiteY39" fmla="*/ 86128 h 2514438"/>
                <a:gd name="connsiteX40" fmla="*/ 9634 w 2521182"/>
                <a:gd name="connsiteY40" fmla="*/ 94051 h 2514438"/>
                <a:gd name="connsiteX41" fmla="*/ 2806 w 2521182"/>
                <a:gd name="connsiteY41" fmla="*/ 111443 h 2514438"/>
                <a:gd name="connsiteX42" fmla="*/ 0 w 2521182"/>
                <a:gd name="connsiteY42" fmla="*/ 139273 h 2514438"/>
                <a:gd name="connsiteX43" fmla="*/ 2806 w 2521182"/>
                <a:gd name="connsiteY43" fmla="*/ 167103 h 2514438"/>
                <a:gd name="connsiteX44" fmla="*/ 10544 w 2521182"/>
                <a:gd name="connsiteY44" fmla="*/ 186812 h 2514438"/>
                <a:gd name="connsiteX45" fmla="*/ 11175 w 2521182"/>
                <a:gd name="connsiteY45" fmla="*/ 190058 h 2514438"/>
                <a:gd name="connsiteX46" fmla="*/ 12748 w 2521182"/>
                <a:gd name="connsiteY46" fmla="*/ 192425 h 2514438"/>
                <a:gd name="connsiteX47" fmla="*/ 19992 w 2521182"/>
                <a:gd name="connsiteY47" fmla="*/ 210878 h 2514438"/>
                <a:gd name="connsiteX48" fmla="*/ 41491 w 2521182"/>
                <a:gd name="connsiteY48" fmla="*/ 235710 h 2514438"/>
                <a:gd name="connsiteX49" fmla="*/ 41510 w 2521182"/>
                <a:gd name="connsiteY49" fmla="*/ 235739 h 2514438"/>
                <a:gd name="connsiteX50" fmla="*/ 41553 w 2521182"/>
                <a:gd name="connsiteY50" fmla="*/ 235781 h 2514438"/>
                <a:gd name="connsiteX51" fmla="*/ 50253 w 2521182"/>
                <a:gd name="connsiteY51" fmla="*/ 245831 h 2514438"/>
                <a:gd name="connsiteX52" fmla="*/ 53418 w 2521182"/>
                <a:gd name="connsiteY52" fmla="*/ 247646 h 2514438"/>
                <a:gd name="connsiteX53" fmla="*/ 786416 w 2521182"/>
                <a:gd name="connsiteY53" fmla="*/ 980636 h 2514438"/>
                <a:gd name="connsiteX54" fmla="*/ 789475 w 2521182"/>
                <a:gd name="connsiteY54" fmla="*/ 980636 h 2514438"/>
                <a:gd name="connsiteX55" fmla="*/ 1578426 w 2521182"/>
                <a:gd name="connsiteY55" fmla="*/ 1769586 h 2514438"/>
                <a:gd name="connsiteX56" fmla="*/ 1578887 w 2521182"/>
                <a:gd name="connsiteY56" fmla="*/ 1769125 h 2514438"/>
                <a:gd name="connsiteX57" fmla="*/ 2270775 w 2521182"/>
                <a:gd name="connsiteY57" fmla="*/ 2461020 h 2514438"/>
                <a:gd name="connsiteX58" fmla="*/ 2272590 w 2521182"/>
                <a:gd name="connsiteY58" fmla="*/ 2464185 h 2514438"/>
                <a:gd name="connsiteX59" fmla="*/ 2282640 w 2521182"/>
                <a:gd name="connsiteY59" fmla="*/ 2472885 h 2514438"/>
                <a:gd name="connsiteX60" fmla="*/ 2282682 w 2521182"/>
                <a:gd name="connsiteY60" fmla="*/ 2472928 h 2514438"/>
                <a:gd name="connsiteX61" fmla="*/ 2282711 w 2521182"/>
                <a:gd name="connsiteY61" fmla="*/ 2472947 h 2514438"/>
                <a:gd name="connsiteX62" fmla="*/ 2307543 w 2521182"/>
                <a:gd name="connsiteY62" fmla="*/ 2494446 h 2514438"/>
                <a:gd name="connsiteX63" fmla="*/ 2325996 w 2521182"/>
                <a:gd name="connsiteY63" fmla="*/ 2501690 h 2514438"/>
                <a:gd name="connsiteX64" fmla="*/ 2328363 w 2521182"/>
                <a:gd name="connsiteY64" fmla="*/ 2503263 h 2514438"/>
                <a:gd name="connsiteX65" fmla="*/ 2331609 w 2521182"/>
                <a:gd name="connsiteY65" fmla="*/ 2503894 h 2514438"/>
                <a:gd name="connsiteX66" fmla="*/ 2351318 w 2521182"/>
                <a:gd name="connsiteY66" fmla="*/ 2511632 h 2514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521182" h="2514438">
                  <a:moveTo>
                    <a:pt x="2379148" y="2514438"/>
                  </a:moveTo>
                  <a:lnTo>
                    <a:pt x="2406978" y="2511632"/>
                  </a:lnTo>
                  <a:lnTo>
                    <a:pt x="2424370" y="2504804"/>
                  </a:lnTo>
                  <a:lnTo>
                    <a:pt x="2432293" y="2503263"/>
                  </a:lnTo>
                  <a:lnTo>
                    <a:pt x="2438072" y="2499425"/>
                  </a:lnTo>
                  <a:lnTo>
                    <a:pt x="2450754" y="2494446"/>
                  </a:lnTo>
                  <a:lnTo>
                    <a:pt x="2467821" y="2479670"/>
                  </a:lnTo>
                  <a:lnTo>
                    <a:pt x="2477974" y="2472928"/>
                  </a:lnTo>
                  <a:lnTo>
                    <a:pt x="2477973" y="2472928"/>
                  </a:lnTo>
                  <a:lnTo>
                    <a:pt x="2481173" y="2468110"/>
                  </a:lnTo>
                  <a:lnTo>
                    <a:pt x="2485706" y="2464185"/>
                  </a:lnTo>
                  <a:lnTo>
                    <a:pt x="2497947" y="2442849"/>
                  </a:lnTo>
                  <a:lnTo>
                    <a:pt x="2508308" y="2427246"/>
                  </a:lnTo>
                  <a:cubicBezTo>
                    <a:pt x="2515050" y="2410623"/>
                    <a:pt x="2518419" y="2392952"/>
                    <a:pt x="2518420" y="2375281"/>
                  </a:cubicBezTo>
                  <a:lnTo>
                    <a:pt x="2517240" y="2369220"/>
                  </a:lnTo>
                  <a:lnTo>
                    <a:pt x="2517240" y="2269594"/>
                  </a:lnTo>
                  <a:lnTo>
                    <a:pt x="2518420" y="2263529"/>
                  </a:lnTo>
                  <a:lnTo>
                    <a:pt x="2517241" y="2257468"/>
                  </a:lnTo>
                  <a:lnTo>
                    <a:pt x="2517242" y="980635"/>
                  </a:lnTo>
                  <a:lnTo>
                    <a:pt x="2521182" y="980635"/>
                  </a:lnTo>
                  <a:lnTo>
                    <a:pt x="2521182" y="0"/>
                  </a:lnTo>
                  <a:lnTo>
                    <a:pt x="1645990" y="0"/>
                  </a:lnTo>
                  <a:lnTo>
                    <a:pt x="1645990" y="1"/>
                  </a:lnTo>
                  <a:lnTo>
                    <a:pt x="1534237" y="1"/>
                  </a:lnTo>
                  <a:lnTo>
                    <a:pt x="1534237" y="1179"/>
                  </a:lnTo>
                  <a:lnTo>
                    <a:pt x="256970" y="1180"/>
                  </a:lnTo>
                  <a:lnTo>
                    <a:pt x="250909" y="1"/>
                  </a:lnTo>
                  <a:lnTo>
                    <a:pt x="244844" y="1181"/>
                  </a:lnTo>
                  <a:lnTo>
                    <a:pt x="145218" y="1181"/>
                  </a:lnTo>
                  <a:lnTo>
                    <a:pt x="139157" y="1"/>
                  </a:lnTo>
                  <a:cubicBezTo>
                    <a:pt x="121486" y="2"/>
                    <a:pt x="103815" y="3371"/>
                    <a:pt x="87192" y="10113"/>
                  </a:cubicBezTo>
                  <a:lnTo>
                    <a:pt x="71589" y="20474"/>
                  </a:lnTo>
                  <a:lnTo>
                    <a:pt x="50253" y="32715"/>
                  </a:lnTo>
                  <a:lnTo>
                    <a:pt x="46328" y="37248"/>
                  </a:lnTo>
                  <a:lnTo>
                    <a:pt x="41510" y="40448"/>
                  </a:lnTo>
                  <a:lnTo>
                    <a:pt x="41510" y="40447"/>
                  </a:lnTo>
                  <a:lnTo>
                    <a:pt x="34768" y="50600"/>
                  </a:lnTo>
                  <a:lnTo>
                    <a:pt x="19992" y="67667"/>
                  </a:lnTo>
                  <a:lnTo>
                    <a:pt x="15013" y="80349"/>
                  </a:lnTo>
                  <a:lnTo>
                    <a:pt x="11175" y="86128"/>
                  </a:lnTo>
                  <a:lnTo>
                    <a:pt x="9634" y="94051"/>
                  </a:lnTo>
                  <a:lnTo>
                    <a:pt x="2806" y="111443"/>
                  </a:lnTo>
                  <a:lnTo>
                    <a:pt x="0" y="139273"/>
                  </a:lnTo>
                  <a:lnTo>
                    <a:pt x="2806" y="167103"/>
                  </a:lnTo>
                  <a:lnTo>
                    <a:pt x="10544" y="186812"/>
                  </a:lnTo>
                  <a:lnTo>
                    <a:pt x="11175" y="190058"/>
                  </a:lnTo>
                  <a:lnTo>
                    <a:pt x="12748" y="192425"/>
                  </a:lnTo>
                  <a:lnTo>
                    <a:pt x="19992" y="210878"/>
                  </a:lnTo>
                  <a:lnTo>
                    <a:pt x="41491" y="235710"/>
                  </a:lnTo>
                  <a:lnTo>
                    <a:pt x="41510" y="235739"/>
                  </a:lnTo>
                  <a:lnTo>
                    <a:pt x="41553" y="235781"/>
                  </a:lnTo>
                  <a:lnTo>
                    <a:pt x="50253" y="245831"/>
                  </a:lnTo>
                  <a:lnTo>
                    <a:pt x="53418" y="247646"/>
                  </a:lnTo>
                  <a:lnTo>
                    <a:pt x="786416" y="980636"/>
                  </a:lnTo>
                  <a:lnTo>
                    <a:pt x="789475" y="980636"/>
                  </a:lnTo>
                  <a:lnTo>
                    <a:pt x="1578426" y="1769586"/>
                  </a:lnTo>
                  <a:lnTo>
                    <a:pt x="1578887" y="1769125"/>
                  </a:lnTo>
                  <a:lnTo>
                    <a:pt x="2270775" y="2461020"/>
                  </a:lnTo>
                  <a:lnTo>
                    <a:pt x="2272590" y="2464185"/>
                  </a:lnTo>
                  <a:lnTo>
                    <a:pt x="2282640" y="2472885"/>
                  </a:lnTo>
                  <a:lnTo>
                    <a:pt x="2282682" y="2472928"/>
                  </a:lnTo>
                  <a:lnTo>
                    <a:pt x="2282711" y="2472947"/>
                  </a:lnTo>
                  <a:lnTo>
                    <a:pt x="2307543" y="2494446"/>
                  </a:lnTo>
                  <a:lnTo>
                    <a:pt x="2325996" y="2501690"/>
                  </a:lnTo>
                  <a:lnTo>
                    <a:pt x="2328363" y="2503263"/>
                  </a:lnTo>
                  <a:lnTo>
                    <a:pt x="2331609" y="2503894"/>
                  </a:lnTo>
                  <a:lnTo>
                    <a:pt x="2351318" y="2511632"/>
                  </a:lnTo>
                  <a:close/>
                </a:path>
              </a:pathLst>
            </a:custGeom>
            <a:noFill/>
            <a:ln w="22225">
              <a:gradFill flip="none" rotWithShape="1">
                <a:gsLst>
                  <a:gs pos="67000">
                    <a:schemeClr val="bg1"/>
                  </a:gs>
                  <a:gs pos="22000">
                    <a:schemeClr val="bg1">
                      <a:alpha val="0"/>
                      <a:lumMod val="100000"/>
                    </a:schemeClr>
                  </a:gs>
                </a:gsLst>
                <a:lin ang="810000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26" name="任意多边形 47"/>
            <p:cNvSpPr/>
            <p:nvPr/>
          </p:nvSpPr>
          <p:spPr>
            <a:xfrm>
              <a:off x="4683630" y="1613617"/>
              <a:ext cx="1249496" cy="231786"/>
            </a:xfrm>
            <a:custGeom>
              <a:avLst/>
              <a:gdLst>
                <a:gd name="connsiteX0" fmla="*/ 265037 w 1428743"/>
                <a:gd name="connsiteY0" fmla="*/ 0 h 265037"/>
                <a:gd name="connsiteX1" fmla="*/ 1411376 w 1428743"/>
                <a:gd name="connsiteY1" fmla="*/ 0 h 265037"/>
                <a:gd name="connsiteX2" fmla="*/ 1428743 w 1428743"/>
                <a:gd name="connsiteY2" fmla="*/ 1751 h 265037"/>
                <a:gd name="connsiteX3" fmla="*/ 1428743 w 1428743"/>
                <a:gd name="connsiteY3" fmla="*/ 1813 h 265037"/>
                <a:gd name="connsiteX4" fmla="*/ 1410771 w 1428743"/>
                <a:gd name="connsiteY4" fmla="*/ 1 h 265037"/>
                <a:gd name="connsiteX5" fmla="*/ 1410222 w 1428743"/>
                <a:gd name="connsiteY5" fmla="*/ 56 h 265037"/>
                <a:gd name="connsiteX6" fmla="*/ 1409683 w 1428743"/>
                <a:gd name="connsiteY6" fmla="*/ 2 h 265037"/>
                <a:gd name="connsiteX7" fmla="*/ 1381852 w 1428743"/>
                <a:gd name="connsiteY7" fmla="*/ 2808 h 265037"/>
                <a:gd name="connsiteX8" fmla="*/ 1362026 w 1428743"/>
                <a:gd name="connsiteY8" fmla="*/ 10592 h 265037"/>
                <a:gd name="connsiteX9" fmla="*/ 1358870 w 1428743"/>
                <a:gd name="connsiteY9" fmla="*/ 11205 h 265037"/>
                <a:gd name="connsiteX10" fmla="*/ 1356567 w 1428743"/>
                <a:gd name="connsiteY10" fmla="*/ 12734 h 265037"/>
                <a:gd name="connsiteX11" fmla="*/ 1338076 w 1428743"/>
                <a:gd name="connsiteY11" fmla="*/ 19994 h 265037"/>
                <a:gd name="connsiteX12" fmla="*/ 1313194 w 1428743"/>
                <a:gd name="connsiteY12" fmla="*/ 41536 h 265037"/>
                <a:gd name="connsiteX13" fmla="*/ 1313187 w 1428743"/>
                <a:gd name="connsiteY13" fmla="*/ 41541 h 265037"/>
                <a:gd name="connsiteX14" fmla="*/ 1313177 w 1428743"/>
                <a:gd name="connsiteY14" fmla="*/ 41551 h 265037"/>
                <a:gd name="connsiteX15" fmla="*/ 1303123 w 1428743"/>
                <a:gd name="connsiteY15" fmla="*/ 50255 h 265037"/>
                <a:gd name="connsiteX16" fmla="*/ 1301307 w 1428743"/>
                <a:gd name="connsiteY16" fmla="*/ 53420 h 265037"/>
                <a:gd name="connsiteX17" fmla="*/ 1089688 w 1428743"/>
                <a:gd name="connsiteY17" fmla="*/ 265037 h 265037"/>
                <a:gd name="connsiteX18" fmla="*/ 0 w 1428743"/>
                <a:gd name="connsiteY18" fmla="*/ 265037 h 265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28743" h="265037">
                  <a:moveTo>
                    <a:pt x="265037" y="0"/>
                  </a:moveTo>
                  <a:lnTo>
                    <a:pt x="1411376" y="0"/>
                  </a:lnTo>
                  <a:lnTo>
                    <a:pt x="1428743" y="1751"/>
                  </a:lnTo>
                  <a:lnTo>
                    <a:pt x="1428743" y="1813"/>
                  </a:lnTo>
                  <a:lnTo>
                    <a:pt x="1410771" y="1"/>
                  </a:lnTo>
                  <a:lnTo>
                    <a:pt x="1410222" y="56"/>
                  </a:lnTo>
                  <a:lnTo>
                    <a:pt x="1409683" y="2"/>
                  </a:lnTo>
                  <a:lnTo>
                    <a:pt x="1381852" y="2808"/>
                  </a:lnTo>
                  <a:lnTo>
                    <a:pt x="1362026" y="10592"/>
                  </a:lnTo>
                  <a:lnTo>
                    <a:pt x="1358870" y="11205"/>
                  </a:lnTo>
                  <a:lnTo>
                    <a:pt x="1356567" y="12734"/>
                  </a:lnTo>
                  <a:lnTo>
                    <a:pt x="1338076" y="19994"/>
                  </a:lnTo>
                  <a:lnTo>
                    <a:pt x="1313194" y="41536"/>
                  </a:lnTo>
                  <a:lnTo>
                    <a:pt x="1313187" y="41541"/>
                  </a:lnTo>
                  <a:lnTo>
                    <a:pt x="1313177" y="41551"/>
                  </a:lnTo>
                  <a:lnTo>
                    <a:pt x="1303123" y="50255"/>
                  </a:lnTo>
                  <a:lnTo>
                    <a:pt x="1301307" y="53420"/>
                  </a:lnTo>
                  <a:lnTo>
                    <a:pt x="1089688" y="265037"/>
                  </a:lnTo>
                  <a:lnTo>
                    <a:pt x="0" y="265037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22000">
                  <a:srgbClr val="F9F9F9">
                    <a:alpha val="56000"/>
                  </a:srgbClr>
                </a:gs>
                <a:gs pos="2000">
                  <a:schemeClr val="bg1">
                    <a:lumMod val="95000"/>
                    <a:alpha val="50000"/>
                  </a:schemeClr>
                </a:gs>
              </a:gsLst>
              <a:lin ang="5400000" scaled="1"/>
              <a:tileRect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27" name="任意多边形 48"/>
            <p:cNvSpPr/>
            <p:nvPr/>
          </p:nvSpPr>
          <p:spPr>
            <a:xfrm flipH="1">
              <a:off x="6258207" y="1612883"/>
              <a:ext cx="1249496" cy="231786"/>
            </a:xfrm>
            <a:custGeom>
              <a:avLst/>
              <a:gdLst>
                <a:gd name="connsiteX0" fmla="*/ 265037 w 1428743"/>
                <a:gd name="connsiteY0" fmla="*/ 0 h 265037"/>
                <a:gd name="connsiteX1" fmla="*/ 1411376 w 1428743"/>
                <a:gd name="connsiteY1" fmla="*/ 0 h 265037"/>
                <a:gd name="connsiteX2" fmla="*/ 1428743 w 1428743"/>
                <a:gd name="connsiteY2" fmla="*/ 1751 h 265037"/>
                <a:gd name="connsiteX3" fmla="*/ 1428743 w 1428743"/>
                <a:gd name="connsiteY3" fmla="*/ 1813 h 265037"/>
                <a:gd name="connsiteX4" fmla="*/ 1410771 w 1428743"/>
                <a:gd name="connsiteY4" fmla="*/ 1 h 265037"/>
                <a:gd name="connsiteX5" fmla="*/ 1410222 w 1428743"/>
                <a:gd name="connsiteY5" fmla="*/ 56 h 265037"/>
                <a:gd name="connsiteX6" fmla="*/ 1409683 w 1428743"/>
                <a:gd name="connsiteY6" fmla="*/ 2 h 265037"/>
                <a:gd name="connsiteX7" fmla="*/ 1381852 w 1428743"/>
                <a:gd name="connsiteY7" fmla="*/ 2808 h 265037"/>
                <a:gd name="connsiteX8" fmla="*/ 1362026 w 1428743"/>
                <a:gd name="connsiteY8" fmla="*/ 10592 h 265037"/>
                <a:gd name="connsiteX9" fmla="*/ 1358870 w 1428743"/>
                <a:gd name="connsiteY9" fmla="*/ 11205 h 265037"/>
                <a:gd name="connsiteX10" fmla="*/ 1356567 w 1428743"/>
                <a:gd name="connsiteY10" fmla="*/ 12734 h 265037"/>
                <a:gd name="connsiteX11" fmla="*/ 1338076 w 1428743"/>
                <a:gd name="connsiteY11" fmla="*/ 19994 h 265037"/>
                <a:gd name="connsiteX12" fmla="*/ 1313194 w 1428743"/>
                <a:gd name="connsiteY12" fmla="*/ 41536 h 265037"/>
                <a:gd name="connsiteX13" fmla="*/ 1313187 w 1428743"/>
                <a:gd name="connsiteY13" fmla="*/ 41541 h 265037"/>
                <a:gd name="connsiteX14" fmla="*/ 1313177 w 1428743"/>
                <a:gd name="connsiteY14" fmla="*/ 41551 h 265037"/>
                <a:gd name="connsiteX15" fmla="*/ 1303123 w 1428743"/>
                <a:gd name="connsiteY15" fmla="*/ 50255 h 265037"/>
                <a:gd name="connsiteX16" fmla="*/ 1301307 w 1428743"/>
                <a:gd name="connsiteY16" fmla="*/ 53420 h 265037"/>
                <a:gd name="connsiteX17" fmla="*/ 1089688 w 1428743"/>
                <a:gd name="connsiteY17" fmla="*/ 265037 h 265037"/>
                <a:gd name="connsiteX18" fmla="*/ 0 w 1428743"/>
                <a:gd name="connsiteY18" fmla="*/ 265037 h 265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28743" h="265037">
                  <a:moveTo>
                    <a:pt x="265037" y="0"/>
                  </a:moveTo>
                  <a:lnTo>
                    <a:pt x="1411376" y="0"/>
                  </a:lnTo>
                  <a:lnTo>
                    <a:pt x="1428743" y="1751"/>
                  </a:lnTo>
                  <a:lnTo>
                    <a:pt x="1428743" y="1813"/>
                  </a:lnTo>
                  <a:lnTo>
                    <a:pt x="1410771" y="1"/>
                  </a:lnTo>
                  <a:lnTo>
                    <a:pt x="1410222" y="56"/>
                  </a:lnTo>
                  <a:lnTo>
                    <a:pt x="1409683" y="2"/>
                  </a:lnTo>
                  <a:lnTo>
                    <a:pt x="1381852" y="2808"/>
                  </a:lnTo>
                  <a:lnTo>
                    <a:pt x="1362026" y="10592"/>
                  </a:lnTo>
                  <a:lnTo>
                    <a:pt x="1358870" y="11205"/>
                  </a:lnTo>
                  <a:lnTo>
                    <a:pt x="1356567" y="12734"/>
                  </a:lnTo>
                  <a:lnTo>
                    <a:pt x="1338076" y="19994"/>
                  </a:lnTo>
                  <a:lnTo>
                    <a:pt x="1313194" y="41536"/>
                  </a:lnTo>
                  <a:lnTo>
                    <a:pt x="1313187" y="41541"/>
                  </a:lnTo>
                  <a:lnTo>
                    <a:pt x="1313177" y="41551"/>
                  </a:lnTo>
                  <a:lnTo>
                    <a:pt x="1303123" y="50255"/>
                  </a:lnTo>
                  <a:lnTo>
                    <a:pt x="1301307" y="53420"/>
                  </a:lnTo>
                  <a:lnTo>
                    <a:pt x="1089688" y="265037"/>
                  </a:lnTo>
                  <a:lnTo>
                    <a:pt x="0" y="265037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22000">
                  <a:srgbClr val="F9F9F9">
                    <a:alpha val="50000"/>
                  </a:srgbClr>
                </a:gs>
                <a:gs pos="2000">
                  <a:schemeClr val="bg1">
                    <a:lumMod val="95000"/>
                    <a:alpha val="46000"/>
                  </a:schemeClr>
                </a:gs>
              </a:gsLst>
              <a:lin ang="5400000" scaled="1"/>
              <a:tileRect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28" name="任意多边形 49"/>
            <p:cNvSpPr/>
            <p:nvPr/>
          </p:nvSpPr>
          <p:spPr>
            <a:xfrm flipH="1" flipV="1">
              <a:off x="6249877" y="5854815"/>
              <a:ext cx="1249496" cy="231786"/>
            </a:xfrm>
            <a:custGeom>
              <a:avLst/>
              <a:gdLst>
                <a:gd name="connsiteX0" fmla="*/ 265037 w 1428743"/>
                <a:gd name="connsiteY0" fmla="*/ 0 h 265037"/>
                <a:gd name="connsiteX1" fmla="*/ 1411376 w 1428743"/>
                <a:gd name="connsiteY1" fmla="*/ 0 h 265037"/>
                <a:gd name="connsiteX2" fmla="*/ 1428743 w 1428743"/>
                <a:gd name="connsiteY2" fmla="*/ 1751 h 265037"/>
                <a:gd name="connsiteX3" fmla="*/ 1428743 w 1428743"/>
                <a:gd name="connsiteY3" fmla="*/ 1813 h 265037"/>
                <a:gd name="connsiteX4" fmla="*/ 1410771 w 1428743"/>
                <a:gd name="connsiteY4" fmla="*/ 1 h 265037"/>
                <a:gd name="connsiteX5" fmla="*/ 1410222 w 1428743"/>
                <a:gd name="connsiteY5" fmla="*/ 56 h 265037"/>
                <a:gd name="connsiteX6" fmla="*/ 1409683 w 1428743"/>
                <a:gd name="connsiteY6" fmla="*/ 2 h 265037"/>
                <a:gd name="connsiteX7" fmla="*/ 1381852 w 1428743"/>
                <a:gd name="connsiteY7" fmla="*/ 2808 h 265037"/>
                <a:gd name="connsiteX8" fmla="*/ 1362026 w 1428743"/>
                <a:gd name="connsiteY8" fmla="*/ 10592 h 265037"/>
                <a:gd name="connsiteX9" fmla="*/ 1358870 w 1428743"/>
                <a:gd name="connsiteY9" fmla="*/ 11205 h 265037"/>
                <a:gd name="connsiteX10" fmla="*/ 1356567 w 1428743"/>
                <a:gd name="connsiteY10" fmla="*/ 12734 h 265037"/>
                <a:gd name="connsiteX11" fmla="*/ 1338076 w 1428743"/>
                <a:gd name="connsiteY11" fmla="*/ 19994 h 265037"/>
                <a:gd name="connsiteX12" fmla="*/ 1313194 w 1428743"/>
                <a:gd name="connsiteY12" fmla="*/ 41536 h 265037"/>
                <a:gd name="connsiteX13" fmla="*/ 1313187 w 1428743"/>
                <a:gd name="connsiteY13" fmla="*/ 41541 h 265037"/>
                <a:gd name="connsiteX14" fmla="*/ 1313177 w 1428743"/>
                <a:gd name="connsiteY14" fmla="*/ 41551 h 265037"/>
                <a:gd name="connsiteX15" fmla="*/ 1303123 w 1428743"/>
                <a:gd name="connsiteY15" fmla="*/ 50255 h 265037"/>
                <a:gd name="connsiteX16" fmla="*/ 1301307 w 1428743"/>
                <a:gd name="connsiteY16" fmla="*/ 53420 h 265037"/>
                <a:gd name="connsiteX17" fmla="*/ 1089688 w 1428743"/>
                <a:gd name="connsiteY17" fmla="*/ 265037 h 265037"/>
                <a:gd name="connsiteX18" fmla="*/ 0 w 1428743"/>
                <a:gd name="connsiteY18" fmla="*/ 265037 h 265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28743" h="265037">
                  <a:moveTo>
                    <a:pt x="265037" y="0"/>
                  </a:moveTo>
                  <a:lnTo>
                    <a:pt x="1411376" y="0"/>
                  </a:lnTo>
                  <a:lnTo>
                    <a:pt x="1428743" y="1751"/>
                  </a:lnTo>
                  <a:lnTo>
                    <a:pt x="1428743" y="1813"/>
                  </a:lnTo>
                  <a:lnTo>
                    <a:pt x="1410771" y="1"/>
                  </a:lnTo>
                  <a:lnTo>
                    <a:pt x="1410222" y="56"/>
                  </a:lnTo>
                  <a:lnTo>
                    <a:pt x="1409683" y="2"/>
                  </a:lnTo>
                  <a:lnTo>
                    <a:pt x="1381852" y="2808"/>
                  </a:lnTo>
                  <a:lnTo>
                    <a:pt x="1362026" y="10592"/>
                  </a:lnTo>
                  <a:lnTo>
                    <a:pt x="1358870" y="11205"/>
                  </a:lnTo>
                  <a:lnTo>
                    <a:pt x="1356567" y="12734"/>
                  </a:lnTo>
                  <a:lnTo>
                    <a:pt x="1338076" y="19994"/>
                  </a:lnTo>
                  <a:lnTo>
                    <a:pt x="1313194" y="41536"/>
                  </a:lnTo>
                  <a:lnTo>
                    <a:pt x="1313187" y="41541"/>
                  </a:lnTo>
                  <a:lnTo>
                    <a:pt x="1313177" y="41551"/>
                  </a:lnTo>
                  <a:lnTo>
                    <a:pt x="1303123" y="50255"/>
                  </a:lnTo>
                  <a:lnTo>
                    <a:pt x="1301307" y="53420"/>
                  </a:lnTo>
                  <a:lnTo>
                    <a:pt x="1089688" y="265037"/>
                  </a:lnTo>
                  <a:lnTo>
                    <a:pt x="0" y="265037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tx1">
                    <a:alpha val="0"/>
                  </a:schemeClr>
                </a:gs>
                <a:gs pos="26000">
                  <a:schemeClr val="tx1">
                    <a:alpha val="35000"/>
                  </a:schemeClr>
                </a:gs>
                <a:gs pos="2000">
                  <a:schemeClr val="tx1">
                    <a:alpha val="12000"/>
                  </a:schemeClr>
                </a:gs>
              </a:gsLst>
              <a:lin ang="5400000" scaled="1"/>
              <a:tileRect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29" name="任意多边形 50"/>
            <p:cNvSpPr/>
            <p:nvPr/>
          </p:nvSpPr>
          <p:spPr>
            <a:xfrm flipV="1">
              <a:off x="4691258" y="5854815"/>
              <a:ext cx="1249496" cy="231786"/>
            </a:xfrm>
            <a:custGeom>
              <a:avLst/>
              <a:gdLst>
                <a:gd name="connsiteX0" fmla="*/ 265037 w 1428743"/>
                <a:gd name="connsiteY0" fmla="*/ 0 h 265037"/>
                <a:gd name="connsiteX1" fmla="*/ 1411376 w 1428743"/>
                <a:gd name="connsiteY1" fmla="*/ 0 h 265037"/>
                <a:gd name="connsiteX2" fmla="*/ 1428743 w 1428743"/>
                <a:gd name="connsiteY2" fmla="*/ 1751 h 265037"/>
                <a:gd name="connsiteX3" fmla="*/ 1428743 w 1428743"/>
                <a:gd name="connsiteY3" fmla="*/ 1813 h 265037"/>
                <a:gd name="connsiteX4" fmla="*/ 1410771 w 1428743"/>
                <a:gd name="connsiteY4" fmla="*/ 1 h 265037"/>
                <a:gd name="connsiteX5" fmla="*/ 1410222 w 1428743"/>
                <a:gd name="connsiteY5" fmla="*/ 56 h 265037"/>
                <a:gd name="connsiteX6" fmla="*/ 1409683 w 1428743"/>
                <a:gd name="connsiteY6" fmla="*/ 2 h 265037"/>
                <a:gd name="connsiteX7" fmla="*/ 1381852 w 1428743"/>
                <a:gd name="connsiteY7" fmla="*/ 2808 h 265037"/>
                <a:gd name="connsiteX8" fmla="*/ 1362026 w 1428743"/>
                <a:gd name="connsiteY8" fmla="*/ 10592 h 265037"/>
                <a:gd name="connsiteX9" fmla="*/ 1358870 w 1428743"/>
                <a:gd name="connsiteY9" fmla="*/ 11205 h 265037"/>
                <a:gd name="connsiteX10" fmla="*/ 1356567 w 1428743"/>
                <a:gd name="connsiteY10" fmla="*/ 12734 h 265037"/>
                <a:gd name="connsiteX11" fmla="*/ 1338076 w 1428743"/>
                <a:gd name="connsiteY11" fmla="*/ 19994 h 265037"/>
                <a:gd name="connsiteX12" fmla="*/ 1313194 w 1428743"/>
                <a:gd name="connsiteY12" fmla="*/ 41536 h 265037"/>
                <a:gd name="connsiteX13" fmla="*/ 1313187 w 1428743"/>
                <a:gd name="connsiteY13" fmla="*/ 41541 h 265037"/>
                <a:gd name="connsiteX14" fmla="*/ 1313177 w 1428743"/>
                <a:gd name="connsiteY14" fmla="*/ 41551 h 265037"/>
                <a:gd name="connsiteX15" fmla="*/ 1303123 w 1428743"/>
                <a:gd name="connsiteY15" fmla="*/ 50255 h 265037"/>
                <a:gd name="connsiteX16" fmla="*/ 1301307 w 1428743"/>
                <a:gd name="connsiteY16" fmla="*/ 53420 h 265037"/>
                <a:gd name="connsiteX17" fmla="*/ 1089688 w 1428743"/>
                <a:gd name="connsiteY17" fmla="*/ 265037 h 265037"/>
                <a:gd name="connsiteX18" fmla="*/ 0 w 1428743"/>
                <a:gd name="connsiteY18" fmla="*/ 265037 h 265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28743" h="265037">
                  <a:moveTo>
                    <a:pt x="265037" y="0"/>
                  </a:moveTo>
                  <a:lnTo>
                    <a:pt x="1411376" y="0"/>
                  </a:lnTo>
                  <a:lnTo>
                    <a:pt x="1428743" y="1751"/>
                  </a:lnTo>
                  <a:lnTo>
                    <a:pt x="1428743" y="1813"/>
                  </a:lnTo>
                  <a:lnTo>
                    <a:pt x="1410771" y="1"/>
                  </a:lnTo>
                  <a:lnTo>
                    <a:pt x="1410222" y="56"/>
                  </a:lnTo>
                  <a:lnTo>
                    <a:pt x="1409683" y="2"/>
                  </a:lnTo>
                  <a:lnTo>
                    <a:pt x="1381852" y="2808"/>
                  </a:lnTo>
                  <a:lnTo>
                    <a:pt x="1362026" y="10592"/>
                  </a:lnTo>
                  <a:lnTo>
                    <a:pt x="1358870" y="11205"/>
                  </a:lnTo>
                  <a:lnTo>
                    <a:pt x="1356567" y="12734"/>
                  </a:lnTo>
                  <a:lnTo>
                    <a:pt x="1338076" y="19994"/>
                  </a:lnTo>
                  <a:lnTo>
                    <a:pt x="1313194" y="41536"/>
                  </a:lnTo>
                  <a:lnTo>
                    <a:pt x="1313187" y="41541"/>
                  </a:lnTo>
                  <a:lnTo>
                    <a:pt x="1313177" y="41551"/>
                  </a:lnTo>
                  <a:lnTo>
                    <a:pt x="1303123" y="50255"/>
                  </a:lnTo>
                  <a:lnTo>
                    <a:pt x="1301307" y="53420"/>
                  </a:lnTo>
                  <a:lnTo>
                    <a:pt x="1089688" y="265037"/>
                  </a:lnTo>
                  <a:lnTo>
                    <a:pt x="0" y="265037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tx1">
                    <a:alpha val="0"/>
                  </a:schemeClr>
                </a:gs>
                <a:gs pos="26000">
                  <a:schemeClr val="tx1">
                    <a:alpha val="19000"/>
                  </a:schemeClr>
                </a:gs>
                <a:gs pos="2000">
                  <a:schemeClr val="tx1">
                    <a:alpha val="10000"/>
                  </a:schemeClr>
                </a:gs>
              </a:gsLst>
              <a:lin ang="5400000" scaled="1"/>
              <a:tileRect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30" name="任意多边形 51"/>
            <p:cNvSpPr/>
            <p:nvPr/>
          </p:nvSpPr>
          <p:spPr>
            <a:xfrm rot="5400000" flipV="1">
              <a:off x="3339197" y="2969200"/>
              <a:ext cx="1249495" cy="231786"/>
            </a:xfrm>
            <a:custGeom>
              <a:avLst/>
              <a:gdLst>
                <a:gd name="connsiteX0" fmla="*/ 265037 w 1428743"/>
                <a:gd name="connsiteY0" fmla="*/ 0 h 265037"/>
                <a:gd name="connsiteX1" fmla="*/ 1411376 w 1428743"/>
                <a:gd name="connsiteY1" fmla="*/ 0 h 265037"/>
                <a:gd name="connsiteX2" fmla="*/ 1428743 w 1428743"/>
                <a:gd name="connsiteY2" fmla="*/ 1751 h 265037"/>
                <a:gd name="connsiteX3" fmla="*/ 1428743 w 1428743"/>
                <a:gd name="connsiteY3" fmla="*/ 1813 h 265037"/>
                <a:gd name="connsiteX4" fmla="*/ 1410771 w 1428743"/>
                <a:gd name="connsiteY4" fmla="*/ 1 h 265037"/>
                <a:gd name="connsiteX5" fmla="*/ 1410222 w 1428743"/>
                <a:gd name="connsiteY5" fmla="*/ 56 h 265037"/>
                <a:gd name="connsiteX6" fmla="*/ 1409683 w 1428743"/>
                <a:gd name="connsiteY6" fmla="*/ 2 h 265037"/>
                <a:gd name="connsiteX7" fmla="*/ 1381852 w 1428743"/>
                <a:gd name="connsiteY7" fmla="*/ 2808 h 265037"/>
                <a:gd name="connsiteX8" fmla="*/ 1362026 w 1428743"/>
                <a:gd name="connsiteY8" fmla="*/ 10592 h 265037"/>
                <a:gd name="connsiteX9" fmla="*/ 1358870 w 1428743"/>
                <a:gd name="connsiteY9" fmla="*/ 11205 h 265037"/>
                <a:gd name="connsiteX10" fmla="*/ 1356567 w 1428743"/>
                <a:gd name="connsiteY10" fmla="*/ 12734 h 265037"/>
                <a:gd name="connsiteX11" fmla="*/ 1338076 w 1428743"/>
                <a:gd name="connsiteY11" fmla="*/ 19994 h 265037"/>
                <a:gd name="connsiteX12" fmla="*/ 1313194 w 1428743"/>
                <a:gd name="connsiteY12" fmla="*/ 41536 h 265037"/>
                <a:gd name="connsiteX13" fmla="*/ 1313187 w 1428743"/>
                <a:gd name="connsiteY13" fmla="*/ 41541 h 265037"/>
                <a:gd name="connsiteX14" fmla="*/ 1313177 w 1428743"/>
                <a:gd name="connsiteY14" fmla="*/ 41551 h 265037"/>
                <a:gd name="connsiteX15" fmla="*/ 1303123 w 1428743"/>
                <a:gd name="connsiteY15" fmla="*/ 50255 h 265037"/>
                <a:gd name="connsiteX16" fmla="*/ 1301307 w 1428743"/>
                <a:gd name="connsiteY16" fmla="*/ 53420 h 265037"/>
                <a:gd name="connsiteX17" fmla="*/ 1089688 w 1428743"/>
                <a:gd name="connsiteY17" fmla="*/ 265037 h 265037"/>
                <a:gd name="connsiteX18" fmla="*/ 0 w 1428743"/>
                <a:gd name="connsiteY18" fmla="*/ 265037 h 265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28743" h="265037">
                  <a:moveTo>
                    <a:pt x="265037" y="0"/>
                  </a:moveTo>
                  <a:lnTo>
                    <a:pt x="1411376" y="0"/>
                  </a:lnTo>
                  <a:lnTo>
                    <a:pt x="1428743" y="1751"/>
                  </a:lnTo>
                  <a:lnTo>
                    <a:pt x="1428743" y="1813"/>
                  </a:lnTo>
                  <a:lnTo>
                    <a:pt x="1410771" y="1"/>
                  </a:lnTo>
                  <a:lnTo>
                    <a:pt x="1410222" y="56"/>
                  </a:lnTo>
                  <a:lnTo>
                    <a:pt x="1409683" y="2"/>
                  </a:lnTo>
                  <a:lnTo>
                    <a:pt x="1381852" y="2808"/>
                  </a:lnTo>
                  <a:lnTo>
                    <a:pt x="1362026" y="10592"/>
                  </a:lnTo>
                  <a:lnTo>
                    <a:pt x="1358870" y="11205"/>
                  </a:lnTo>
                  <a:lnTo>
                    <a:pt x="1356567" y="12734"/>
                  </a:lnTo>
                  <a:lnTo>
                    <a:pt x="1338076" y="19994"/>
                  </a:lnTo>
                  <a:lnTo>
                    <a:pt x="1313194" y="41536"/>
                  </a:lnTo>
                  <a:lnTo>
                    <a:pt x="1313187" y="41541"/>
                  </a:lnTo>
                  <a:lnTo>
                    <a:pt x="1313177" y="41551"/>
                  </a:lnTo>
                  <a:lnTo>
                    <a:pt x="1303123" y="50255"/>
                  </a:lnTo>
                  <a:lnTo>
                    <a:pt x="1301307" y="53420"/>
                  </a:lnTo>
                  <a:lnTo>
                    <a:pt x="1089688" y="265037"/>
                  </a:lnTo>
                  <a:lnTo>
                    <a:pt x="0" y="265037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22000">
                  <a:srgbClr val="F9F9F9">
                    <a:alpha val="50000"/>
                  </a:srgbClr>
                </a:gs>
                <a:gs pos="2000">
                  <a:schemeClr val="bg1">
                    <a:lumMod val="95000"/>
                    <a:alpha val="46000"/>
                  </a:schemeClr>
                </a:gs>
              </a:gsLst>
              <a:lin ang="5400000" scaled="1"/>
              <a:tileRect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31" name="任意多边形 52"/>
            <p:cNvSpPr/>
            <p:nvPr/>
          </p:nvSpPr>
          <p:spPr>
            <a:xfrm rot="16200000">
              <a:off x="3339197" y="4499117"/>
              <a:ext cx="1249495" cy="231786"/>
            </a:xfrm>
            <a:custGeom>
              <a:avLst/>
              <a:gdLst>
                <a:gd name="connsiteX0" fmla="*/ 265037 w 1428743"/>
                <a:gd name="connsiteY0" fmla="*/ 0 h 265037"/>
                <a:gd name="connsiteX1" fmla="*/ 1411376 w 1428743"/>
                <a:gd name="connsiteY1" fmla="*/ 0 h 265037"/>
                <a:gd name="connsiteX2" fmla="*/ 1428743 w 1428743"/>
                <a:gd name="connsiteY2" fmla="*/ 1751 h 265037"/>
                <a:gd name="connsiteX3" fmla="*/ 1428743 w 1428743"/>
                <a:gd name="connsiteY3" fmla="*/ 1813 h 265037"/>
                <a:gd name="connsiteX4" fmla="*/ 1410771 w 1428743"/>
                <a:gd name="connsiteY4" fmla="*/ 1 h 265037"/>
                <a:gd name="connsiteX5" fmla="*/ 1410222 w 1428743"/>
                <a:gd name="connsiteY5" fmla="*/ 56 h 265037"/>
                <a:gd name="connsiteX6" fmla="*/ 1409683 w 1428743"/>
                <a:gd name="connsiteY6" fmla="*/ 2 h 265037"/>
                <a:gd name="connsiteX7" fmla="*/ 1381852 w 1428743"/>
                <a:gd name="connsiteY7" fmla="*/ 2808 h 265037"/>
                <a:gd name="connsiteX8" fmla="*/ 1362026 w 1428743"/>
                <a:gd name="connsiteY8" fmla="*/ 10592 h 265037"/>
                <a:gd name="connsiteX9" fmla="*/ 1358870 w 1428743"/>
                <a:gd name="connsiteY9" fmla="*/ 11205 h 265037"/>
                <a:gd name="connsiteX10" fmla="*/ 1356567 w 1428743"/>
                <a:gd name="connsiteY10" fmla="*/ 12734 h 265037"/>
                <a:gd name="connsiteX11" fmla="*/ 1338076 w 1428743"/>
                <a:gd name="connsiteY11" fmla="*/ 19994 h 265037"/>
                <a:gd name="connsiteX12" fmla="*/ 1313194 w 1428743"/>
                <a:gd name="connsiteY12" fmla="*/ 41536 h 265037"/>
                <a:gd name="connsiteX13" fmla="*/ 1313187 w 1428743"/>
                <a:gd name="connsiteY13" fmla="*/ 41541 h 265037"/>
                <a:gd name="connsiteX14" fmla="*/ 1313177 w 1428743"/>
                <a:gd name="connsiteY14" fmla="*/ 41551 h 265037"/>
                <a:gd name="connsiteX15" fmla="*/ 1303123 w 1428743"/>
                <a:gd name="connsiteY15" fmla="*/ 50255 h 265037"/>
                <a:gd name="connsiteX16" fmla="*/ 1301307 w 1428743"/>
                <a:gd name="connsiteY16" fmla="*/ 53420 h 265037"/>
                <a:gd name="connsiteX17" fmla="*/ 1089688 w 1428743"/>
                <a:gd name="connsiteY17" fmla="*/ 265037 h 265037"/>
                <a:gd name="connsiteX18" fmla="*/ 0 w 1428743"/>
                <a:gd name="connsiteY18" fmla="*/ 265037 h 265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28743" h="265037">
                  <a:moveTo>
                    <a:pt x="265037" y="0"/>
                  </a:moveTo>
                  <a:lnTo>
                    <a:pt x="1411376" y="0"/>
                  </a:lnTo>
                  <a:lnTo>
                    <a:pt x="1428743" y="1751"/>
                  </a:lnTo>
                  <a:lnTo>
                    <a:pt x="1428743" y="1813"/>
                  </a:lnTo>
                  <a:lnTo>
                    <a:pt x="1410771" y="1"/>
                  </a:lnTo>
                  <a:lnTo>
                    <a:pt x="1410222" y="56"/>
                  </a:lnTo>
                  <a:lnTo>
                    <a:pt x="1409683" y="2"/>
                  </a:lnTo>
                  <a:lnTo>
                    <a:pt x="1381852" y="2808"/>
                  </a:lnTo>
                  <a:lnTo>
                    <a:pt x="1362026" y="10592"/>
                  </a:lnTo>
                  <a:lnTo>
                    <a:pt x="1358870" y="11205"/>
                  </a:lnTo>
                  <a:lnTo>
                    <a:pt x="1356567" y="12734"/>
                  </a:lnTo>
                  <a:lnTo>
                    <a:pt x="1338076" y="19994"/>
                  </a:lnTo>
                  <a:lnTo>
                    <a:pt x="1313194" y="41536"/>
                  </a:lnTo>
                  <a:lnTo>
                    <a:pt x="1313187" y="41541"/>
                  </a:lnTo>
                  <a:lnTo>
                    <a:pt x="1313177" y="41551"/>
                  </a:lnTo>
                  <a:lnTo>
                    <a:pt x="1303123" y="50255"/>
                  </a:lnTo>
                  <a:lnTo>
                    <a:pt x="1301307" y="53420"/>
                  </a:lnTo>
                  <a:lnTo>
                    <a:pt x="1089688" y="265037"/>
                  </a:lnTo>
                  <a:lnTo>
                    <a:pt x="0" y="265037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22000">
                  <a:srgbClr val="F9F9F9">
                    <a:alpha val="50000"/>
                  </a:srgbClr>
                </a:gs>
                <a:gs pos="2000">
                  <a:schemeClr val="bg1">
                    <a:lumMod val="95000"/>
                    <a:alpha val="46000"/>
                  </a:schemeClr>
                </a:gs>
              </a:gsLst>
              <a:lin ang="5400000" scaled="1"/>
              <a:tileRect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32" name="任意多边形 53"/>
            <p:cNvSpPr/>
            <p:nvPr/>
          </p:nvSpPr>
          <p:spPr>
            <a:xfrm rot="16200000" flipH="1" flipV="1">
              <a:off x="7606218" y="2969200"/>
              <a:ext cx="1249495" cy="231786"/>
            </a:xfrm>
            <a:custGeom>
              <a:avLst/>
              <a:gdLst>
                <a:gd name="connsiteX0" fmla="*/ 265037 w 1428743"/>
                <a:gd name="connsiteY0" fmla="*/ 0 h 265037"/>
                <a:gd name="connsiteX1" fmla="*/ 1411376 w 1428743"/>
                <a:gd name="connsiteY1" fmla="*/ 0 h 265037"/>
                <a:gd name="connsiteX2" fmla="*/ 1428743 w 1428743"/>
                <a:gd name="connsiteY2" fmla="*/ 1751 h 265037"/>
                <a:gd name="connsiteX3" fmla="*/ 1428743 w 1428743"/>
                <a:gd name="connsiteY3" fmla="*/ 1813 h 265037"/>
                <a:gd name="connsiteX4" fmla="*/ 1410771 w 1428743"/>
                <a:gd name="connsiteY4" fmla="*/ 1 h 265037"/>
                <a:gd name="connsiteX5" fmla="*/ 1410222 w 1428743"/>
                <a:gd name="connsiteY5" fmla="*/ 56 h 265037"/>
                <a:gd name="connsiteX6" fmla="*/ 1409683 w 1428743"/>
                <a:gd name="connsiteY6" fmla="*/ 2 h 265037"/>
                <a:gd name="connsiteX7" fmla="*/ 1381852 w 1428743"/>
                <a:gd name="connsiteY7" fmla="*/ 2808 h 265037"/>
                <a:gd name="connsiteX8" fmla="*/ 1362026 w 1428743"/>
                <a:gd name="connsiteY8" fmla="*/ 10592 h 265037"/>
                <a:gd name="connsiteX9" fmla="*/ 1358870 w 1428743"/>
                <a:gd name="connsiteY9" fmla="*/ 11205 h 265037"/>
                <a:gd name="connsiteX10" fmla="*/ 1356567 w 1428743"/>
                <a:gd name="connsiteY10" fmla="*/ 12734 h 265037"/>
                <a:gd name="connsiteX11" fmla="*/ 1338076 w 1428743"/>
                <a:gd name="connsiteY11" fmla="*/ 19994 h 265037"/>
                <a:gd name="connsiteX12" fmla="*/ 1313194 w 1428743"/>
                <a:gd name="connsiteY12" fmla="*/ 41536 h 265037"/>
                <a:gd name="connsiteX13" fmla="*/ 1313187 w 1428743"/>
                <a:gd name="connsiteY13" fmla="*/ 41541 h 265037"/>
                <a:gd name="connsiteX14" fmla="*/ 1313177 w 1428743"/>
                <a:gd name="connsiteY14" fmla="*/ 41551 h 265037"/>
                <a:gd name="connsiteX15" fmla="*/ 1303123 w 1428743"/>
                <a:gd name="connsiteY15" fmla="*/ 50255 h 265037"/>
                <a:gd name="connsiteX16" fmla="*/ 1301307 w 1428743"/>
                <a:gd name="connsiteY16" fmla="*/ 53420 h 265037"/>
                <a:gd name="connsiteX17" fmla="*/ 1089688 w 1428743"/>
                <a:gd name="connsiteY17" fmla="*/ 265037 h 265037"/>
                <a:gd name="connsiteX18" fmla="*/ 0 w 1428743"/>
                <a:gd name="connsiteY18" fmla="*/ 265037 h 265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28743" h="265037">
                  <a:moveTo>
                    <a:pt x="265037" y="0"/>
                  </a:moveTo>
                  <a:lnTo>
                    <a:pt x="1411376" y="0"/>
                  </a:lnTo>
                  <a:lnTo>
                    <a:pt x="1428743" y="1751"/>
                  </a:lnTo>
                  <a:lnTo>
                    <a:pt x="1428743" y="1813"/>
                  </a:lnTo>
                  <a:lnTo>
                    <a:pt x="1410771" y="1"/>
                  </a:lnTo>
                  <a:lnTo>
                    <a:pt x="1410222" y="56"/>
                  </a:lnTo>
                  <a:lnTo>
                    <a:pt x="1409683" y="2"/>
                  </a:lnTo>
                  <a:lnTo>
                    <a:pt x="1381852" y="2808"/>
                  </a:lnTo>
                  <a:lnTo>
                    <a:pt x="1362026" y="10592"/>
                  </a:lnTo>
                  <a:lnTo>
                    <a:pt x="1358870" y="11205"/>
                  </a:lnTo>
                  <a:lnTo>
                    <a:pt x="1356567" y="12734"/>
                  </a:lnTo>
                  <a:lnTo>
                    <a:pt x="1338076" y="19994"/>
                  </a:lnTo>
                  <a:lnTo>
                    <a:pt x="1313194" y="41536"/>
                  </a:lnTo>
                  <a:lnTo>
                    <a:pt x="1313187" y="41541"/>
                  </a:lnTo>
                  <a:lnTo>
                    <a:pt x="1313177" y="41551"/>
                  </a:lnTo>
                  <a:lnTo>
                    <a:pt x="1303123" y="50255"/>
                  </a:lnTo>
                  <a:lnTo>
                    <a:pt x="1301307" y="53420"/>
                  </a:lnTo>
                  <a:lnTo>
                    <a:pt x="1089688" y="265037"/>
                  </a:lnTo>
                  <a:lnTo>
                    <a:pt x="0" y="265037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tx1">
                    <a:alpha val="0"/>
                  </a:schemeClr>
                </a:gs>
                <a:gs pos="17000">
                  <a:schemeClr val="tx1">
                    <a:alpha val="19000"/>
                  </a:schemeClr>
                </a:gs>
                <a:gs pos="2000">
                  <a:schemeClr val="tx1">
                    <a:alpha val="15000"/>
                  </a:schemeClr>
                </a:gs>
              </a:gsLst>
              <a:lin ang="5400000" scaled="1"/>
              <a:tileRect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33" name="任意多边形 54"/>
            <p:cNvSpPr/>
            <p:nvPr/>
          </p:nvSpPr>
          <p:spPr>
            <a:xfrm rot="5400000" flipH="1">
              <a:off x="7606218" y="4499117"/>
              <a:ext cx="1249495" cy="231786"/>
            </a:xfrm>
            <a:custGeom>
              <a:avLst/>
              <a:gdLst>
                <a:gd name="connsiteX0" fmla="*/ 265037 w 1428743"/>
                <a:gd name="connsiteY0" fmla="*/ 0 h 265037"/>
                <a:gd name="connsiteX1" fmla="*/ 1411376 w 1428743"/>
                <a:gd name="connsiteY1" fmla="*/ 0 h 265037"/>
                <a:gd name="connsiteX2" fmla="*/ 1428743 w 1428743"/>
                <a:gd name="connsiteY2" fmla="*/ 1751 h 265037"/>
                <a:gd name="connsiteX3" fmla="*/ 1428743 w 1428743"/>
                <a:gd name="connsiteY3" fmla="*/ 1813 h 265037"/>
                <a:gd name="connsiteX4" fmla="*/ 1410771 w 1428743"/>
                <a:gd name="connsiteY4" fmla="*/ 1 h 265037"/>
                <a:gd name="connsiteX5" fmla="*/ 1410222 w 1428743"/>
                <a:gd name="connsiteY5" fmla="*/ 56 h 265037"/>
                <a:gd name="connsiteX6" fmla="*/ 1409683 w 1428743"/>
                <a:gd name="connsiteY6" fmla="*/ 2 h 265037"/>
                <a:gd name="connsiteX7" fmla="*/ 1381852 w 1428743"/>
                <a:gd name="connsiteY7" fmla="*/ 2808 h 265037"/>
                <a:gd name="connsiteX8" fmla="*/ 1362026 w 1428743"/>
                <a:gd name="connsiteY8" fmla="*/ 10592 h 265037"/>
                <a:gd name="connsiteX9" fmla="*/ 1358870 w 1428743"/>
                <a:gd name="connsiteY9" fmla="*/ 11205 h 265037"/>
                <a:gd name="connsiteX10" fmla="*/ 1356567 w 1428743"/>
                <a:gd name="connsiteY10" fmla="*/ 12734 h 265037"/>
                <a:gd name="connsiteX11" fmla="*/ 1338076 w 1428743"/>
                <a:gd name="connsiteY11" fmla="*/ 19994 h 265037"/>
                <a:gd name="connsiteX12" fmla="*/ 1313194 w 1428743"/>
                <a:gd name="connsiteY12" fmla="*/ 41536 h 265037"/>
                <a:gd name="connsiteX13" fmla="*/ 1313187 w 1428743"/>
                <a:gd name="connsiteY13" fmla="*/ 41541 h 265037"/>
                <a:gd name="connsiteX14" fmla="*/ 1313177 w 1428743"/>
                <a:gd name="connsiteY14" fmla="*/ 41551 h 265037"/>
                <a:gd name="connsiteX15" fmla="*/ 1303123 w 1428743"/>
                <a:gd name="connsiteY15" fmla="*/ 50255 h 265037"/>
                <a:gd name="connsiteX16" fmla="*/ 1301307 w 1428743"/>
                <a:gd name="connsiteY16" fmla="*/ 53420 h 265037"/>
                <a:gd name="connsiteX17" fmla="*/ 1089688 w 1428743"/>
                <a:gd name="connsiteY17" fmla="*/ 265037 h 265037"/>
                <a:gd name="connsiteX18" fmla="*/ 0 w 1428743"/>
                <a:gd name="connsiteY18" fmla="*/ 265037 h 265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28743" h="265037">
                  <a:moveTo>
                    <a:pt x="265037" y="0"/>
                  </a:moveTo>
                  <a:lnTo>
                    <a:pt x="1411376" y="0"/>
                  </a:lnTo>
                  <a:lnTo>
                    <a:pt x="1428743" y="1751"/>
                  </a:lnTo>
                  <a:lnTo>
                    <a:pt x="1428743" y="1813"/>
                  </a:lnTo>
                  <a:lnTo>
                    <a:pt x="1410771" y="1"/>
                  </a:lnTo>
                  <a:lnTo>
                    <a:pt x="1410222" y="56"/>
                  </a:lnTo>
                  <a:lnTo>
                    <a:pt x="1409683" y="2"/>
                  </a:lnTo>
                  <a:lnTo>
                    <a:pt x="1381852" y="2808"/>
                  </a:lnTo>
                  <a:lnTo>
                    <a:pt x="1362026" y="10592"/>
                  </a:lnTo>
                  <a:lnTo>
                    <a:pt x="1358870" y="11205"/>
                  </a:lnTo>
                  <a:lnTo>
                    <a:pt x="1356567" y="12734"/>
                  </a:lnTo>
                  <a:lnTo>
                    <a:pt x="1338076" y="19994"/>
                  </a:lnTo>
                  <a:lnTo>
                    <a:pt x="1313194" y="41536"/>
                  </a:lnTo>
                  <a:lnTo>
                    <a:pt x="1313187" y="41541"/>
                  </a:lnTo>
                  <a:lnTo>
                    <a:pt x="1313177" y="41551"/>
                  </a:lnTo>
                  <a:lnTo>
                    <a:pt x="1303123" y="50255"/>
                  </a:lnTo>
                  <a:lnTo>
                    <a:pt x="1301307" y="53420"/>
                  </a:lnTo>
                  <a:lnTo>
                    <a:pt x="1089688" y="265037"/>
                  </a:lnTo>
                  <a:lnTo>
                    <a:pt x="0" y="265037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tx1">
                    <a:alpha val="0"/>
                  </a:schemeClr>
                </a:gs>
                <a:gs pos="26000">
                  <a:schemeClr val="tx1">
                    <a:alpha val="19000"/>
                  </a:schemeClr>
                </a:gs>
                <a:gs pos="2000">
                  <a:schemeClr val="tx1">
                    <a:alpha val="10000"/>
                  </a:schemeClr>
                </a:gs>
              </a:gsLst>
              <a:lin ang="5400000" scaled="1"/>
              <a:tileRect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</p:grpSp>
      <p:sp>
        <p:nvSpPr>
          <p:cNvPr id="34" name="文本框 111"/>
          <p:cNvSpPr txBox="1"/>
          <p:nvPr/>
        </p:nvSpPr>
        <p:spPr>
          <a:xfrm>
            <a:off x="5081436" y="2743985"/>
            <a:ext cx="1028577" cy="646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srgbClr val="FEB750"/>
                </a:solidFill>
                <a:latin typeface="Impact" panose="020B0806030902050204" pitchFamily="34" charset="0"/>
              </a:rPr>
              <a:t>01</a:t>
            </a:r>
            <a:endParaRPr lang="zh-CN" altLang="en-US" sz="3600" dirty="0">
              <a:solidFill>
                <a:srgbClr val="FEB750"/>
              </a:solidFill>
              <a:latin typeface="Impact" panose="020B0806030902050204" pitchFamily="34" charset="0"/>
            </a:endParaRPr>
          </a:p>
        </p:txBody>
      </p:sp>
      <p:sp>
        <p:nvSpPr>
          <p:cNvPr id="35" name="文本框 112"/>
          <p:cNvSpPr txBox="1"/>
          <p:nvPr/>
        </p:nvSpPr>
        <p:spPr>
          <a:xfrm>
            <a:off x="5081436" y="3644011"/>
            <a:ext cx="1028577" cy="646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srgbClr val="03ACBE"/>
                </a:solidFill>
                <a:latin typeface="Impact" panose="020B0806030902050204" pitchFamily="34" charset="0"/>
              </a:rPr>
              <a:t>04</a:t>
            </a:r>
            <a:endParaRPr lang="zh-CN" altLang="en-US" sz="3600" dirty="0">
              <a:solidFill>
                <a:srgbClr val="03ACBE"/>
              </a:solidFill>
              <a:latin typeface="Impact" panose="020B0806030902050204" pitchFamily="34" charset="0"/>
            </a:endParaRPr>
          </a:p>
        </p:txBody>
      </p:sp>
      <p:sp>
        <p:nvSpPr>
          <p:cNvPr id="36" name="文本框 113"/>
          <p:cNvSpPr txBox="1"/>
          <p:nvPr/>
        </p:nvSpPr>
        <p:spPr>
          <a:xfrm>
            <a:off x="6049715" y="2743985"/>
            <a:ext cx="1028577" cy="646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srgbClr val="E27172"/>
                </a:solidFill>
                <a:latin typeface="Impact" panose="020B0806030902050204" pitchFamily="34" charset="0"/>
              </a:rPr>
              <a:t>02</a:t>
            </a:r>
            <a:endParaRPr lang="zh-CN" altLang="en-US" sz="3600" dirty="0">
              <a:solidFill>
                <a:srgbClr val="E27172"/>
              </a:solidFill>
              <a:latin typeface="Impact" panose="020B0806030902050204" pitchFamily="34" charset="0"/>
            </a:endParaRPr>
          </a:p>
        </p:txBody>
      </p:sp>
      <p:sp>
        <p:nvSpPr>
          <p:cNvPr id="37" name="文本框 114"/>
          <p:cNvSpPr txBox="1"/>
          <p:nvPr/>
        </p:nvSpPr>
        <p:spPr>
          <a:xfrm>
            <a:off x="6049715" y="3644011"/>
            <a:ext cx="1028577" cy="646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srgbClr val="633E72"/>
                </a:solidFill>
                <a:latin typeface="Impact" panose="020B0806030902050204" pitchFamily="34" charset="0"/>
              </a:rPr>
              <a:t>03</a:t>
            </a:r>
            <a:endParaRPr lang="zh-CN" altLang="en-US" sz="3600" dirty="0">
              <a:solidFill>
                <a:srgbClr val="633E72"/>
              </a:solidFill>
              <a:latin typeface="Impact" panose="020B0806030902050204" pitchFamily="34" charset="0"/>
            </a:endParaRPr>
          </a:p>
        </p:txBody>
      </p:sp>
      <p:grpSp>
        <p:nvGrpSpPr>
          <p:cNvPr id="47" name="Group 52"/>
          <p:cNvGrpSpPr>
            <a:grpSpLocks noChangeAspect="1"/>
          </p:cNvGrpSpPr>
          <p:nvPr/>
        </p:nvGrpSpPr>
        <p:grpSpPr bwMode="auto">
          <a:xfrm>
            <a:off x="4408269" y="4778929"/>
            <a:ext cx="381273" cy="377848"/>
            <a:chOff x="3783" y="2102"/>
            <a:chExt cx="116" cy="115"/>
          </a:xfrm>
          <a:solidFill>
            <a:schemeClr val="bg1"/>
          </a:solidFill>
          <a:effectLst/>
        </p:grpSpPr>
        <p:sp>
          <p:nvSpPr>
            <p:cNvPr id="48" name="Freeform 53"/>
            <p:cNvSpPr>
              <a:spLocks noEditPoints="1"/>
            </p:cNvSpPr>
            <p:nvPr/>
          </p:nvSpPr>
          <p:spPr bwMode="auto">
            <a:xfrm>
              <a:off x="3783" y="2102"/>
              <a:ext cx="116" cy="115"/>
            </a:xfrm>
            <a:custGeom>
              <a:avLst/>
              <a:gdLst>
                <a:gd name="T0" fmla="*/ 23 w 46"/>
                <a:gd name="T1" fmla="*/ 0 h 46"/>
                <a:gd name="T2" fmla="*/ 0 w 46"/>
                <a:gd name="T3" fmla="*/ 23 h 46"/>
                <a:gd name="T4" fmla="*/ 23 w 46"/>
                <a:gd name="T5" fmla="*/ 46 h 46"/>
                <a:gd name="T6" fmla="*/ 46 w 46"/>
                <a:gd name="T7" fmla="*/ 23 h 46"/>
                <a:gd name="T8" fmla="*/ 23 w 46"/>
                <a:gd name="T9" fmla="*/ 0 h 46"/>
                <a:gd name="T10" fmla="*/ 23 w 46"/>
                <a:gd name="T11" fmla="*/ 42 h 46"/>
                <a:gd name="T12" fmla="*/ 5 w 46"/>
                <a:gd name="T13" fmla="*/ 23 h 46"/>
                <a:gd name="T14" fmla="*/ 23 w 46"/>
                <a:gd name="T15" fmla="*/ 4 h 46"/>
                <a:gd name="T16" fmla="*/ 42 w 46"/>
                <a:gd name="T17" fmla="*/ 23 h 46"/>
                <a:gd name="T18" fmla="*/ 23 w 46"/>
                <a:gd name="T19" fmla="*/ 4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46">
                  <a:moveTo>
                    <a:pt x="23" y="0"/>
                  </a:moveTo>
                  <a:cubicBezTo>
                    <a:pt x="10" y="0"/>
                    <a:pt x="0" y="10"/>
                    <a:pt x="0" y="23"/>
                  </a:cubicBezTo>
                  <a:cubicBezTo>
                    <a:pt x="0" y="36"/>
                    <a:pt x="10" y="46"/>
                    <a:pt x="23" y="46"/>
                  </a:cubicBezTo>
                  <a:cubicBezTo>
                    <a:pt x="36" y="46"/>
                    <a:pt x="46" y="36"/>
                    <a:pt x="46" y="23"/>
                  </a:cubicBezTo>
                  <a:cubicBezTo>
                    <a:pt x="46" y="10"/>
                    <a:pt x="36" y="0"/>
                    <a:pt x="23" y="0"/>
                  </a:cubicBezTo>
                  <a:close/>
                  <a:moveTo>
                    <a:pt x="23" y="42"/>
                  </a:moveTo>
                  <a:cubicBezTo>
                    <a:pt x="13" y="42"/>
                    <a:pt x="5" y="33"/>
                    <a:pt x="5" y="23"/>
                  </a:cubicBezTo>
                  <a:cubicBezTo>
                    <a:pt x="5" y="13"/>
                    <a:pt x="13" y="4"/>
                    <a:pt x="23" y="4"/>
                  </a:cubicBezTo>
                  <a:cubicBezTo>
                    <a:pt x="34" y="4"/>
                    <a:pt x="42" y="13"/>
                    <a:pt x="42" y="23"/>
                  </a:cubicBezTo>
                  <a:cubicBezTo>
                    <a:pt x="42" y="33"/>
                    <a:pt x="34" y="42"/>
                    <a:pt x="23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100">
                <a:solidFill>
                  <a:prstClr val="black"/>
                </a:solidFill>
              </a:endParaRPr>
            </a:p>
          </p:txBody>
        </p:sp>
        <p:sp>
          <p:nvSpPr>
            <p:cNvPr id="49" name="Freeform 54"/>
            <p:cNvSpPr>
              <a:spLocks noEditPoints="1"/>
            </p:cNvSpPr>
            <p:nvPr/>
          </p:nvSpPr>
          <p:spPr bwMode="auto">
            <a:xfrm>
              <a:off x="3783" y="2102"/>
              <a:ext cx="116" cy="115"/>
            </a:xfrm>
            <a:custGeom>
              <a:avLst/>
              <a:gdLst>
                <a:gd name="T0" fmla="*/ 23 w 46"/>
                <a:gd name="T1" fmla="*/ 0 h 46"/>
                <a:gd name="T2" fmla="*/ 0 w 46"/>
                <a:gd name="T3" fmla="*/ 23 h 46"/>
                <a:gd name="T4" fmla="*/ 23 w 46"/>
                <a:gd name="T5" fmla="*/ 46 h 46"/>
                <a:gd name="T6" fmla="*/ 46 w 46"/>
                <a:gd name="T7" fmla="*/ 23 h 46"/>
                <a:gd name="T8" fmla="*/ 23 w 46"/>
                <a:gd name="T9" fmla="*/ 0 h 46"/>
                <a:gd name="T10" fmla="*/ 23 w 46"/>
                <a:gd name="T11" fmla="*/ 42 h 46"/>
                <a:gd name="T12" fmla="*/ 5 w 46"/>
                <a:gd name="T13" fmla="*/ 23 h 46"/>
                <a:gd name="T14" fmla="*/ 23 w 46"/>
                <a:gd name="T15" fmla="*/ 4 h 46"/>
                <a:gd name="T16" fmla="*/ 42 w 46"/>
                <a:gd name="T17" fmla="*/ 23 h 46"/>
                <a:gd name="T18" fmla="*/ 23 w 46"/>
                <a:gd name="T19" fmla="*/ 4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46">
                  <a:moveTo>
                    <a:pt x="23" y="0"/>
                  </a:moveTo>
                  <a:cubicBezTo>
                    <a:pt x="10" y="0"/>
                    <a:pt x="0" y="10"/>
                    <a:pt x="0" y="23"/>
                  </a:cubicBezTo>
                  <a:cubicBezTo>
                    <a:pt x="0" y="36"/>
                    <a:pt x="10" y="46"/>
                    <a:pt x="23" y="46"/>
                  </a:cubicBezTo>
                  <a:cubicBezTo>
                    <a:pt x="36" y="46"/>
                    <a:pt x="46" y="36"/>
                    <a:pt x="46" y="23"/>
                  </a:cubicBezTo>
                  <a:cubicBezTo>
                    <a:pt x="46" y="10"/>
                    <a:pt x="36" y="0"/>
                    <a:pt x="23" y="0"/>
                  </a:cubicBezTo>
                  <a:close/>
                  <a:moveTo>
                    <a:pt x="23" y="42"/>
                  </a:moveTo>
                  <a:cubicBezTo>
                    <a:pt x="13" y="42"/>
                    <a:pt x="5" y="33"/>
                    <a:pt x="5" y="23"/>
                  </a:cubicBezTo>
                  <a:cubicBezTo>
                    <a:pt x="5" y="13"/>
                    <a:pt x="13" y="4"/>
                    <a:pt x="23" y="4"/>
                  </a:cubicBezTo>
                  <a:cubicBezTo>
                    <a:pt x="34" y="4"/>
                    <a:pt x="42" y="13"/>
                    <a:pt x="42" y="23"/>
                  </a:cubicBezTo>
                  <a:cubicBezTo>
                    <a:pt x="42" y="33"/>
                    <a:pt x="34" y="42"/>
                    <a:pt x="23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100">
                <a:solidFill>
                  <a:prstClr val="black"/>
                </a:solidFill>
              </a:endParaRPr>
            </a:p>
          </p:txBody>
        </p:sp>
        <p:sp>
          <p:nvSpPr>
            <p:cNvPr id="50" name="Freeform 55"/>
            <p:cNvSpPr>
              <a:spLocks/>
            </p:cNvSpPr>
            <p:nvPr/>
          </p:nvSpPr>
          <p:spPr bwMode="auto">
            <a:xfrm>
              <a:off x="3839" y="2115"/>
              <a:ext cx="7" cy="10"/>
            </a:xfrm>
            <a:custGeom>
              <a:avLst/>
              <a:gdLst>
                <a:gd name="T0" fmla="*/ 1 w 3"/>
                <a:gd name="T1" fmla="*/ 4 h 4"/>
                <a:gd name="T2" fmla="*/ 1 w 3"/>
                <a:gd name="T3" fmla="*/ 4 h 4"/>
                <a:gd name="T4" fmla="*/ 3 w 3"/>
                <a:gd name="T5" fmla="*/ 3 h 4"/>
                <a:gd name="T6" fmla="*/ 3 w 3"/>
                <a:gd name="T7" fmla="*/ 0 h 4"/>
                <a:gd name="T8" fmla="*/ 1 w 3"/>
                <a:gd name="T9" fmla="*/ 0 h 4"/>
                <a:gd name="T10" fmla="*/ 0 w 3"/>
                <a:gd name="T11" fmla="*/ 0 h 4"/>
                <a:gd name="T12" fmla="*/ 0 w 3"/>
                <a:gd name="T13" fmla="*/ 3 h 4"/>
                <a:gd name="T14" fmla="*/ 1 w 3"/>
                <a:gd name="T1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4"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3" y="4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100">
                <a:solidFill>
                  <a:prstClr val="black"/>
                </a:solidFill>
              </a:endParaRPr>
            </a:p>
          </p:txBody>
        </p:sp>
        <p:sp>
          <p:nvSpPr>
            <p:cNvPr id="51" name="Freeform 56"/>
            <p:cNvSpPr>
              <a:spLocks/>
            </p:cNvSpPr>
            <p:nvPr/>
          </p:nvSpPr>
          <p:spPr bwMode="auto">
            <a:xfrm>
              <a:off x="3839" y="2195"/>
              <a:ext cx="7" cy="10"/>
            </a:xfrm>
            <a:custGeom>
              <a:avLst/>
              <a:gdLst>
                <a:gd name="T0" fmla="*/ 1 w 3"/>
                <a:gd name="T1" fmla="*/ 0 h 4"/>
                <a:gd name="T2" fmla="*/ 1 w 3"/>
                <a:gd name="T3" fmla="*/ 0 h 4"/>
                <a:gd name="T4" fmla="*/ 0 w 3"/>
                <a:gd name="T5" fmla="*/ 1 h 4"/>
                <a:gd name="T6" fmla="*/ 0 w 3"/>
                <a:gd name="T7" fmla="*/ 4 h 4"/>
                <a:gd name="T8" fmla="*/ 1 w 3"/>
                <a:gd name="T9" fmla="*/ 4 h 4"/>
                <a:gd name="T10" fmla="*/ 3 w 3"/>
                <a:gd name="T11" fmla="*/ 4 h 4"/>
                <a:gd name="T12" fmla="*/ 3 w 3"/>
                <a:gd name="T13" fmla="*/ 1 h 4"/>
                <a:gd name="T14" fmla="*/ 1 w 3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4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" y="4"/>
                    <a:pt x="1" y="4"/>
                  </a:cubicBezTo>
                  <a:cubicBezTo>
                    <a:pt x="2" y="4"/>
                    <a:pt x="2" y="4"/>
                    <a:pt x="3" y="4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100">
                <a:solidFill>
                  <a:prstClr val="black"/>
                </a:solidFill>
              </a:endParaRPr>
            </a:p>
          </p:txBody>
        </p:sp>
        <p:sp>
          <p:nvSpPr>
            <p:cNvPr id="52" name="Freeform 57"/>
            <p:cNvSpPr>
              <a:spLocks/>
            </p:cNvSpPr>
            <p:nvPr/>
          </p:nvSpPr>
          <p:spPr bwMode="auto">
            <a:xfrm>
              <a:off x="3796" y="2155"/>
              <a:ext cx="10" cy="10"/>
            </a:xfrm>
            <a:custGeom>
              <a:avLst/>
              <a:gdLst>
                <a:gd name="T0" fmla="*/ 3 w 4"/>
                <a:gd name="T1" fmla="*/ 0 h 4"/>
                <a:gd name="T2" fmla="*/ 0 w 4"/>
                <a:gd name="T3" fmla="*/ 0 h 4"/>
                <a:gd name="T4" fmla="*/ 0 w 4"/>
                <a:gd name="T5" fmla="*/ 2 h 4"/>
                <a:gd name="T6" fmla="*/ 0 w 4"/>
                <a:gd name="T7" fmla="*/ 4 h 4"/>
                <a:gd name="T8" fmla="*/ 3 w 4"/>
                <a:gd name="T9" fmla="*/ 4 h 4"/>
                <a:gd name="T10" fmla="*/ 4 w 4"/>
                <a:gd name="T11" fmla="*/ 2 h 4"/>
                <a:gd name="T12" fmla="*/ 4 w 4"/>
                <a:gd name="T13" fmla="*/ 2 h 4"/>
                <a:gd name="T14" fmla="*/ 3 w 4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3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100">
                <a:solidFill>
                  <a:prstClr val="black"/>
                </a:solidFill>
              </a:endParaRPr>
            </a:p>
          </p:txBody>
        </p:sp>
        <p:sp>
          <p:nvSpPr>
            <p:cNvPr id="53" name="Freeform 58"/>
            <p:cNvSpPr>
              <a:spLocks/>
            </p:cNvSpPr>
            <p:nvPr/>
          </p:nvSpPr>
          <p:spPr bwMode="auto">
            <a:xfrm>
              <a:off x="3877" y="2155"/>
              <a:ext cx="10" cy="10"/>
            </a:xfrm>
            <a:custGeom>
              <a:avLst/>
              <a:gdLst>
                <a:gd name="T0" fmla="*/ 4 w 4"/>
                <a:gd name="T1" fmla="*/ 0 h 4"/>
                <a:gd name="T2" fmla="*/ 2 w 4"/>
                <a:gd name="T3" fmla="*/ 0 h 4"/>
                <a:gd name="T4" fmla="*/ 0 w 4"/>
                <a:gd name="T5" fmla="*/ 2 h 4"/>
                <a:gd name="T6" fmla="*/ 0 w 4"/>
                <a:gd name="T7" fmla="*/ 2 h 4"/>
                <a:gd name="T8" fmla="*/ 2 w 4"/>
                <a:gd name="T9" fmla="*/ 4 h 4"/>
                <a:gd name="T10" fmla="*/ 4 w 4"/>
                <a:gd name="T11" fmla="*/ 4 h 4"/>
                <a:gd name="T12" fmla="*/ 4 w 4"/>
                <a:gd name="T13" fmla="*/ 2 h 4"/>
                <a:gd name="T14" fmla="*/ 4 w 4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3"/>
                    <a:pt x="4" y="3"/>
                    <a:pt x="4" y="2"/>
                  </a:cubicBezTo>
                  <a:cubicBezTo>
                    <a:pt x="4" y="1"/>
                    <a:pt x="4" y="1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100">
                <a:solidFill>
                  <a:prstClr val="black"/>
                </a:solidFill>
              </a:endParaRPr>
            </a:p>
          </p:txBody>
        </p:sp>
        <p:sp>
          <p:nvSpPr>
            <p:cNvPr id="54" name="Freeform 59"/>
            <p:cNvSpPr>
              <a:spLocks/>
            </p:cNvSpPr>
            <p:nvPr/>
          </p:nvSpPr>
          <p:spPr bwMode="auto">
            <a:xfrm>
              <a:off x="3813" y="2127"/>
              <a:ext cx="33" cy="38"/>
            </a:xfrm>
            <a:custGeom>
              <a:avLst/>
              <a:gdLst>
                <a:gd name="T0" fmla="*/ 11 w 13"/>
                <a:gd name="T1" fmla="*/ 0 h 15"/>
                <a:gd name="T2" fmla="*/ 10 w 13"/>
                <a:gd name="T3" fmla="*/ 2 h 15"/>
                <a:gd name="T4" fmla="*/ 10 w 13"/>
                <a:gd name="T5" fmla="*/ 11 h 15"/>
                <a:gd name="T6" fmla="*/ 9 w 13"/>
                <a:gd name="T7" fmla="*/ 12 h 15"/>
                <a:gd name="T8" fmla="*/ 2 w 13"/>
                <a:gd name="T9" fmla="*/ 12 h 15"/>
                <a:gd name="T10" fmla="*/ 0 w 13"/>
                <a:gd name="T11" fmla="*/ 14 h 15"/>
                <a:gd name="T12" fmla="*/ 2 w 13"/>
                <a:gd name="T13" fmla="*/ 15 h 15"/>
                <a:gd name="T14" fmla="*/ 11 w 13"/>
                <a:gd name="T15" fmla="*/ 15 h 15"/>
                <a:gd name="T16" fmla="*/ 12 w 13"/>
                <a:gd name="T17" fmla="*/ 15 h 15"/>
                <a:gd name="T18" fmla="*/ 12 w 13"/>
                <a:gd name="T19" fmla="*/ 15 h 15"/>
                <a:gd name="T20" fmla="*/ 13 w 13"/>
                <a:gd name="T21" fmla="*/ 13 h 15"/>
                <a:gd name="T22" fmla="*/ 13 w 13"/>
                <a:gd name="T23" fmla="*/ 2 h 15"/>
                <a:gd name="T24" fmla="*/ 11 w 13"/>
                <a:gd name="T2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15">
                  <a:moveTo>
                    <a:pt x="11" y="0"/>
                  </a:moveTo>
                  <a:cubicBezTo>
                    <a:pt x="10" y="0"/>
                    <a:pt x="10" y="1"/>
                    <a:pt x="10" y="2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2"/>
                    <a:pt x="9" y="12"/>
                    <a:pt x="9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1" y="12"/>
                    <a:pt x="0" y="13"/>
                    <a:pt x="0" y="14"/>
                  </a:cubicBezTo>
                  <a:cubicBezTo>
                    <a:pt x="0" y="14"/>
                    <a:pt x="1" y="15"/>
                    <a:pt x="2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3" y="14"/>
                    <a:pt x="13" y="14"/>
                    <a:pt x="13" y="13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1"/>
                    <a:pt x="12" y="0"/>
                    <a:pt x="1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100">
                <a:solidFill>
                  <a:prstClr val="black"/>
                </a:solidFill>
              </a:endParaRPr>
            </a:p>
          </p:txBody>
        </p:sp>
      </p:grpSp>
      <p:sp>
        <p:nvSpPr>
          <p:cNvPr id="68" name="文本框 148"/>
          <p:cNvSpPr txBox="1"/>
          <p:nvPr/>
        </p:nvSpPr>
        <p:spPr>
          <a:xfrm>
            <a:off x="8467078" y="1362029"/>
            <a:ext cx="34331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zh-CN" sz="2400" b="1" dirty="0" smtClean="0">
                <a:solidFill>
                  <a:srgbClr val="CC006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Участь в олімпіадах, інтернет-олімпіади, МАН, творчі конкурси </a:t>
            </a:r>
            <a:endParaRPr lang="zh-CN" altLang="en-US" sz="2400" b="1" dirty="0">
              <a:solidFill>
                <a:srgbClr val="CC0066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1" name="文本框 154"/>
          <p:cNvSpPr txBox="1"/>
          <p:nvPr/>
        </p:nvSpPr>
        <p:spPr>
          <a:xfrm>
            <a:off x="8768205" y="4420641"/>
            <a:ext cx="2713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zh-CN" sz="2800" b="1" dirty="0" smtClean="0">
                <a:solidFill>
                  <a:srgbClr val="66006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Сертифікація</a:t>
            </a:r>
            <a:r>
              <a:rPr lang="uk-UA" altLang="zh-CN" sz="2400" dirty="0" smtClean="0">
                <a:solidFill>
                  <a:srgbClr val="683E79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2400" dirty="0">
              <a:solidFill>
                <a:srgbClr val="683E7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3" name="组合 94"/>
          <p:cNvGrpSpPr/>
          <p:nvPr/>
        </p:nvGrpSpPr>
        <p:grpSpPr>
          <a:xfrm>
            <a:off x="601553" y="1144426"/>
            <a:ext cx="3188204" cy="1974629"/>
            <a:chOff x="1342678" y="1548450"/>
            <a:chExt cx="2247621" cy="1930793"/>
          </a:xfrm>
        </p:grpSpPr>
        <p:sp>
          <p:nvSpPr>
            <p:cNvPr id="74" name="文本框 145"/>
            <p:cNvSpPr txBox="1"/>
            <p:nvPr/>
          </p:nvSpPr>
          <p:spPr>
            <a:xfrm>
              <a:off x="1661922" y="1548450"/>
              <a:ext cx="1282050" cy="571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uk-UA" altLang="zh-CN" sz="3200" b="1" dirty="0" smtClean="0">
                  <a:solidFill>
                    <a:srgbClr val="FF99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Проєкт</a:t>
              </a:r>
              <a:r>
                <a:rPr lang="uk-UA" altLang="zh-CN" sz="2400" dirty="0" smtClean="0">
                  <a:solidFill>
                    <a:srgbClr val="FFB8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endParaRPr lang="zh-CN" altLang="en-US" sz="2400" dirty="0">
                <a:solidFill>
                  <a:srgbClr val="FFB85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5" name="文本框 113"/>
            <p:cNvSpPr txBox="1"/>
            <p:nvPr/>
          </p:nvSpPr>
          <p:spPr>
            <a:xfrm>
              <a:off x="1342678" y="2124994"/>
              <a:ext cx="2247621" cy="1354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uk-UA" altLang="zh-CN" sz="2800" b="1" dirty="0" smtClean="0">
                  <a:solidFill>
                    <a:srgbClr val="FF99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«Енергоефективні школи : нова генерація»</a:t>
              </a:r>
              <a:r>
                <a:rPr lang="ru-RU" altLang="zh-CN" sz="2800" dirty="0" smtClean="0">
                  <a:solidFill>
                    <a:srgbClr val="FF99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. </a:t>
              </a:r>
              <a:endParaRPr lang="ru-RU" altLang="zh-CN" sz="2800" dirty="0">
                <a:solidFill>
                  <a:srgbClr val="FF99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6" name="组合 97"/>
          <p:cNvGrpSpPr/>
          <p:nvPr/>
        </p:nvGrpSpPr>
        <p:grpSpPr>
          <a:xfrm>
            <a:off x="155575" y="4319937"/>
            <a:ext cx="3426702" cy="2003133"/>
            <a:chOff x="1342678" y="4653472"/>
            <a:chExt cx="2304256" cy="1958665"/>
          </a:xfrm>
        </p:grpSpPr>
        <p:sp>
          <p:nvSpPr>
            <p:cNvPr id="77" name="文本框 151"/>
            <p:cNvSpPr txBox="1"/>
            <p:nvPr/>
          </p:nvSpPr>
          <p:spPr>
            <a:xfrm>
              <a:off x="1342678" y="4653472"/>
              <a:ext cx="2304256" cy="5116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uk-UA" altLang="zh-CN" sz="28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Учитель року 2022</a:t>
              </a:r>
              <a:endParaRPr lang="zh-C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78" name="文本框 113"/>
            <p:cNvSpPr txBox="1"/>
            <p:nvPr/>
          </p:nvSpPr>
          <p:spPr>
            <a:xfrm>
              <a:off x="1342678" y="5077322"/>
              <a:ext cx="2247621" cy="15348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altLang="zh-CN" sz="24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Основи правознавства </a:t>
              </a:r>
            </a:p>
            <a:p>
              <a:r>
                <a:rPr lang="uk-UA" altLang="zh-CN" sz="24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Музичне мистецтво </a:t>
              </a:r>
            </a:p>
            <a:p>
              <a:r>
                <a:rPr lang="uk-UA" altLang="zh-CN" sz="24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Інформатика</a:t>
              </a:r>
            </a:p>
            <a:p>
              <a:r>
                <a:rPr lang="uk-UA" altLang="zh-CN" sz="24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Біологія </a:t>
              </a:r>
              <a:endParaRPr lang="ru-RU" altLang="zh-CN" sz="2400" dirty="0">
                <a:solidFill>
                  <a:srgbClr val="0000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AutoShape 2" descr="Енергоефективні школи: нова генерація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0" name="AutoShape 6" descr="Енергоефективні школи: нова генерація - Home | Faceboo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1" name="AutoShape 8" descr="Енергоефективні школи: нова генерація - Home | Facebook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2" name="AutoShape 10" descr="Енергоефективні школи: нова генерація - Home | Facebook"/>
          <p:cNvSpPr>
            <a:spLocks noChangeAspect="1" noChangeArrowheads="1"/>
          </p:cNvSpPr>
          <p:nvPr/>
        </p:nvSpPr>
        <p:spPr bwMode="auto">
          <a:xfrm>
            <a:off x="612774" y="312737"/>
            <a:ext cx="969001" cy="969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80" name="Picture 12" descr="Енергоефективні школи: нова генерація — кейс ДТЕК - YouTube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363" y="1526919"/>
            <a:ext cx="1792786" cy="1008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2" name="Picture 14" descr="VI Всеукраїнська виставка-фестиваль «Обдаровані діти України» »  Білоцерківський колегіум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236" y="1233949"/>
            <a:ext cx="1399982" cy="1344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4" name="Picture 16" descr="Всеукраїнський конкурс “Учитель року – 2022” « MOIPP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070" y="4389028"/>
            <a:ext cx="2160482" cy="871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6" name="Picture 18" descr="Сертифікація педпрацівників – Департамент освіти і наук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8449" y="4353787"/>
            <a:ext cx="1692280" cy="126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Прямоугольник 37"/>
          <p:cNvSpPr/>
          <p:nvPr/>
        </p:nvSpPr>
        <p:spPr>
          <a:xfrm>
            <a:off x="1581775" y="141434"/>
            <a:ext cx="985776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Перспективні плани на 2021-2022 </a:t>
            </a:r>
            <a:r>
              <a:rPr lang="uk-UA" sz="4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н.р</a:t>
            </a:r>
            <a:r>
              <a:rPr lang="uk-UA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710035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5"/>
          <p:cNvGrpSpPr/>
          <p:nvPr/>
        </p:nvGrpSpPr>
        <p:grpSpPr>
          <a:xfrm>
            <a:off x="3626019" y="1144426"/>
            <a:ext cx="4605587" cy="4586453"/>
            <a:chOff x="3845140" y="1609452"/>
            <a:chExt cx="4501719" cy="4484638"/>
          </a:xfrm>
        </p:grpSpPr>
        <p:sp>
          <p:nvSpPr>
            <p:cNvPr id="5" name="任意多边形 26"/>
            <p:cNvSpPr/>
            <p:nvPr/>
          </p:nvSpPr>
          <p:spPr>
            <a:xfrm rot="10800000" flipH="1">
              <a:off x="5186896" y="1613642"/>
              <a:ext cx="857606" cy="2199361"/>
            </a:xfrm>
            <a:custGeom>
              <a:avLst/>
              <a:gdLst>
                <a:gd name="connsiteX0" fmla="*/ 0 w 1385972"/>
                <a:gd name="connsiteY0" fmla="*/ 2442900 h 3554375"/>
                <a:gd name="connsiteX1" fmla="*/ 0 w 1385972"/>
                <a:gd name="connsiteY1" fmla="*/ 3 h 3554375"/>
                <a:gd name="connsiteX2" fmla="*/ 1189110 w 1385972"/>
                <a:gd name="connsiteY2" fmla="*/ 3 h 3554375"/>
                <a:gd name="connsiteX3" fmla="*/ 1189135 w 1385972"/>
                <a:gd name="connsiteY3" fmla="*/ 0 h 3554375"/>
                <a:gd name="connsiteX4" fmla="*/ 1189135 w 1385972"/>
                <a:gd name="connsiteY4" fmla="*/ 1 h 3554375"/>
                <a:gd name="connsiteX5" fmla="*/ 1368968 w 1385972"/>
                <a:gd name="connsiteY5" fmla="*/ 119204 h 3554375"/>
                <a:gd name="connsiteX6" fmla="*/ 1369044 w 1385972"/>
                <a:gd name="connsiteY6" fmla="*/ 119449 h 3554375"/>
                <a:gd name="connsiteX7" fmla="*/ 1380341 w 1385972"/>
                <a:gd name="connsiteY7" fmla="*/ 155842 h 3554375"/>
                <a:gd name="connsiteX8" fmla="*/ 1384306 w 1385972"/>
                <a:gd name="connsiteY8" fmla="*/ 195176 h 3554375"/>
                <a:gd name="connsiteX9" fmla="*/ 1384305 w 1385972"/>
                <a:gd name="connsiteY9" fmla="*/ 3349132 h 3554375"/>
                <a:gd name="connsiteX10" fmla="*/ 1385972 w 1385972"/>
                <a:gd name="connsiteY10" fmla="*/ 3357698 h 3554375"/>
                <a:gd name="connsiteX11" fmla="*/ 1371681 w 1385972"/>
                <a:gd name="connsiteY11" fmla="*/ 3431143 h 3554375"/>
                <a:gd name="connsiteX12" fmla="*/ 1357037 w 1385972"/>
                <a:gd name="connsiteY12" fmla="*/ 3453195 h 3554375"/>
                <a:gd name="connsiteX13" fmla="*/ 1339737 w 1385972"/>
                <a:gd name="connsiteY13" fmla="*/ 3483350 h 3554375"/>
                <a:gd name="connsiteX14" fmla="*/ 1333329 w 1385972"/>
                <a:gd name="connsiteY14" fmla="*/ 3488897 h 3554375"/>
                <a:gd name="connsiteX15" fmla="*/ 1328807 w 1385972"/>
                <a:gd name="connsiteY15" fmla="*/ 3495707 h 3554375"/>
                <a:gd name="connsiteX16" fmla="*/ 1328808 w 1385972"/>
                <a:gd name="connsiteY16" fmla="*/ 3495707 h 3554375"/>
                <a:gd name="connsiteX17" fmla="*/ 1314458 w 1385972"/>
                <a:gd name="connsiteY17" fmla="*/ 3505236 h 3554375"/>
                <a:gd name="connsiteX18" fmla="*/ 1290337 w 1385972"/>
                <a:gd name="connsiteY18" fmla="*/ 3526119 h 3554375"/>
                <a:gd name="connsiteX19" fmla="*/ 1272413 w 1385972"/>
                <a:gd name="connsiteY19" fmla="*/ 3533156 h 3554375"/>
                <a:gd name="connsiteX20" fmla="*/ 1264245 w 1385972"/>
                <a:gd name="connsiteY20" fmla="*/ 3538580 h 3554375"/>
                <a:gd name="connsiteX21" fmla="*/ 1253047 w 1385972"/>
                <a:gd name="connsiteY21" fmla="*/ 3540759 h 3554375"/>
                <a:gd name="connsiteX22" fmla="*/ 1228467 w 1385972"/>
                <a:gd name="connsiteY22" fmla="*/ 3550409 h 3554375"/>
                <a:gd name="connsiteX23" fmla="*/ 1189134 w 1385972"/>
                <a:gd name="connsiteY23" fmla="*/ 3554375 h 3554375"/>
                <a:gd name="connsiteX24" fmla="*/ 1149800 w 1385972"/>
                <a:gd name="connsiteY24" fmla="*/ 3550409 h 3554375"/>
                <a:gd name="connsiteX25" fmla="*/ 1121945 w 1385972"/>
                <a:gd name="connsiteY25" fmla="*/ 3539473 h 3554375"/>
                <a:gd name="connsiteX26" fmla="*/ 1117357 w 1385972"/>
                <a:gd name="connsiteY26" fmla="*/ 3538580 h 3554375"/>
                <a:gd name="connsiteX27" fmla="*/ 1114011 w 1385972"/>
                <a:gd name="connsiteY27" fmla="*/ 3536358 h 3554375"/>
                <a:gd name="connsiteX28" fmla="*/ 1087931 w 1385972"/>
                <a:gd name="connsiteY28" fmla="*/ 3526119 h 3554375"/>
                <a:gd name="connsiteX29" fmla="*/ 1052835 w 1385972"/>
                <a:gd name="connsiteY29" fmla="*/ 3495733 h 3554375"/>
                <a:gd name="connsiteX30" fmla="*/ 1052794 w 1385972"/>
                <a:gd name="connsiteY30" fmla="*/ 3495707 h 3554375"/>
                <a:gd name="connsiteX31" fmla="*/ 1052734 w 1385972"/>
                <a:gd name="connsiteY31" fmla="*/ 3495646 h 3554375"/>
                <a:gd name="connsiteX32" fmla="*/ 1038530 w 1385972"/>
                <a:gd name="connsiteY32" fmla="*/ 3483350 h 3554375"/>
                <a:gd name="connsiteX33" fmla="*/ 1035965 w 1385972"/>
                <a:gd name="connsiteY33" fmla="*/ 3478877 h 355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385972" h="3554375">
                  <a:moveTo>
                    <a:pt x="0" y="2442900"/>
                  </a:moveTo>
                  <a:lnTo>
                    <a:pt x="0" y="3"/>
                  </a:lnTo>
                  <a:lnTo>
                    <a:pt x="1189110" y="3"/>
                  </a:lnTo>
                  <a:lnTo>
                    <a:pt x="1189135" y="0"/>
                  </a:lnTo>
                  <a:lnTo>
                    <a:pt x="1189135" y="1"/>
                  </a:lnTo>
                  <a:cubicBezTo>
                    <a:pt x="1269978" y="1"/>
                    <a:pt x="1339340" y="49154"/>
                    <a:pt x="1368968" y="119204"/>
                  </a:cubicBezTo>
                  <a:lnTo>
                    <a:pt x="1369044" y="119449"/>
                  </a:lnTo>
                  <a:lnTo>
                    <a:pt x="1380341" y="155842"/>
                  </a:lnTo>
                  <a:cubicBezTo>
                    <a:pt x="1382941" y="168547"/>
                    <a:pt x="1384306" y="181702"/>
                    <a:pt x="1384306" y="195176"/>
                  </a:cubicBezTo>
                  <a:lnTo>
                    <a:pt x="1384305" y="3349132"/>
                  </a:lnTo>
                  <a:lnTo>
                    <a:pt x="1385972" y="3357698"/>
                  </a:lnTo>
                  <a:cubicBezTo>
                    <a:pt x="1385971" y="3382673"/>
                    <a:pt x="1381209" y="3407648"/>
                    <a:pt x="1371681" y="3431143"/>
                  </a:cubicBezTo>
                  <a:lnTo>
                    <a:pt x="1357037" y="3453195"/>
                  </a:lnTo>
                  <a:lnTo>
                    <a:pt x="1339737" y="3483350"/>
                  </a:lnTo>
                  <a:lnTo>
                    <a:pt x="1333329" y="3488897"/>
                  </a:lnTo>
                  <a:lnTo>
                    <a:pt x="1328807" y="3495707"/>
                  </a:lnTo>
                  <a:lnTo>
                    <a:pt x="1328808" y="3495707"/>
                  </a:lnTo>
                  <a:lnTo>
                    <a:pt x="1314458" y="3505236"/>
                  </a:lnTo>
                  <a:lnTo>
                    <a:pt x="1290337" y="3526119"/>
                  </a:lnTo>
                  <a:lnTo>
                    <a:pt x="1272413" y="3533156"/>
                  </a:lnTo>
                  <a:lnTo>
                    <a:pt x="1264245" y="3538580"/>
                  </a:lnTo>
                  <a:lnTo>
                    <a:pt x="1253047" y="3540759"/>
                  </a:lnTo>
                  <a:lnTo>
                    <a:pt x="1228467" y="3550409"/>
                  </a:lnTo>
                  <a:lnTo>
                    <a:pt x="1189134" y="3554375"/>
                  </a:lnTo>
                  <a:lnTo>
                    <a:pt x="1149800" y="3550409"/>
                  </a:lnTo>
                  <a:lnTo>
                    <a:pt x="1121945" y="3539473"/>
                  </a:lnTo>
                  <a:lnTo>
                    <a:pt x="1117357" y="3538580"/>
                  </a:lnTo>
                  <a:lnTo>
                    <a:pt x="1114011" y="3536358"/>
                  </a:lnTo>
                  <a:lnTo>
                    <a:pt x="1087931" y="3526119"/>
                  </a:lnTo>
                  <a:lnTo>
                    <a:pt x="1052835" y="3495733"/>
                  </a:lnTo>
                  <a:lnTo>
                    <a:pt x="1052794" y="3495707"/>
                  </a:lnTo>
                  <a:lnTo>
                    <a:pt x="1052734" y="3495646"/>
                  </a:lnTo>
                  <a:lnTo>
                    <a:pt x="1038530" y="3483350"/>
                  </a:lnTo>
                  <a:lnTo>
                    <a:pt x="1035965" y="3478877"/>
                  </a:lnTo>
                  <a:close/>
                </a:path>
              </a:pathLst>
            </a:custGeom>
            <a:solidFill>
              <a:srgbClr val="C5C5C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27"/>
            <p:cNvSpPr/>
            <p:nvPr/>
          </p:nvSpPr>
          <p:spPr>
            <a:xfrm rot="5400000">
              <a:off x="5664567" y="1135971"/>
              <a:ext cx="857607" cy="4496458"/>
            </a:xfrm>
            <a:custGeom>
              <a:avLst/>
              <a:gdLst>
                <a:gd name="connsiteX0" fmla="*/ 0 w 1385974"/>
                <a:gd name="connsiteY0" fmla="*/ 6155222 h 7266697"/>
                <a:gd name="connsiteX1" fmla="*/ 0 w 1385974"/>
                <a:gd name="connsiteY1" fmla="*/ 3712325 h 7266697"/>
                <a:gd name="connsiteX2" fmla="*/ 1 w 1385974"/>
                <a:gd name="connsiteY2" fmla="*/ 3712325 h 7266697"/>
                <a:gd name="connsiteX3" fmla="*/ 1 w 1385974"/>
                <a:gd name="connsiteY3" fmla="*/ 3712318 h 7266697"/>
                <a:gd name="connsiteX4" fmla="*/ 1 w 1385974"/>
                <a:gd name="connsiteY4" fmla="*/ 3554381 h 7266697"/>
                <a:gd name="connsiteX5" fmla="*/ 1 w 1385974"/>
                <a:gd name="connsiteY5" fmla="*/ 1269421 h 7266697"/>
                <a:gd name="connsiteX6" fmla="*/ 2 w 1385974"/>
                <a:gd name="connsiteY6" fmla="*/ 1269420 h 7266697"/>
                <a:gd name="connsiteX7" fmla="*/ 2 w 1385974"/>
                <a:gd name="connsiteY7" fmla="*/ 1111477 h 7266697"/>
                <a:gd name="connsiteX8" fmla="*/ 1035967 w 1385974"/>
                <a:gd name="connsiteY8" fmla="*/ 75499 h 7266697"/>
                <a:gd name="connsiteX9" fmla="*/ 1038532 w 1385974"/>
                <a:gd name="connsiteY9" fmla="*/ 71027 h 7266697"/>
                <a:gd name="connsiteX10" fmla="*/ 1052736 w 1385974"/>
                <a:gd name="connsiteY10" fmla="*/ 58731 h 7266697"/>
                <a:gd name="connsiteX11" fmla="*/ 1052796 w 1385974"/>
                <a:gd name="connsiteY11" fmla="*/ 58669 h 7266697"/>
                <a:gd name="connsiteX12" fmla="*/ 1052837 w 1385974"/>
                <a:gd name="connsiteY12" fmla="*/ 58643 h 7266697"/>
                <a:gd name="connsiteX13" fmla="*/ 1087933 w 1385974"/>
                <a:gd name="connsiteY13" fmla="*/ 28257 h 7266697"/>
                <a:gd name="connsiteX14" fmla="*/ 1114013 w 1385974"/>
                <a:gd name="connsiteY14" fmla="*/ 18019 h 7266697"/>
                <a:gd name="connsiteX15" fmla="*/ 1117359 w 1385974"/>
                <a:gd name="connsiteY15" fmla="*/ 15797 h 7266697"/>
                <a:gd name="connsiteX16" fmla="*/ 1121947 w 1385974"/>
                <a:gd name="connsiteY16" fmla="*/ 14903 h 7266697"/>
                <a:gd name="connsiteX17" fmla="*/ 1149802 w 1385974"/>
                <a:gd name="connsiteY17" fmla="*/ 3967 h 7266697"/>
                <a:gd name="connsiteX18" fmla="*/ 1189136 w 1385974"/>
                <a:gd name="connsiteY18" fmla="*/ 0 h 7266697"/>
                <a:gd name="connsiteX19" fmla="*/ 1228469 w 1385974"/>
                <a:gd name="connsiteY19" fmla="*/ 3967 h 7266697"/>
                <a:gd name="connsiteX20" fmla="*/ 1253049 w 1385974"/>
                <a:gd name="connsiteY20" fmla="*/ 13617 h 7266697"/>
                <a:gd name="connsiteX21" fmla="*/ 1264247 w 1385974"/>
                <a:gd name="connsiteY21" fmla="*/ 15797 h 7266697"/>
                <a:gd name="connsiteX22" fmla="*/ 1272415 w 1385974"/>
                <a:gd name="connsiteY22" fmla="*/ 21221 h 7266697"/>
                <a:gd name="connsiteX23" fmla="*/ 1290339 w 1385974"/>
                <a:gd name="connsiteY23" fmla="*/ 28257 h 7266697"/>
                <a:gd name="connsiteX24" fmla="*/ 1314460 w 1385974"/>
                <a:gd name="connsiteY24" fmla="*/ 49141 h 7266697"/>
                <a:gd name="connsiteX25" fmla="*/ 1328810 w 1385974"/>
                <a:gd name="connsiteY25" fmla="*/ 58669 h 7266697"/>
                <a:gd name="connsiteX26" fmla="*/ 1328809 w 1385974"/>
                <a:gd name="connsiteY26" fmla="*/ 58669 h 7266697"/>
                <a:gd name="connsiteX27" fmla="*/ 1333331 w 1385974"/>
                <a:gd name="connsiteY27" fmla="*/ 65479 h 7266697"/>
                <a:gd name="connsiteX28" fmla="*/ 1339739 w 1385974"/>
                <a:gd name="connsiteY28" fmla="*/ 71027 h 7266697"/>
                <a:gd name="connsiteX29" fmla="*/ 1357039 w 1385974"/>
                <a:gd name="connsiteY29" fmla="*/ 101181 h 7266697"/>
                <a:gd name="connsiteX30" fmla="*/ 1371683 w 1385974"/>
                <a:gd name="connsiteY30" fmla="*/ 123233 h 7266697"/>
                <a:gd name="connsiteX31" fmla="*/ 1385974 w 1385974"/>
                <a:gd name="connsiteY31" fmla="*/ 196679 h 7266697"/>
                <a:gd name="connsiteX32" fmla="*/ 1384307 w 1385974"/>
                <a:gd name="connsiteY32" fmla="*/ 205245 h 7266697"/>
                <a:gd name="connsiteX33" fmla="*/ 1384307 w 1385974"/>
                <a:gd name="connsiteY33" fmla="*/ 346061 h 7266697"/>
                <a:gd name="connsiteX34" fmla="*/ 1385973 w 1385974"/>
                <a:gd name="connsiteY34" fmla="*/ 354623 h 7266697"/>
                <a:gd name="connsiteX35" fmla="*/ 1384307 w 1385974"/>
                <a:gd name="connsiteY35" fmla="*/ 363184 h 7266697"/>
                <a:gd name="connsiteX36" fmla="*/ 1384308 w 1385974"/>
                <a:gd name="connsiteY36" fmla="*/ 2491961 h 7266697"/>
                <a:gd name="connsiteX37" fmla="*/ 1385974 w 1385974"/>
                <a:gd name="connsiteY37" fmla="*/ 2491961 h 7266697"/>
                <a:gd name="connsiteX38" fmla="*/ 1385974 w 1385974"/>
                <a:gd name="connsiteY38" fmla="*/ 4940351 h 7266697"/>
                <a:gd name="connsiteX39" fmla="*/ 1385973 w 1385974"/>
                <a:gd name="connsiteY39" fmla="*/ 4940351 h 7266697"/>
                <a:gd name="connsiteX40" fmla="*/ 1385973 w 1385974"/>
                <a:gd name="connsiteY40" fmla="*/ 5098295 h 7266697"/>
                <a:gd name="connsiteX41" fmla="*/ 1384307 w 1385974"/>
                <a:gd name="connsiteY41" fmla="*/ 5098295 h 7266697"/>
                <a:gd name="connsiteX42" fmla="*/ 1384306 w 1385974"/>
                <a:gd name="connsiteY42" fmla="*/ 6903510 h 7266697"/>
                <a:gd name="connsiteX43" fmla="*/ 1385973 w 1385974"/>
                <a:gd name="connsiteY43" fmla="*/ 6912076 h 7266697"/>
                <a:gd name="connsiteX44" fmla="*/ 1384305 w 1385974"/>
                <a:gd name="connsiteY44" fmla="*/ 6920648 h 7266697"/>
                <a:gd name="connsiteX45" fmla="*/ 1384305 w 1385974"/>
                <a:gd name="connsiteY45" fmla="*/ 7061454 h 7266697"/>
                <a:gd name="connsiteX46" fmla="*/ 1385972 w 1385974"/>
                <a:gd name="connsiteY46" fmla="*/ 7070020 h 7266697"/>
                <a:gd name="connsiteX47" fmla="*/ 1371681 w 1385974"/>
                <a:gd name="connsiteY47" fmla="*/ 7143465 h 7266697"/>
                <a:gd name="connsiteX48" fmla="*/ 1357037 w 1385974"/>
                <a:gd name="connsiteY48" fmla="*/ 7165517 h 7266697"/>
                <a:gd name="connsiteX49" fmla="*/ 1339737 w 1385974"/>
                <a:gd name="connsiteY49" fmla="*/ 7195672 h 7266697"/>
                <a:gd name="connsiteX50" fmla="*/ 1333329 w 1385974"/>
                <a:gd name="connsiteY50" fmla="*/ 7201219 h 7266697"/>
                <a:gd name="connsiteX51" fmla="*/ 1328807 w 1385974"/>
                <a:gd name="connsiteY51" fmla="*/ 7208029 h 7266697"/>
                <a:gd name="connsiteX52" fmla="*/ 1328808 w 1385974"/>
                <a:gd name="connsiteY52" fmla="*/ 7208029 h 7266697"/>
                <a:gd name="connsiteX53" fmla="*/ 1314458 w 1385974"/>
                <a:gd name="connsiteY53" fmla="*/ 7217558 h 7266697"/>
                <a:gd name="connsiteX54" fmla="*/ 1290337 w 1385974"/>
                <a:gd name="connsiteY54" fmla="*/ 7238441 h 7266697"/>
                <a:gd name="connsiteX55" fmla="*/ 1272413 w 1385974"/>
                <a:gd name="connsiteY55" fmla="*/ 7245478 h 7266697"/>
                <a:gd name="connsiteX56" fmla="*/ 1264245 w 1385974"/>
                <a:gd name="connsiteY56" fmla="*/ 7250902 h 7266697"/>
                <a:gd name="connsiteX57" fmla="*/ 1253047 w 1385974"/>
                <a:gd name="connsiteY57" fmla="*/ 7253081 h 7266697"/>
                <a:gd name="connsiteX58" fmla="*/ 1228467 w 1385974"/>
                <a:gd name="connsiteY58" fmla="*/ 7262731 h 7266697"/>
                <a:gd name="connsiteX59" fmla="*/ 1189134 w 1385974"/>
                <a:gd name="connsiteY59" fmla="*/ 7266697 h 7266697"/>
                <a:gd name="connsiteX60" fmla="*/ 1149800 w 1385974"/>
                <a:gd name="connsiteY60" fmla="*/ 7262731 h 7266697"/>
                <a:gd name="connsiteX61" fmla="*/ 1121945 w 1385974"/>
                <a:gd name="connsiteY61" fmla="*/ 7251795 h 7266697"/>
                <a:gd name="connsiteX62" fmla="*/ 1117357 w 1385974"/>
                <a:gd name="connsiteY62" fmla="*/ 7250902 h 7266697"/>
                <a:gd name="connsiteX63" fmla="*/ 1114011 w 1385974"/>
                <a:gd name="connsiteY63" fmla="*/ 7248680 h 7266697"/>
                <a:gd name="connsiteX64" fmla="*/ 1087931 w 1385974"/>
                <a:gd name="connsiteY64" fmla="*/ 7238441 h 7266697"/>
                <a:gd name="connsiteX65" fmla="*/ 1052835 w 1385974"/>
                <a:gd name="connsiteY65" fmla="*/ 7208055 h 7266697"/>
                <a:gd name="connsiteX66" fmla="*/ 1052794 w 1385974"/>
                <a:gd name="connsiteY66" fmla="*/ 7208029 h 7266697"/>
                <a:gd name="connsiteX67" fmla="*/ 1052734 w 1385974"/>
                <a:gd name="connsiteY67" fmla="*/ 7207968 h 7266697"/>
                <a:gd name="connsiteX68" fmla="*/ 1038530 w 1385974"/>
                <a:gd name="connsiteY68" fmla="*/ 7195672 h 7266697"/>
                <a:gd name="connsiteX69" fmla="*/ 1035965 w 1385974"/>
                <a:gd name="connsiteY69" fmla="*/ 7191199 h 7266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1385974" h="7266697">
                  <a:moveTo>
                    <a:pt x="0" y="6155222"/>
                  </a:moveTo>
                  <a:lnTo>
                    <a:pt x="0" y="3712325"/>
                  </a:lnTo>
                  <a:lnTo>
                    <a:pt x="1" y="3712325"/>
                  </a:lnTo>
                  <a:lnTo>
                    <a:pt x="1" y="3712318"/>
                  </a:lnTo>
                  <a:lnTo>
                    <a:pt x="1" y="3554381"/>
                  </a:lnTo>
                  <a:lnTo>
                    <a:pt x="1" y="1269421"/>
                  </a:lnTo>
                  <a:lnTo>
                    <a:pt x="2" y="1269420"/>
                  </a:lnTo>
                  <a:lnTo>
                    <a:pt x="2" y="1111477"/>
                  </a:lnTo>
                  <a:lnTo>
                    <a:pt x="1035967" y="75499"/>
                  </a:lnTo>
                  <a:lnTo>
                    <a:pt x="1038532" y="71027"/>
                  </a:lnTo>
                  <a:lnTo>
                    <a:pt x="1052736" y="58731"/>
                  </a:lnTo>
                  <a:lnTo>
                    <a:pt x="1052796" y="58669"/>
                  </a:lnTo>
                  <a:lnTo>
                    <a:pt x="1052837" y="58643"/>
                  </a:lnTo>
                  <a:lnTo>
                    <a:pt x="1087933" y="28257"/>
                  </a:lnTo>
                  <a:lnTo>
                    <a:pt x="1114013" y="18019"/>
                  </a:lnTo>
                  <a:lnTo>
                    <a:pt x="1117359" y="15797"/>
                  </a:lnTo>
                  <a:lnTo>
                    <a:pt x="1121947" y="14903"/>
                  </a:lnTo>
                  <a:lnTo>
                    <a:pt x="1149802" y="3967"/>
                  </a:lnTo>
                  <a:lnTo>
                    <a:pt x="1189136" y="0"/>
                  </a:lnTo>
                  <a:lnTo>
                    <a:pt x="1228469" y="3967"/>
                  </a:lnTo>
                  <a:lnTo>
                    <a:pt x="1253049" y="13617"/>
                  </a:lnTo>
                  <a:lnTo>
                    <a:pt x="1264247" y="15797"/>
                  </a:lnTo>
                  <a:lnTo>
                    <a:pt x="1272415" y="21221"/>
                  </a:lnTo>
                  <a:lnTo>
                    <a:pt x="1290339" y="28257"/>
                  </a:lnTo>
                  <a:lnTo>
                    <a:pt x="1314460" y="49141"/>
                  </a:lnTo>
                  <a:lnTo>
                    <a:pt x="1328810" y="58669"/>
                  </a:lnTo>
                  <a:lnTo>
                    <a:pt x="1328809" y="58669"/>
                  </a:lnTo>
                  <a:lnTo>
                    <a:pt x="1333331" y="65479"/>
                  </a:lnTo>
                  <a:lnTo>
                    <a:pt x="1339739" y="71027"/>
                  </a:lnTo>
                  <a:lnTo>
                    <a:pt x="1357039" y="101181"/>
                  </a:lnTo>
                  <a:lnTo>
                    <a:pt x="1371683" y="123233"/>
                  </a:lnTo>
                  <a:cubicBezTo>
                    <a:pt x="1381211" y="146729"/>
                    <a:pt x="1385973" y="171703"/>
                    <a:pt x="1385974" y="196679"/>
                  </a:cubicBezTo>
                  <a:lnTo>
                    <a:pt x="1384307" y="205245"/>
                  </a:lnTo>
                  <a:lnTo>
                    <a:pt x="1384307" y="346061"/>
                  </a:lnTo>
                  <a:lnTo>
                    <a:pt x="1385973" y="354623"/>
                  </a:lnTo>
                  <a:lnTo>
                    <a:pt x="1384307" y="363184"/>
                  </a:lnTo>
                  <a:lnTo>
                    <a:pt x="1384308" y="2491961"/>
                  </a:lnTo>
                  <a:lnTo>
                    <a:pt x="1385974" y="2491961"/>
                  </a:lnTo>
                  <a:lnTo>
                    <a:pt x="1385974" y="4940351"/>
                  </a:lnTo>
                  <a:lnTo>
                    <a:pt x="1385973" y="4940351"/>
                  </a:lnTo>
                  <a:lnTo>
                    <a:pt x="1385973" y="5098295"/>
                  </a:lnTo>
                  <a:lnTo>
                    <a:pt x="1384307" y="5098295"/>
                  </a:lnTo>
                  <a:lnTo>
                    <a:pt x="1384306" y="6903510"/>
                  </a:lnTo>
                  <a:lnTo>
                    <a:pt x="1385973" y="6912076"/>
                  </a:lnTo>
                  <a:lnTo>
                    <a:pt x="1384305" y="6920648"/>
                  </a:lnTo>
                  <a:lnTo>
                    <a:pt x="1384305" y="7061454"/>
                  </a:lnTo>
                  <a:lnTo>
                    <a:pt x="1385972" y="7070020"/>
                  </a:lnTo>
                  <a:cubicBezTo>
                    <a:pt x="1385971" y="7094995"/>
                    <a:pt x="1381209" y="7119970"/>
                    <a:pt x="1371681" y="7143465"/>
                  </a:cubicBezTo>
                  <a:lnTo>
                    <a:pt x="1357037" y="7165517"/>
                  </a:lnTo>
                  <a:lnTo>
                    <a:pt x="1339737" y="7195672"/>
                  </a:lnTo>
                  <a:lnTo>
                    <a:pt x="1333329" y="7201219"/>
                  </a:lnTo>
                  <a:lnTo>
                    <a:pt x="1328807" y="7208029"/>
                  </a:lnTo>
                  <a:lnTo>
                    <a:pt x="1328808" y="7208029"/>
                  </a:lnTo>
                  <a:lnTo>
                    <a:pt x="1314458" y="7217558"/>
                  </a:lnTo>
                  <a:lnTo>
                    <a:pt x="1290337" y="7238441"/>
                  </a:lnTo>
                  <a:lnTo>
                    <a:pt x="1272413" y="7245478"/>
                  </a:lnTo>
                  <a:lnTo>
                    <a:pt x="1264245" y="7250902"/>
                  </a:lnTo>
                  <a:lnTo>
                    <a:pt x="1253047" y="7253081"/>
                  </a:lnTo>
                  <a:lnTo>
                    <a:pt x="1228467" y="7262731"/>
                  </a:lnTo>
                  <a:lnTo>
                    <a:pt x="1189134" y="7266697"/>
                  </a:lnTo>
                  <a:lnTo>
                    <a:pt x="1149800" y="7262731"/>
                  </a:lnTo>
                  <a:lnTo>
                    <a:pt x="1121945" y="7251795"/>
                  </a:lnTo>
                  <a:lnTo>
                    <a:pt x="1117357" y="7250902"/>
                  </a:lnTo>
                  <a:lnTo>
                    <a:pt x="1114011" y="7248680"/>
                  </a:lnTo>
                  <a:lnTo>
                    <a:pt x="1087931" y="7238441"/>
                  </a:lnTo>
                  <a:lnTo>
                    <a:pt x="1052835" y="7208055"/>
                  </a:lnTo>
                  <a:lnTo>
                    <a:pt x="1052794" y="7208029"/>
                  </a:lnTo>
                  <a:lnTo>
                    <a:pt x="1052734" y="7207968"/>
                  </a:lnTo>
                  <a:lnTo>
                    <a:pt x="1038530" y="7195672"/>
                  </a:lnTo>
                  <a:lnTo>
                    <a:pt x="1035965" y="7191199"/>
                  </a:lnTo>
                  <a:close/>
                </a:path>
              </a:pathLst>
            </a:custGeom>
            <a:solidFill>
              <a:srgbClr val="D8D8D8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28"/>
            <p:cNvSpPr/>
            <p:nvPr/>
          </p:nvSpPr>
          <p:spPr>
            <a:xfrm rot="10800000">
              <a:off x="6135867" y="1612636"/>
              <a:ext cx="857607" cy="4481454"/>
            </a:xfrm>
            <a:custGeom>
              <a:avLst/>
              <a:gdLst>
                <a:gd name="connsiteX0" fmla="*/ 1189134 w 1385973"/>
                <a:gd name="connsiteY0" fmla="*/ 7242452 h 7242452"/>
                <a:gd name="connsiteX1" fmla="*/ 1149800 w 1385973"/>
                <a:gd name="connsiteY1" fmla="*/ 7238486 h 7242452"/>
                <a:gd name="connsiteX2" fmla="*/ 1121945 w 1385973"/>
                <a:gd name="connsiteY2" fmla="*/ 7227550 h 7242452"/>
                <a:gd name="connsiteX3" fmla="*/ 1117357 w 1385973"/>
                <a:gd name="connsiteY3" fmla="*/ 7226657 h 7242452"/>
                <a:gd name="connsiteX4" fmla="*/ 1114011 w 1385973"/>
                <a:gd name="connsiteY4" fmla="*/ 7224435 h 7242452"/>
                <a:gd name="connsiteX5" fmla="*/ 1087931 w 1385973"/>
                <a:gd name="connsiteY5" fmla="*/ 7214196 h 7242452"/>
                <a:gd name="connsiteX6" fmla="*/ 1052835 w 1385973"/>
                <a:gd name="connsiteY6" fmla="*/ 7183810 h 7242452"/>
                <a:gd name="connsiteX7" fmla="*/ 1052794 w 1385973"/>
                <a:gd name="connsiteY7" fmla="*/ 7183784 h 7242452"/>
                <a:gd name="connsiteX8" fmla="*/ 1052734 w 1385973"/>
                <a:gd name="connsiteY8" fmla="*/ 7183723 h 7242452"/>
                <a:gd name="connsiteX9" fmla="*/ 1038530 w 1385973"/>
                <a:gd name="connsiteY9" fmla="*/ 7171427 h 7242452"/>
                <a:gd name="connsiteX10" fmla="*/ 1035965 w 1385973"/>
                <a:gd name="connsiteY10" fmla="*/ 7166954 h 7242452"/>
                <a:gd name="connsiteX11" fmla="*/ 0 w 1385973"/>
                <a:gd name="connsiteY11" fmla="*/ 6130977 h 7242452"/>
                <a:gd name="connsiteX12" fmla="*/ 0 w 1385973"/>
                <a:gd name="connsiteY12" fmla="*/ 5997277 h 7242452"/>
                <a:gd name="connsiteX13" fmla="*/ 0 w 1385973"/>
                <a:gd name="connsiteY13" fmla="*/ 3688080 h 7242452"/>
                <a:gd name="connsiteX14" fmla="*/ 0 w 1385973"/>
                <a:gd name="connsiteY14" fmla="*/ 3554380 h 7242452"/>
                <a:gd name="connsiteX15" fmla="*/ 1 w 1385973"/>
                <a:gd name="connsiteY15" fmla="*/ 3554380 h 7242452"/>
                <a:gd name="connsiteX16" fmla="*/ 1 w 1385973"/>
                <a:gd name="connsiteY16" fmla="*/ 3554373 h 7242452"/>
                <a:gd name="connsiteX17" fmla="*/ 1 w 1385973"/>
                <a:gd name="connsiteY17" fmla="*/ 1245176 h 7242452"/>
                <a:gd name="connsiteX18" fmla="*/ 1 w 1385973"/>
                <a:gd name="connsiteY18" fmla="*/ 1111476 h 7242452"/>
                <a:gd name="connsiteX19" fmla="*/ 1035966 w 1385973"/>
                <a:gd name="connsiteY19" fmla="*/ 75498 h 7242452"/>
                <a:gd name="connsiteX20" fmla="*/ 1038531 w 1385973"/>
                <a:gd name="connsiteY20" fmla="*/ 71026 h 7242452"/>
                <a:gd name="connsiteX21" fmla="*/ 1052735 w 1385973"/>
                <a:gd name="connsiteY21" fmla="*/ 58730 h 7242452"/>
                <a:gd name="connsiteX22" fmla="*/ 1052795 w 1385973"/>
                <a:gd name="connsiteY22" fmla="*/ 58668 h 7242452"/>
                <a:gd name="connsiteX23" fmla="*/ 1052836 w 1385973"/>
                <a:gd name="connsiteY23" fmla="*/ 58642 h 7242452"/>
                <a:gd name="connsiteX24" fmla="*/ 1087932 w 1385973"/>
                <a:gd name="connsiteY24" fmla="*/ 28256 h 7242452"/>
                <a:gd name="connsiteX25" fmla="*/ 1114012 w 1385973"/>
                <a:gd name="connsiteY25" fmla="*/ 18018 h 7242452"/>
                <a:gd name="connsiteX26" fmla="*/ 1117358 w 1385973"/>
                <a:gd name="connsiteY26" fmla="*/ 15796 h 7242452"/>
                <a:gd name="connsiteX27" fmla="*/ 1121946 w 1385973"/>
                <a:gd name="connsiteY27" fmla="*/ 14902 h 7242452"/>
                <a:gd name="connsiteX28" fmla="*/ 1149801 w 1385973"/>
                <a:gd name="connsiteY28" fmla="*/ 3966 h 7242452"/>
                <a:gd name="connsiteX29" fmla="*/ 1189135 w 1385973"/>
                <a:gd name="connsiteY29" fmla="*/ 0 h 7242452"/>
                <a:gd name="connsiteX30" fmla="*/ 1228468 w 1385973"/>
                <a:gd name="connsiteY30" fmla="*/ 3966 h 7242452"/>
                <a:gd name="connsiteX31" fmla="*/ 1253048 w 1385973"/>
                <a:gd name="connsiteY31" fmla="*/ 13616 h 7242452"/>
                <a:gd name="connsiteX32" fmla="*/ 1264246 w 1385973"/>
                <a:gd name="connsiteY32" fmla="*/ 15796 h 7242452"/>
                <a:gd name="connsiteX33" fmla="*/ 1272414 w 1385973"/>
                <a:gd name="connsiteY33" fmla="*/ 21220 h 7242452"/>
                <a:gd name="connsiteX34" fmla="*/ 1290338 w 1385973"/>
                <a:gd name="connsiteY34" fmla="*/ 28256 h 7242452"/>
                <a:gd name="connsiteX35" fmla="*/ 1314459 w 1385973"/>
                <a:gd name="connsiteY35" fmla="*/ 49140 h 7242452"/>
                <a:gd name="connsiteX36" fmla="*/ 1328809 w 1385973"/>
                <a:gd name="connsiteY36" fmla="*/ 58668 h 7242452"/>
                <a:gd name="connsiteX37" fmla="*/ 1328808 w 1385973"/>
                <a:gd name="connsiteY37" fmla="*/ 58668 h 7242452"/>
                <a:gd name="connsiteX38" fmla="*/ 1333330 w 1385973"/>
                <a:gd name="connsiteY38" fmla="*/ 65478 h 7242452"/>
                <a:gd name="connsiteX39" fmla="*/ 1339738 w 1385973"/>
                <a:gd name="connsiteY39" fmla="*/ 71026 h 7242452"/>
                <a:gd name="connsiteX40" fmla="*/ 1357038 w 1385973"/>
                <a:gd name="connsiteY40" fmla="*/ 101180 h 7242452"/>
                <a:gd name="connsiteX41" fmla="*/ 1371682 w 1385973"/>
                <a:gd name="connsiteY41" fmla="*/ 123232 h 7242452"/>
                <a:gd name="connsiteX42" fmla="*/ 1385973 w 1385973"/>
                <a:gd name="connsiteY42" fmla="*/ 196678 h 7242452"/>
                <a:gd name="connsiteX43" fmla="*/ 1384306 w 1385973"/>
                <a:gd name="connsiteY43" fmla="*/ 205244 h 7242452"/>
                <a:gd name="connsiteX44" fmla="*/ 1384306 w 1385973"/>
                <a:gd name="connsiteY44" fmla="*/ 321811 h 7242452"/>
                <a:gd name="connsiteX45" fmla="*/ 1385973 w 1385973"/>
                <a:gd name="connsiteY45" fmla="*/ 330378 h 7242452"/>
                <a:gd name="connsiteX46" fmla="*/ 1384306 w 1385973"/>
                <a:gd name="connsiteY46" fmla="*/ 338944 h 7242452"/>
                <a:gd name="connsiteX47" fmla="*/ 1384307 w 1385973"/>
                <a:gd name="connsiteY47" fmla="*/ 2491960 h 7242452"/>
                <a:gd name="connsiteX48" fmla="*/ 1385973 w 1385973"/>
                <a:gd name="connsiteY48" fmla="*/ 2491960 h 7242452"/>
                <a:gd name="connsiteX49" fmla="*/ 1385973 w 1385973"/>
                <a:gd name="connsiteY49" fmla="*/ 2625660 h 7242452"/>
                <a:gd name="connsiteX50" fmla="*/ 1385973 w 1385973"/>
                <a:gd name="connsiteY50" fmla="*/ 4940350 h 7242452"/>
                <a:gd name="connsiteX51" fmla="*/ 1385973 w 1385973"/>
                <a:gd name="connsiteY51" fmla="*/ 5074050 h 7242452"/>
                <a:gd name="connsiteX52" fmla="*/ 1384306 w 1385973"/>
                <a:gd name="connsiteY52" fmla="*/ 5074050 h 7242452"/>
                <a:gd name="connsiteX53" fmla="*/ 1384305 w 1385973"/>
                <a:gd name="connsiteY53" fmla="*/ 6903510 h 7242452"/>
                <a:gd name="connsiteX54" fmla="*/ 1385972 w 1385973"/>
                <a:gd name="connsiteY54" fmla="*/ 6912075 h 7242452"/>
                <a:gd name="connsiteX55" fmla="*/ 1384305 w 1385973"/>
                <a:gd name="connsiteY55" fmla="*/ 6920642 h 7242452"/>
                <a:gd name="connsiteX56" fmla="*/ 1384305 w 1385973"/>
                <a:gd name="connsiteY56" fmla="*/ 7037209 h 7242452"/>
                <a:gd name="connsiteX57" fmla="*/ 1385972 w 1385973"/>
                <a:gd name="connsiteY57" fmla="*/ 7045775 h 7242452"/>
                <a:gd name="connsiteX58" fmla="*/ 1371681 w 1385973"/>
                <a:gd name="connsiteY58" fmla="*/ 7119220 h 7242452"/>
                <a:gd name="connsiteX59" fmla="*/ 1357037 w 1385973"/>
                <a:gd name="connsiteY59" fmla="*/ 7141272 h 7242452"/>
                <a:gd name="connsiteX60" fmla="*/ 1339737 w 1385973"/>
                <a:gd name="connsiteY60" fmla="*/ 7171427 h 7242452"/>
                <a:gd name="connsiteX61" fmla="*/ 1333329 w 1385973"/>
                <a:gd name="connsiteY61" fmla="*/ 7176974 h 7242452"/>
                <a:gd name="connsiteX62" fmla="*/ 1328807 w 1385973"/>
                <a:gd name="connsiteY62" fmla="*/ 7183784 h 7242452"/>
                <a:gd name="connsiteX63" fmla="*/ 1328808 w 1385973"/>
                <a:gd name="connsiteY63" fmla="*/ 7183784 h 7242452"/>
                <a:gd name="connsiteX64" fmla="*/ 1314458 w 1385973"/>
                <a:gd name="connsiteY64" fmla="*/ 7193313 h 7242452"/>
                <a:gd name="connsiteX65" fmla="*/ 1290337 w 1385973"/>
                <a:gd name="connsiteY65" fmla="*/ 7214196 h 7242452"/>
                <a:gd name="connsiteX66" fmla="*/ 1272413 w 1385973"/>
                <a:gd name="connsiteY66" fmla="*/ 7221233 h 7242452"/>
                <a:gd name="connsiteX67" fmla="*/ 1264245 w 1385973"/>
                <a:gd name="connsiteY67" fmla="*/ 7226657 h 7242452"/>
                <a:gd name="connsiteX68" fmla="*/ 1253047 w 1385973"/>
                <a:gd name="connsiteY68" fmla="*/ 7228836 h 7242452"/>
                <a:gd name="connsiteX69" fmla="*/ 1228467 w 1385973"/>
                <a:gd name="connsiteY69" fmla="*/ 7238486 h 7242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1385973" h="7242452">
                  <a:moveTo>
                    <a:pt x="1189134" y="7242452"/>
                  </a:moveTo>
                  <a:lnTo>
                    <a:pt x="1149800" y="7238486"/>
                  </a:lnTo>
                  <a:lnTo>
                    <a:pt x="1121945" y="7227550"/>
                  </a:lnTo>
                  <a:lnTo>
                    <a:pt x="1117357" y="7226657"/>
                  </a:lnTo>
                  <a:lnTo>
                    <a:pt x="1114011" y="7224435"/>
                  </a:lnTo>
                  <a:lnTo>
                    <a:pt x="1087931" y="7214196"/>
                  </a:lnTo>
                  <a:lnTo>
                    <a:pt x="1052835" y="7183810"/>
                  </a:lnTo>
                  <a:lnTo>
                    <a:pt x="1052794" y="7183784"/>
                  </a:lnTo>
                  <a:lnTo>
                    <a:pt x="1052734" y="7183723"/>
                  </a:lnTo>
                  <a:lnTo>
                    <a:pt x="1038530" y="7171427"/>
                  </a:lnTo>
                  <a:lnTo>
                    <a:pt x="1035965" y="7166954"/>
                  </a:lnTo>
                  <a:lnTo>
                    <a:pt x="0" y="6130977"/>
                  </a:lnTo>
                  <a:lnTo>
                    <a:pt x="0" y="5997277"/>
                  </a:lnTo>
                  <a:lnTo>
                    <a:pt x="0" y="3688080"/>
                  </a:lnTo>
                  <a:lnTo>
                    <a:pt x="0" y="3554380"/>
                  </a:lnTo>
                  <a:lnTo>
                    <a:pt x="1" y="3554380"/>
                  </a:lnTo>
                  <a:lnTo>
                    <a:pt x="1" y="3554373"/>
                  </a:lnTo>
                  <a:lnTo>
                    <a:pt x="1" y="1245176"/>
                  </a:lnTo>
                  <a:lnTo>
                    <a:pt x="1" y="1111476"/>
                  </a:lnTo>
                  <a:lnTo>
                    <a:pt x="1035966" y="75498"/>
                  </a:lnTo>
                  <a:lnTo>
                    <a:pt x="1038531" y="71026"/>
                  </a:lnTo>
                  <a:lnTo>
                    <a:pt x="1052735" y="58730"/>
                  </a:lnTo>
                  <a:lnTo>
                    <a:pt x="1052795" y="58668"/>
                  </a:lnTo>
                  <a:lnTo>
                    <a:pt x="1052836" y="58642"/>
                  </a:lnTo>
                  <a:lnTo>
                    <a:pt x="1087932" y="28256"/>
                  </a:lnTo>
                  <a:lnTo>
                    <a:pt x="1114012" y="18018"/>
                  </a:lnTo>
                  <a:lnTo>
                    <a:pt x="1117358" y="15796"/>
                  </a:lnTo>
                  <a:lnTo>
                    <a:pt x="1121946" y="14902"/>
                  </a:lnTo>
                  <a:lnTo>
                    <a:pt x="1149801" y="3966"/>
                  </a:lnTo>
                  <a:lnTo>
                    <a:pt x="1189135" y="0"/>
                  </a:lnTo>
                  <a:lnTo>
                    <a:pt x="1228468" y="3966"/>
                  </a:lnTo>
                  <a:lnTo>
                    <a:pt x="1253048" y="13616"/>
                  </a:lnTo>
                  <a:lnTo>
                    <a:pt x="1264246" y="15796"/>
                  </a:lnTo>
                  <a:lnTo>
                    <a:pt x="1272414" y="21220"/>
                  </a:lnTo>
                  <a:lnTo>
                    <a:pt x="1290338" y="28256"/>
                  </a:lnTo>
                  <a:lnTo>
                    <a:pt x="1314459" y="49140"/>
                  </a:lnTo>
                  <a:lnTo>
                    <a:pt x="1328809" y="58668"/>
                  </a:lnTo>
                  <a:lnTo>
                    <a:pt x="1328808" y="58668"/>
                  </a:lnTo>
                  <a:lnTo>
                    <a:pt x="1333330" y="65478"/>
                  </a:lnTo>
                  <a:lnTo>
                    <a:pt x="1339738" y="71026"/>
                  </a:lnTo>
                  <a:lnTo>
                    <a:pt x="1357038" y="101180"/>
                  </a:lnTo>
                  <a:lnTo>
                    <a:pt x="1371682" y="123232"/>
                  </a:lnTo>
                  <a:cubicBezTo>
                    <a:pt x="1381210" y="146728"/>
                    <a:pt x="1385972" y="171702"/>
                    <a:pt x="1385973" y="196678"/>
                  </a:cubicBezTo>
                  <a:lnTo>
                    <a:pt x="1384306" y="205244"/>
                  </a:lnTo>
                  <a:lnTo>
                    <a:pt x="1384306" y="321811"/>
                  </a:lnTo>
                  <a:lnTo>
                    <a:pt x="1385973" y="330378"/>
                  </a:lnTo>
                  <a:lnTo>
                    <a:pt x="1384306" y="338944"/>
                  </a:lnTo>
                  <a:lnTo>
                    <a:pt x="1384307" y="2491960"/>
                  </a:lnTo>
                  <a:lnTo>
                    <a:pt x="1385973" y="2491960"/>
                  </a:lnTo>
                  <a:lnTo>
                    <a:pt x="1385973" y="2625660"/>
                  </a:lnTo>
                  <a:lnTo>
                    <a:pt x="1385973" y="4940350"/>
                  </a:lnTo>
                  <a:lnTo>
                    <a:pt x="1385973" y="5074050"/>
                  </a:lnTo>
                  <a:lnTo>
                    <a:pt x="1384306" y="5074050"/>
                  </a:lnTo>
                  <a:lnTo>
                    <a:pt x="1384305" y="6903510"/>
                  </a:lnTo>
                  <a:lnTo>
                    <a:pt x="1385972" y="6912075"/>
                  </a:lnTo>
                  <a:lnTo>
                    <a:pt x="1384305" y="6920642"/>
                  </a:lnTo>
                  <a:lnTo>
                    <a:pt x="1384305" y="7037209"/>
                  </a:lnTo>
                  <a:lnTo>
                    <a:pt x="1385972" y="7045775"/>
                  </a:lnTo>
                  <a:cubicBezTo>
                    <a:pt x="1385971" y="7070750"/>
                    <a:pt x="1381209" y="7095725"/>
                    <a:pt x="1371681" y="7119220"/>
                  </a:cubicBezTo>
                  <a:lnTo>
                    <a:pt x="1357037" y="7141272"/>
                  </a:lnTo>
                  <a:lnTo>
                    <a:pt x="1339737" y="7171427"/>
                  </a:lnTo>
                  <a:lnTo>
                    <a:pt x="1333329" y="7176974"/>
                  </a:lnTo>
                  <a:lnTo>
                    <a:pt x="1328807" y="7183784"/>
                  </a:lnTo>
                  <a:lnTo>
                    <a:pt x="1328808" y="7183784"/>
                  </a:lnTo>
                  <a:lnTo>
                    <a:pt x="1314458" y="7193313"/>
                  </a:lnTo>
                  <a:lnTo>
                    <a:pt x="1290337" y="7214196"/>
                  </a:lnTo>
                  <a:lnTo>
                    <a:pt x="1272413" y="7221233"/>
                  </a:lnTo>
                  <a:lnTo>
                    <a:pt x="1264245" y="7226657"/>
                  </a:lnTo>
                  <a:lnTo>
                    <a:pt x="1253047" y="7228836"/>
                  </a:lnTo>
                  <a:lnTo>
                    <a:pt x="1228467" y="7238486"/>
                  </a:lnTo>
                  <a:close/>
                </a:path>
              </a:pathLst>
            </a:custGeom>
            <a:solidFill>
              <a:srgbClr val="C5C5C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8" name="任意多边形 29"/>
            <p:cNvSpPr/>
            <p:nvPr/>
          </p:nvSpPr>
          <p:spPr>
            <a:xfrm rot="16200000" flipV="1">
              <a:off x="5666937" y="2057226"/>
              <a:ext cx="857606" cy="4501199"/>
            </a:xfrm>
            <a:custGeom>
              <a:avLst/>
              <a:gdLst>
                <a:gd name="connsiteX0" fmla="*/ 1385973 w 1385973"/>
                <a:gd name="connsiteY0" fmla="*/ 5105957 h 7274359"/>
                <a:gd name="connsiteX1" fmla="*/ 1385973 w 1385973"/>
                <a:gd name="connsiteY1" fmla="*/ 4940351 h 7274359"/>
                <a:gd name="connsiteX2" fmla="*/ 1385973 w 1385973"/>
                <a:gd name="connsiteY2" fmla="*/ 2657567 h 7274359"/>
                <a:gd name="connsiteX3" fmla="*/ 1385973 w 1385973"/>
                <a:gd name="connsiteY3" fmla="*/ 2491961 h 7274359"/>
                <a:gd name="connsiteX4" fmla="*/ 1384307 w 1385973"/>
                <a:gd name="connsiteY4" fmla="*/ 2491961 h 7274359"/>
                <a:gd name="connsiteX5" fmla="*/ 1384306 w 1385973"/>
                <a:gd name="connsiteY5" fmla="*/ 370851 h 7274359"/>
                <a:gd name="connsiteX6" fmla="*/ 1385973 w 1385973"/>
                <a:gd name="connsiteY6" fmla="*/ 362285 h 7274359"/>
                <a:gd name="connsiteX7" fmla="*/ 1384306 w 1385973"/>
                <a:gd name="connsiteY7" fmla="*/ 353718 h 7274359"/>
                <a:gd name="connsiteX8" fmla="*/ 1384306 w 1385973"/>
                <a:gd name="connsiteY8" fmla="*/ 205245 h 7274359"/>
                <a:gd name="connsiteX9" fmla="*/ 1385973 w 1385973"/>
                <a:gd name="connsiteY9" fmla="*/ 196679 h 7274359"/>
                <a:gd name="connsiteX10" fmla="*/ 1371682 w 1385973"/>
                <a:gd name="connsiteY10" fmla="*/ 123233 h 7274359"/>
                <a:gd name="connsiteX11" fmla="*/ 1357038 w 1385973"/>
                <a:gd name="connsiteY11" fmla="*/ 101181 h 7274359"/>
                <a:gd name="connsiteX12" fmla="*/ 1339738 w 1385973"/>
                <a:gd name="connsiteY12" fmla="*/ 71027 h 7274359"/>
                <a:gd name="connsiteX13" fmla="*/ 1333330 w 1385973"/>
                <a:gd name="connsiteY13" fmla="*/ 65479 h 7274359"/>
                <a:gd name="connsiteX14" fmla="*/ 1328808 w 1385973"/>
                <a:gd name="connsiteY14" fmla="*/ 58669 h 7274359"/>
                <a:gd name="connsiteX15" fmla="*/ 1328809 w 1385973"/>
                <a:gd name="connsiteY15" fmla="*/ 58669 h 7274359"/>
                <a:gd name="connsiteX16" fmla="*/ 1314459 w 1385973"/>
                <a:gd name="connsiteY16" fmla="*/ 49141 h 7274359"/>
                <a:gd name="connsiteX17" fmla="*/ 1290338 w 1385973"/>
                <a:gd name="connsiteY17" fmla="*/ 28257 h 7274359"/>
                <a:gd name="connsiteX18" fmla="*/ 1272414 w 1385973"/>
                <a:gd name="connsiteY18" fmla="*/ 21221 h 7274359"/>
                <a:gd name="connsiteX19" fmla="*/ 1264246 w 1385973"/>
                <a:gd name="connsiteY19" fmla="*/ 15797 h 7274359"/>
                <a:gd name="connsiteX20" fmla="*/ 1253048 w 1385973"/>
                <a:gd name="connsiteY20" fmla="*/ 13617 h 7274359"/>
                <a:gd name="connsiteX21" fmla="*/ 1228468 w 1385973"/>
                <a:gd name="connsiteY21" fmla="*/ 3967 h 7274359"/>
                <a:gd name="connsiteX22" fmla="*/ 1189135 w 1385973"/>
                <a:gd name="connsiteY22" fmla="*/ 0 h 7274359"/>
                <a:gd name="connsiteX23" fmla="*/ 1149801 w 1385973"/>
                <a:gd name="connsiteY23" fmla="*/ 3967 h 7274359"/>
                <a:gd name="connsiteX24" fmla="*/ 1121946 w 1385973"/>
                <a:gd name="connsiteY24" fmla="*/ 14903 h 7274359"/>
                <a:gd name="connsiteX25" fmla="*/ 1117358 w 1385973"/>
                <a:gd name="connsiteY25" fmla="*/ 15797 h 7274359"/>
                <a:gd name="connsiteX26" fmla="*/ 1114012 w 1385973"/>
                <a:gd name="connsiteY26" fmla="*/ 18019 h 7274359"/>
                <a:gd name="connsiteX27" fmla="*/ 1087932 w 1385973"/>
                <a:gd name="connsiteY27" fmla="*/ 28257 h 7274359"/>
                <a:gd name="connsiteX28" fmla="*/ 1052836 w 1385973"/>
                <a:gd name="connsiteY28" fmla="*/ 58643 h 7274359"/>
                <a:gd name="connsiteX29" fmla="*/ 1052795 w 1385973"/>
                <a:gd name="connsiteY29" fmla="*/ 58669 h 7274359"/>
                <a:gd name="connsiteX30" fmla="*/ 1052735 w 1385973"/>
                <a:gd name="connsiteY30" fmla="*/ 58731 h 7274359"/>
                <a:gd name="connsiteX31" fmla="*/ 1038531 w 1385973"/>
                <a:gd name="connsiteY31" fmla="*/ 71027 h 7274359"/>
                <a:gd name="connsiteX32" fmla="*/ 1035966 w 1385973"/>
                <a:gd name="connsiteY32" fmla="*/ 75499 h 7274359"/>
                <a:gd name="connsiteX33" fmla="*/ 1 w 1385973"/>
                <a:gd name="connsiteY33" fmla="*/ 1111477 h 7274359"/>
                <a:gd name="connsiteX34" fmla="*/ 1 w 1385973"/>
                <a:gd name="connsiteY34" fmla="*/ 1277083 h 7274359"/>
                <a:gd name="connsiteX35" fmla="*/ 1 w 1385973"/>
                <a:gd name="connsiteY35" fmla="*/ 3554374 h 7274359"/>
                <a:gd name="connsiteX36" fmla="*/ 1 w 1385973"/>
                <a:gd name="connsiteY36" fmla="*/ 3554381 h 7274359"/>
                <a:gd name="connsiteX37" fmla="*/ 0 w 1385973"/>
                <a:gd name="connsiteY37" fmla="*/ 3554381 h 7274359"/>
                <a:gd name="connsiteX38" fmla="*/ 0 w 1385973"/>
                <a:gd name="connsiteY38" fmla="*/ 3719987 h 7274359"/>
                <a:gd name="connsiteX39" fmla="*/ 0 w 1385973"/>
                <a:gd name="connsiteY39" fmla="*/ 5997278 h 7274359"/>
                <a:gd name="connsiteX40" fmla="*/ 0 w 1385973"/>
                <a:gd name="connsiteY40" fmla="*/ 6162884 h 7274359"/>
                <a:gd name="connsiteX41" fmla="*/ 1035965 w 1385973"/>
                <a:gd name="connsiteY41" fmla="*/ 7198861 h 7274359"/>
                <a:gd name="connsiteX42" fmla="*/ 1038530 w 1385973"/>
                <a:gd name="connsiteY42" fmla="*/ 7203334 h 7274359"/>
                <a:gd name="connsiteX43" fmla="*/ 1052734 w 1385973"/>
                <a:gd name="connsiteY43" fmla="*/ 7215630 h 7274359"/>
                <a:gd name="connsiteX44" fmla="*/ 1052794 w 1385973"/>
                <a:gd name="connsiteY44" fmla="*/ 7215691 h 7274359"/>
                <a:gd name="connsiteX45" fmla="*/ 1052835 w 1385973"/>
                <a:gd name="connsiteY45" fmla="*/ 7215717 h 7274359"/>
                <a:gd name="connsiteX46" fmla="*/ 1087931 w 1385973"/>
                <a:gd name="connsiteY46" fmla="*/ 7246103 h 7274359"/>
                <a:gd name="connsiteX47" fmla="*/ 1114011 w 1385973"/>
                <a:gd name="connsiteY47" fmla="*/ 7256342 h 7274359"/>
                <a:gd name="connsiteX48" fmla="*/ 1117357 w 1385973"/>
                <a:gd name="connsiteY48" fmla="*/ 7258564 h 7274359"/>
                <a:gd name="connsiteX49" fmla="*/ 1121945 w 1385973"/>
                <a:gd name="connsiteY49" fmla="*/ 7259457 h 7274359"/>
                <a:gd name="connsiteX50" fmla="*/ 1149800 w 1385973"/>
                <a:gd name="connsiteY50" fmla="*/ 7270393 h 7274359"/>
                <a:gd name="connsiteX51" fmla="*/ 1189134 w 1385973"/>
                <a:gd name="connsiteY51" fmla="*/ 7274359 h 7274359"/>
                <a:gd name="connsiteX52" fmla="*/ 1228467 w 1385973"/>
                <a:gd name="connsiteY52" fmla="*/ 7270393 h 7274359"/>
                <a:gd name="connsiteX53" fmla="*/ 1253047 w 1385973"/>
                <a:gd name="connsiteY53" fmla="*/ 7260743 h 7274359"/>
                <a:gd name="connsiteX54" fmla="*/ 1264245 w 1385973"/>
                <a:gd name="connsiteY54" fmla="*/ 7258564 h 7274359"/>
                <a:gd name="connsiteX55" fmla="*/ 1272413 w 1385973"/>
                <a:gd name="connsiteY55" fmla="*/ 7253140 h 7274359"/>
                <a:gd name="connsiteX56" fmla="*/ 1290337 w 1385973"/>
                <a:gd name="connsiteY56" fmla="*/ 7246103 h 7274359"/>
                <a:gd name="connsiteX57" fmla="*/ 1314458 w 1385973"/>
                <a:gd name="connsiteY57" fmla="*/ 7225220 h 7274359"/>
                <a:gd name="connsiteX58" fmla="*/ 1328808 w 1385973"/>
                <a:gd name="connsiteY58" fmla="*/ 7215691 h 7274359"/>
                <a:gd name="connsiteX59" fmla="*/ 1328807 w 1385973"/>
                <a:gd name="connsiteY59" fmla="*/ 7215691 h 7274359"/>
                <a:gd name="connsiteX60" fmla="*/ 1333329 w 1385973"/>
                <a:gd name="connsiteY60" fmla="*/ 7208881 h 7274359"/>
                <a:gd name="connsiteX61" fmla="*/ 1339737 w 1385973"/>
                <a:gd name="connsiteY61" fmla="*/ 7203334 h 7274359"/>
                <a:gd name="connsiteX62" fmla="*/ 1357037 w 1385973"/>
                <a:gd name="connsiteY62" fmla="*/ 7173179 h 7274359"/>
                <a:gd name="connsiteX63" fmla="*/ 1371681 w 1385973"/>
                <a:gd name="connsiteY63" fmla="*/ 7151127 h 7274359"/>
                <a:gd name="connsiteX64" fmla="*/ 1385972 w 1385973"/>
                <a:gd name="connsiteY64" fmla="*/ 7077682 h 7274359"/>
                <a:gd name="connsiteX65" fmla="*/ 1384305 w 1385973"/>
                <a:gd name="connsiteY65" fmla="*/ 7069116 h 7274359"/>
                <a:gd name="connsiteX66" fmla="*/ 1384305 w 1385973"/>
                <a:gd name="connsiteY66" fmla="*/ 6920643 h 7274359"/>
                <a:gd name="connsiteX67" fmla="*/ 1385972 w 1385973"/>
                <a:gd name="connsiteY67" fmla="*/ 6912076 h 7274359"/>
                <a:gd name="connsiteX68" fmla="*/ 1384305 w 1385973"/>
                <a:gd name="connsiteY68" fmla="*/ 6903510 h 7274359"/>
                <a:gd name="connsiteX69" fmla="*/ 1384306 w 1385973"/>
                <a:gd name="connsiteY69" fmla="*/ 5105957 h 7274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1385973" h="7274359">
                  <a:moveTo>
                    <a:pt x="1385973" y="5105957"/>
                  </a:moveTo>
                  <a:lnTo>
                    <a:pt x="1385973" y="4940351"/>
                  </a:lnTo>
                  <a:lnTo>
                    <a:pt x="1385973" y="2657567"/>
                  </a:lnTo>
                  <a:lnTo>
                    <a:pt x="1385973" y="2491961"/>
                  </a:lnTo>
                  <a:lnTo>
                    <a:pt x="1384307" y="2491961"/>
                  </a:lnTo>
                  <a:lnTo>
                    <a:pt x="1384306" y="370851"/>
                  </a:lnTo>
                  <a:lnTo>
                    <a:pt x="1385973" y="362285"/>
                  </a:lnTo>
                  <a:lnTo>
                    <a:pt x="1384306" y="353718"/>
                  </a:lnTo>
                  <a:lnTo>
                    <a:pt x="1384306" y="205245"/>
                  </a:lnTo>
                  <a:lnTo>
                    <a:pt x="1385973" y="196679"/>
                  </a:lnTo>
                  <a:cubicBezTo>
                    <a:pt x="1385972" y="171703"/>
                    <a:pt x="1381210" y="146729"/>
                    <a:pt x="1371682" y="123233"/>
                  </a:cubicBezTo>
                  <a:lnTo>
                    <a:pt x="1357038" y="101181"/>
                  </a:lnTo>
                  <a:lnTo>
                    <a:pt x="1339738" y="71027"/>
                  </a:lnTo>
                  <a:lnTo>
                    <a:pt x="1333330" y="65479"/>
                  </a:lnTo>
                  <a:lnTo>
                    <a:pt x="1328808" y="58669"/>
                  </a:lnTo>
                  <a:lnTo>
                    <a:pt x="1328809" y="58669"/>
                  </a:lnTo>
                  <a:lnTo>
                    <a:pt x="1314459" y="49141"/>
                  </a:lnTo>
                  <a:lnTo>
                    <a:pt x="1290338" y="28257"/>
                  </a:lnTo>
                  <a:lnTo>
                    <a:pt x="1272414" y="21221"/>
                  </a:lnTo>
                  <a:lnTo>
                    <a:pt x="1264246" y="15797"/>
                  </a:lnTo>
                  <a:lnTo>
                    <a:pt x="1253048" y="13617"/>
                  </a:lnTo>
                  <a:lnTo>
                    <a:pt x="1228468" y="3967"/>
                  </a:lnTo>
                  <a:lnTo>
                    <a:pt x="1189135" y="0"/>
                  </a:lnTo>
                  <a:lnTo>
                    <a:pt x="1149801" y="3967"/>
                  </a:lnTo>
                  <a:lnTo>
                    <a:pt x="1121946" y="14903"/>
                  </a:lnTo>
                  <a:lnTo>
                    <a:pt x="1117358" y="15797"/>
                  </a:lnTo>
                  <a:lnTo>
                    <a:pt x="1114012" y="18019"/>
                  </a:lnTo>
                  <a:lnTo>
                    <a:pt x="1087932" y="28257"/>
                  </a:lnTo>
                  <a:lnTo>
                    <a:pt x="1052836" y="58643"/>
                  </a:lnTo>
                  <a:lnTo>
                    <a:pt x="1052795" y="58669"/>
                  </a:lnTo>
                  <a:lnTo>
                    <a:pt x="1052735" y="58731"/>
                  </a:lnTo>
                  <a:lnTo>
                    <a:pt x="1038531" y="71027"/>
                  </a:lnTo>
                  <a:lnTo>
                    <a:pt x="1035966" y="75499"/>
                  </a:lnTo>
                  <a:lnTo>
                    <a:pt x="1" y="1111477"/>
                  </a:lnTo>
                  <a:lnTo>
                    <a:pt x="1" y="1277083"/>
                  </a:lnTo>
                  <a:lnTo>
                    <a:pt x="1" y="3554374"/>
                  </a:lnTo>
                  <a:lnTo>
                    <a:pt x="1" y="3554381"/>
                  </a:lnTo>
                  <a:lnTo>
                    <a:pt x="0" y="3554381"/>
                  </a:lnTo>
                  <a:lnTo>
                    <a:pt x="0" y="3719987"/>
                  </a:lnTo>
                  <a:lnTo>
                    <a:pt x="0" y="5997278"/>
                  </a:lnTo>
                  <a:lnTo>
                    <a:pt x="0" y="6162884"/>
                  </a:lnTo>
                  <a:lnTo>
                    <a:pt x="1035965" y="7198861"/>
                  </a:lnTo>
                  <a:lnTo>
                    <a:pt x="1038530" y="7203334"/>
                  </a:lnTo>
                  <a:lnTo>
                    <a:pt x="1052734" y="7215630"/>
                  </a:lnTo>
                  <a:lnTo>
                    <a:pt x="1052794" y="7215691"/>
                  </a:lnTo>
                  <a:lnTo>
                    <a:pt x="1052835" y="7215717"/>
                  </a:lnTo>
                  <a:lnTo>
                    <a:pt x="1087931" y="7246103"/>
                  </a:lnTo>
                  <a:lnTo>
                    <a:pt x="1114011" y="7256342"/>
                  </a:lnTo>
                  <a:lnTo>
                    <a:pt x="1117357" y="7258564"/>
                  </a:lnTo>
                  <a:lnTo>
                    <a:pt x="1121945" y="7259457"/>
                  </a:lnTo>
                  <a:lnTo>
                    <a:pt x="1149800" y="7270393"/>
                  </a:lnTo>
                  <a:lnTo>
                    <a:pt x="1189134" y="7274359"/>
                  </a:lnTo>
                  <a:lnTo>
                    <a:pt x="1228467" y="7270393"/>
                  </a:lnTo>
                  <a:lnTo>
                    <a:pt x="1253047" y="7260743"/>
                  </a:lnTo>
                  <a:lnTo>
                    <a:pt x="1264245" y="7258564"/>
                  </a:lnTo>
                  <a:lnTo>
                    <a:pt x="1272413" y="7253140"/>
                  </a:lnTo>
                  <a:lnTo>
                    <a:pt x="1290337" y="7246103"/>
                  </a:lnTo>
                  <a:lnTo>
                    <a:pt x="1314458" y="7225220"/>
                  </a:lnTo>
                  <a:lnTo>
                    <a:pt x="1328808" y="7215691"/>
                  </a:lnTo>
                  <a:lnTo>
                    <a:pt x="1328807" y="7215691"/>
                  </a:lnTo>
                  <a:lnTo>
                    <a:pt x="1333329" y="7208881"/>
                  </a:lnTo>
                  <a:lnTo>
                    <a:pt x="1339737" y="7203334"/>
                  </a:lnTo>
                  <a:lnTo>
                    <a:pt x="1357037" y="7173179"/>
                  </a:lnTo>
                  <a:lnTo>
                    <a:pt x="1371681" y="7151127"/>
                  </a:lnTo>
                  <a:cubicBezTo>
                    <a:pt x="1381209" y="7127632"/>
                    <a:pt x="1385971" y="7102657"/>
                    <a:pt x="1385972" y="7077682"/>
                  </a:cubicBezTo>
                  <a:lnTo>
                    <a:pt x="1384305" y="7069116"/>
                  </a:lnTo>
                  <a:lnTo>
                    <a:pt x="1384305" y="6920643"/>
                  </a:lnTo>
                  <a:lnTo>
                    <a:pt x="1385972" y="6912076"/>
                  </a:lnTo>
                  <a:lnTo>
                    <a:pt x="1384305" y="6903510"/>
                  </a:lnTo>
                  <a:lnTo>
                    <a:pt x="1384306" y="5105957"/>
                  </a:lnTo>
                  <a:close/>
                </a:path>
              </a:pathLst>
            </a:custGeom>
            <a:solidFill>
              <a:srgbClr val="D8D8D8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9" name="任意多边形 30"/>
            <p:cNvSpPr/>
            <p:nvPr/>
          </p:nvSpPr>
          <p:spPr>
            <a:xfrm rot="10800000" flipH="1" flipV="1">
              <a:off x="5171463" y="3816171"/>
              <a:ext cx="857607" cy="2269220"/>
            </a:xfrm>
            <a:custGeom>
              <a:avLst/>
              <a:gdLst>
                <a:gd name="connsiteX0" fmla="*/ 0 w 980636"/>
                <a:gd name="connsiteY0" fmla="*/ 0 h 2594754"/>
                <a:gd name="connsiteX1" fmla="*/ 980636 w 980636"/>
                <a:gd name="connsiteY1" fmla="*/ 0 h 2594754"/>
                <a:gd name="connsiteX2" fmla="*/ 980636 w 980636"/>
                <a:gd name="connsiteY2" fmla="*/ 503855 h 2594754"/>
                <a:gd name="connsiteX3" fmla="*/ 979457 w 980636"/>
                <a:gd name="connsiteY3" fmla="*/ 503855 h 2594754"/>
                <a:gd name="connsiteX4" fmla="*/ 979457 w 980636"/>
                <a:gd name="connsiteY4" fmla="*/ 2449536 h 2594754"/>
                <a:gd name="connsiteX5" fmla="*/ 980636 w 980636"/>
                <a:gd name="connsiteY5" fmla="*/ 2455597 h 2594754"/>
                <a:gd name="connsiteX6" fmla="*/ 970525 w 980636"/>
                <a:gd name="connsiteY6" fmla="*/ 2507562 h 2594754"/>
                <a:gd name="connsiteX7" fmla="*/ 960163 w 980636"/>
                <a:gd name="connsiteY7" fmla="*/ 2523165 h 2594754"/>
                <a:gd name="connsiteX8" fmla="*/ 947923 w 980636"/>
                <a:gd name="connsiteY8" fmla="*/ 2544501 h 2594754"/>
                <a:gd name="connsiteX9" fmla="*/ 943389 w 980636"/>
                <a:gd name="connsiteY9" fmla="*/ 2548426 h 2594754"/>
                <a:gd name="connsiteX10" fmla="*/ 940190 w 980636"/>
                <a:gd name="connsiteY10" fmla="*/ 2553244 h 2594754"/>
                <a:gd name="connsiteX11" fmla="*/ 940190 w 980636"/>
                <a:gd name="connsiteY11" fmla="*/ 2553244 h 2594754"/>
                <a:gd name="connsiteX12" fmla="*/ 930037 w 980636"/>
                <a:gd name="connsiteY12" fmla="*/ 2559986 h 2594754"/>
                <a:gd name="connsiteX13" fmla="*/ 912970 w 980636"/>
                <a:gd name="connsiteY13" fmla="*/ 2574762 h 2594754"/>
                <a:gd name="connsiteX14" fmla="*/ 900288 w 980636"/>
                <a:gd name="connsiteY14" fmla="*/ 2579741 h 2594754"/>
                <a:gd name="connsiteX15" fmla="*/ 894509 w 980636"/>
                <a:gd name="connsiteY15" fmla="*/ 2583578 h 2594754"/>
                <a:gd name="connsiteX16" fmla="*/ 886586 w 980636"/>
                <a:gd name="connsiteY16" fmla="*/ 2585120 h 2594754"/>
                <a:gd name="connsiteX17" fmla="*/ 869195 w 980636"/>
                <a:gd name="connsiteY17" fmla="*/ 2591948 h 2594754"/>
                <a:gd name="connsiteX18" fmla="*/ 841365 w 980636"/>
                <a:gd name="connsiteY18" fmla="*/ 2594754 h 2594754"/>
                <a:gd name="connsiteX19" fmla="*/ 813534 w 980636"/>
                <a:gd name="connsiteY19" fmla="*/ 2591948 h 2594754"/>
                <a:gd name="connsiteX20" fmla="*/ 793826 w 980636"/>
                <a:gd name="connsiteY20" fmla="*/ 2584210 h 2594754"/>
                <a:gd name="connsiteX21" fmla="*/ 790580 w 980636"/>
                <a:gd name="connsiteY21" fmla="*/ 2583578 h 2594754"/>
                <a:gd name="connsiteX22" fmla="*/ 788212 w 980636"/>
                <a:gd name="connsiteY22" fmla="*/ 2582006 h 2594754"/>
                <a:gd name="connsiteX23" fmla="*/ 769759 w 980636"/>
                <a:gd name="connsiteY23" fmla="*/ 2574762 h 2594754"/>
                <a:gd name="connsiteX24" fmla="*/ 744927 w 980636"/>
                <a:gd name="connsiteY24" fmla="*/ 2553262 h 2594754"/>
                <a:gd name="connsiteX25" fmla="*/ 744898 w 980636"/>
                <a:gd name="connsiteY25" fmla="*/ 2553244 h 2594754"/>
                <a:gd name="connsiteX26" fmla="*/ 744856 w 980636"/>
                <a:gd name="connsiteY26" fmla="*/ 2553201 h 2594754"/>
                <a:gd name="connsiteX27" fmla="*/ 734806 w 980636"/>
                <a:gd name="connsiteY27" fmla="*/ 2544501 h 2594754"/>
                <a:gd name="connsiteX28" fmla="*/ 732991 w 980636"/>
                <a:gd name="connsiteY28" fmla="*/ 2541336 h 2594754"/>
                <a:gd name="connsiteX29" fmla="*/ 1 w 980636"/>
                <a:gd name="connsiteY29" fmla="*/ 1808338 h 2594754"/>
                <a:gd name="connsiteX30" fmla="*/ 1 w 980636"/>
                <a:gd name="connsiteY30" fmla="*/ 503855 h 2594754"/>
                <a:gd name="connsiteX31" fmla="*/ 0 w 980636"/>
                <a:gd name="connsiteY31" fmla="*/ 503855 h 2594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80636" h="2594754">
                  <a:moveTo>
                    <a:pt x="0" y="0"/>
                  </a:moveTo>
                  <a:lnTo>
                    <a:pt x="980636" y="0"/>
                  </a:lnTo>
                  <a:lnTo>
                    <a:pt x="980636" y="503855"/>
                  </a:lnTo>
                  <a:lnTo>
                    <a:pt x="979457" y="503855"/>
                  </a:lnTo>
                  <a:lnTo>
                    <a:pt x="979457" y="2449536"/>
                  </a:lnTo>
                  <a:lnTo>
                    <a:pt x="980636" y="2455597"/>
                  </a:lnTo>
                  <a:cubicBezTo>
                    <a:pt x="980636" y="2473268"/>
                    <a:pt x="977266" y="2490938"/>
                    <a:pt x="970525" y="2507562"/>
                  </a:cubicBezTo>
                  <a:lnTo>
                    <a:pt x="960163" y="2523165"/>
                  </a:lnTo>
                  <a:lnTo>
                    <a:pt x="947923" y="2544501"/>
                  </a:lnTo>
                  <a:lnTo>
                    <a:pt x="943389" y="2548426"/>
                  </a:lnTo>
                  <a:lnTo>
                    <a:pt x="940190" y="2553244"/>
                  </a:lnTo>
                  <a:lnTo>
                    <a:pt x="940190" y="2553244"/>
                  </a:lnTo>
                  <a:lnTo>
                    <a:pt x="930037" y="2559986"/>
                  </a:lnTo>
                  <a:lnTo>
                    <a:pt x="912970" y="2574762"/>
                  </a:lnTo>
                  <a:lnTo>
                    <a:pt x="900288" y="2579741"/>
                  </a:lnTo>
                  <a:lnTo>
                    <a:pt x="894509" y="2583578"/>
                  </a:lnTo>
                  <a:lnTo>
                    <a:pt x="886586" y="2585120"/>
                  </a:lnTo>
                  <a:lnTo>
                    <a:pt x="869195" y="2591948"/>
                  </a:lnTo>
                  <a:lnTo>
                    <a:pt x="841365" y="2594754"/>
                  </a:lnTo>
                  <a:lnTo>
                    <a:pt x="813534" y="2591948"/>
                  </a:lnTo>
                  <a:lnTo>
                    <a:pt x="793826" y="2584210"/>
                  </a:lnTo>
                  <a:lnTo>
                    <a:pt x="790580" y="2583578"/>
                  </a:lnTo>
                  <a:lnTo>
                    <a:pt x="788212" y="2582006"/>
                  </a:lnTo>
                  <a:lnTo>
                    <a:pt x="769759" y="2574762"/>
                  </a:lnTo>
                  <a:lnTo>
                    <a:pt x="744927" y="2553262"/>
                  </a:lnTo>
                  <a:lnTo>
                    <a:pt x="744898" y="2553244"/>
                  </a:lnTo>
                  <a:lnTo>
                    <a:pt x="744856" y="2553201"/>
                  </a:lnTo>
                  <a:lnTo>
                    <a:pt x="734806" y="2544501"/>
                  </a:lnTo>
                  <a:lnTo>
                    <a:pt x="732991" y="2541336"/>
                  </a:lnTo>
                  <a:lnTo>
                    <a:pt x="1" y="1808338"/>
                  </a:lnTo>
                  <a:lnTo>
                    <a:pt x="1" y="503855"/>
                  </a:lnTo>
                  <a:lnTo>
                    <a:pt x="0" y="503855"/>
                  </a:lnTo>
                  <a:close/>
                </a:path>
              </a:pathLst>
            </a:custGeom>
            <a:solidFill>
              <a:srgbClr val="C5C5C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10" name="矩形 31"/>
            <p:cNvSpPr/>
            <p:nvPr/>
          </p:nvSpPr>
          <p:spPr>
            <a:xfrm rot="16200000">
              <a:off x="5423910" y="3565851"/>
              <a:ext cx="356461" cy="858184"/>
            </a:xfrm>
            <a:prstGeom prst="rect">
              <a:avLst/>
            </a:prstGeom>
            <a:gradFill>
              <a:gsLst>
                <a:gs pos="100000">
                  <a:schemeClr val="tx1">
                    <a:alpha val="34000"/>
                  </a:schemeClr>
                </a:gs>
                <a:gs pos="0">
                  <a:schemeClr val="bg1">
                    <a:lumMod val="95000"/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11" name="任意多边形 32"/>
            <p:cNvSpPr/>
            <p:nvPr/>
          </p:nvSpPr>
          <p:spPr>
            <a:xfrm>
              <a:off x="3845142" y="1612636"/>
              <a:ext cx="2095261" cy="2075561"/>
            </a:xfrm>
            <a:custGeom>
              <a:avLst/>
              <a:gdLst>
                <a:gd name="connsiteX0" fmla="*/ 1741424 w 3386138"/>
                <a:gd name="connsiteY0" fmla="*/ 0 h 3354302"/>
                <a:gd name="connsiteX1" fmla="*/ 3361593 w 3386138"/>
                <a:gd name="connsiteY1" fmla="*/ 0 h 3354302"/>
                <a:gd name="connsiteX2" fmla="*/ 3386138 w 3386138"/>
                <a:gd name="connsiteY2" fmla="*/ 2474 h 3354302"/>
                <a:gd name="connsiteX3" fmla="*/ 3386138 w 3386138"/>
                <a:gd name="connsiteY3" fmla="*/ 2562 h 3354302"/>
                <a:gd name="connsiteX4" fmla="*/ 3360737 w 3386138"/>
                <a:gd name="connsiteY4" fmla="*/ 1 h 3354302"/>
                <a:gd name="connsiteX5" fmla="*/ 3359961 w 3386138"/>
                <a:gd name="connsiteY5" fmla="*/ 79 h 3354302"/>
                <a:gd name="connsiteX6" fmla="*/ 3359199 w 3386138"/>
                <a:gd name="connsiteY6" fmla="*/ 3 h 3354302"/>
                <a:gd name="connsiteX7" fmla="*/ 3319865 w 3386138"/>
                <a:gd name="connsiteY7" fmla="*/ 3968 h 3354302"/>
                <a:gd name="connsiteX8" fmla="*/ 3291844 w 3386138"/>
                <a:gd name="connsiteY8" fmla="*/ 14970 h 3354302"/>
                <a:gd name="connsiteX9" fmla="*/ 3287383 w 3386138"/>
                <a:gd name="connsiteY9" fmla="*/ 15837 h 3354302"/>
                <a:gd name="connsiteX10" fmla="*/ 3284128 w 3386138"/>
                <a:gd name="connsiteY10" fmla="*/ 17998 h 3354302"/>
                <a:gd name="connsiteX11" fmla="*/ 3257995 w 3386138"/>
                <a:gd name="connsiteY11" fmla="*/ 28258 h 3354302"/>
                <a:gd name="connsiteX12" fmla="*/ 3222828 w 3386138"/>
                <a:gd name="connsiteY12" fmla="*/ 58704 h 3354302"/>
                <a:gd name="connsiteX13" fmla="*/ 3222818 w 3386138"/>
                <a:gd name="connsiteY13" fmla="*/ 58711 h 3354302"/>
                <a:gd name="connsiteX14" fmla="*/ 3222803 w 3386138"/>
                <a:gd name="connsiteY14" fmla="*/ 58726 h 3354302"/>
                <a:gd name="connsiteX15" fmla="*/ 3208594 w 3386138"/>
                <a:gd name="connsiteY15" fmla="*/ 71027 h 3354302"/>
                <a:gd name="connsiteX16" fmla="*/ 3206027 w 3386138"/>
                <a:gd name="connsiteY16" fmla="*/ 75501 h 3354302"/>
                <a:gd name="connsiteX17" fmla="*/ 75498 w 3386138"/>
                <a:gd name="connsiteY17" fmla="*/ 3205994 h 3354302"/>
                <a:gd name="connsiteX18" fmla="*/ 71025 w 3386138"/>
                <a:gd name="connsiteY18" fmla="*/ 3208560 h 3354302"/>
                <a:gd name="connsiteX19" fmla="*/ 58729 w 3386138"/>
                <a:gd name="connsiteY19" fmla="*/ 3222763 h 3354302"/>
                <a:gd name="connsiteX20" fmla="*/ 58668 w 3386138"/>
                <a:gd name="connsiteY20" fmla="*/ 3222823 h 3354302"/>
                <a:gd name="connsiteX21" fmla="*/ 58642 w 3386138"/>
                <a:gd name="connsiteY21" fmla="*/ 3222864 h 3354302"/>
                <a:gd name="connsiteX22" fmla="*/ 28256 w 3386138"/>
                <a:gd name="connsiteY22" fmla="*/ 3257961 h 3354302"/>
                <a:gd name="connsiteX23" fmla="*/ 18016 w 3386138"/>
                <a:gd name="connsiteY23" fmla="*/ 3284040 h 3354302"/>
                <a:gd name="connsiteX24" fmla="*/ 15794 w 3386138"/>
                <a:gd name="connsiteY24" fmla="*/ 3287387 h 3354302"/>
                <a:gd name="connsiteX25" fmla="*/ 14902 w 3386138"/>
                <a:gd name="connsiteY25" fmla="*/ 3291975 h 3354302"/>
                <a:gd name="connsiteX26" fmla="*/ 3966 w 3386138"/>
                <a:gd name="connsiteY26" fmla="*/ 3319829 h 3354302"/>
                <a:gd name="connsiteX27" fmla="*/ 490 w 3386138"/>
                <a:gd name="connsiteY27" fmla="*/ 3354302 h 3354302"/>
                <a:gd name="connsiteX28" fmla="*/ 0 w 3386138"/>
                <a:gd name="connsiteY28" fmla="*/ 3354302 h 3354302"/>
                <a:gd name="connsiteX29" fmla="*/ 0 w 3386138"/>
                <a:gd name="connsiteY29" fmla="*/ 1741424 h 3354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386138" h="3354302">
                  <a:moveTo>
                    <a:pt x="1741424" y="0"/>
                  </a:moveTo>
                  <a:lnTo>
                    <a:pt x="3361593" y="0"/>
                  </a:lnTo>
                  <a:lnTo>
                    <a:pt x="3386138" y="2474"/>
                  </a:lnTo>
                  <a:lnTo>
                    <a:pt x="3386138" y="2562"/>
                  </a:lnTo>
                  <a:lnTo>
                    <a:pt x="3360737" y="1"/>
                  </a:lnTo>
                  <a:lnTo>
                    <a:pt x="3359961" y="79"/>
                  </a:lnTo>
                  <a:lnTo>
                    <a:pt x="3359199" y="3"/>
                  </a:lnTo>
                  <a:lnTo>
                    <a:pt x="3319865" y="3968"/>
                  </a:lnTo>
                  <a:lnTo>
                    <a:pt x="3291844" y="14970"/>
                  </a:lnTo>
                  <a:lnTo>
                    <a:pt x="3287383" y="15837"/>
                  </a:lnTo>
                  <a:lnTo>
                    <a:pt x="3284128" y="17998"/>
                  </a:lnTo>
                  <a:lnTo>
                    <a:pt x="3257995" y="28258"/>
                  </a:lnTo>
                  <a:lnTo>
                    <a:pt x="3222828" y="58704"/>
                  </a:lnTo>
                  <a:lnTo>
                    <a:pt x="3222818" y="58711"/>
                  </a:lnTo>
                  <a:lnTo>
                    <a:pt x="3222803" y="58726"/>
                  </a:lnTo>
                  <a:lnTo>
                    <a:pt x="3208594" y="71027"/>
                  </a:lnTo>
                  <a:lnTo>
                    <a:pt x="3206027" y="75501"/>
                  </a:lnTo>
                  <a:lnTo>
                    <a:pt x="75498" y="3205994"/>
                  </a:lnTo>
                  <a:lnTo>
                    <a:pt x="71025" y="3208560"/>
                  </a:lnTo>
                  <a:lnTo>
                    <a:pt x="58729" y="3222763"/>
                  </a:lnTo>
                  <a:lnTo>
                    <a:pt x="58668" y="3222823"/>
                  </a:lnTo>
                  <a:lnTo>
                    <a:pt x="58642" y="3222864"/>
                  </a:lnTo>
                  <a:lnTo>
                    <a:pt x="28256" y="3257961"/>
                  </a:lnTo>
                  <a:lnTo>
                    <a:pt x="18016" y="3284040"/>
                  </a:lnTo>
                  <a:lnTo>
                    <a:pt x="15794" y="3287387"/>
                  </a:lnTo>
                  <a:lnTo>
                    <a:pt x="14902" y="3291975"/>
                  </a:lnTo>
                  <a:lnTo>
                    <a:pt x="3966" y="3319829"/>
                  </a:lnTo>
                  <a:lnTo>
                    <a:pt x="490" y="3354302"/>
                  </a:lnTo>
                  <a:lnTo>
                    <a:pt x="0" y="3354302"/>
                  </a:lnTo>
                  <a:lnTo>
                    <a:pt x="0" y="1741424"/>
                  </a:lnTo>
                  <a:close/>
                </a:path>
              </a:pathLst>
            </a:custGeom>
            <a:solidFill>
              <a:srgbClr val="FEB750"/>
            </a:solidFill>
            <a:ln w="19050">
              <a:noFill/>
            </a:ln>
            <a:effectLst>
              <a:outerShdw blurRad="584200" dist="1524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12" name="任意多边形 33"/>
            <p:cNvSpPr/>
            <p:nvPr/>
          </p:nvSpPr>
          <p:spPr>
            <a:xfrm flipH="1">
              <a:off x="6246337" y="1612636"/>
              <a:ext cx="2095261" cy="2075561"/>
            </a:xfrm>
            <a:custGeom>
              <a:avLst/>
              <a:gdLst>
                <a:gd name="connsiteX0" fmla="*/ 1741424 w 3386138"/>
                <a:gd name="connsiteY0" fmla="*/ 0 h 3354302"/>
                <a:gd name="connsiteX1" fmla="*/ 3361593 w 3386138"/>
                <a:gd name="connsiteY1" fmla="*/ 0 h 3354302"/>
                <a:gd name="connsiteX2" fmla="*/ 3386138 w 3386138"/>
                <a:gd name="connsiteY2" fmla="*/ 2474 h 3354302"/>
                <a:gd name="connsiteX3" fmla="*/ 3386138 w 3386138"/>
                <a:gd name="connsiteY3" fmla="*/ 2562 h 3354302"/>
                <a:gd name="connsiteX4" fmla="*/ 3360737 w 3386138"/>
                <a:gd name="connsiteY4" fmla="*/ 1 h 3354302"/>
                <a:gd name="connsiteX5" fmla="*/ 3359961 w 3386138"/>
                <a:gd name="connsiteY5" fmla="*/ 79 h 3354302"/>
                <a:gd name="connsiteX6" fmla="*/ 3359199 w 3386138"/>
                <a:gd name="connsiteY6" fmla="*/ 3 h 3354302"/>
                <a:gd name="connsiteX7" fmla="*/ 3319865 w 3386138"/>
                <a:gd name="connsiteY7" fmla="*/ 3968 h 3354302"/>
                <a:gd name="connsiteX8" fmla="*/ 3291844 w 3386138"/>
                <a:gd name="connsiteY8" fmla="*/ 14970 h 3354302"/>
                <a:gd name="connsiteX9" fmla="*/ 3287383 w 3386138"/>
                <a:gd name="connsiteY9" fmla="*/ 15837 h 3354302"/>
                <a:gd name="connsiteX10" fmla="*/ 3284128 w 3386138"/>
                <a:gd name="connsiteY10" fmla="*/ 17998 h 3354302"/>
                <a:gd name="connsiteX11" fmla="*/ 3257995 w 3386138"/>
                <a:gd name="connsiteY11" fmla="*/ 28258 h 3354302"/>
                <a:gd name="connsiteX12" fmla="*/ 3222828 w 3386138"/>
                <a:gd name="connsiteY12" fmla="*/ 58704 h 3354302"/>
                <a:gd name="connsiteX13" fmla="*/ 3222818 w 3386138"/>
                <a:gd name="connsiteY13" fmla="*/ 58711 h 3354302"/>
                <a:gd name="connsiteX14" fmla="*/ 3222803 w 3386138"/>
                <a:gd name="connsiteY14" fmla="*/ 58726 h 3354302"/>
                <a:gd name="connsiteX15" fmla="*/ 3208594 w 3386138"/>
                <a:gd name="connsiteY15" fmla="*/ 71027 h 3354302"/>
                <a:gd name="connsiteX16" fmla="*/ 3206027 w 3386138"/>
                <a:gd name="connsiteY16" fmla="*/ 75501 h 3354302"/>
                <a:gd name="connsiteX17" fmla="*/ 75498 w 3386138"/>
                <a:gd name="connsiteY17" fmla="*/ 3205994 h 3354302"/>
                <a:gd name="connsiteX18" fmla="*/ 71025 w 3386138"/>
                <a:gd name="connsiteY18" fmla="*/ 3208560 h 3354302"/>
                <a:gd name="connsiteX19" fmla="*/ 58729 w 3386138"/>
                <a:gd name="connsiteY19" fmla="*/ 3222763 h 3354302"/>
                <a:gd name="connsiteX20" fmla="*/ 58668 w 3386138"/>
                <a:gd name="connsiteY20" fmla="*/ 3222823 h 3354302"/>
                <a:gd name="connsiteX21" fmla="*/ 58642 w 3386138"/>
                <a:gd name="connsiteY21" fmla="*/ 3222864 h 3354302"/>
                <a:gd name="connsiteX22" fmla="*/ 28256 w 3386138"/>
                <a:gd name="connsiteY22" fmla="*/ 3257961 h 3354302"/>
                <a:gd name="connsiteX23" fmla="*/ 18016 w 3386138"/>
                <a:gd name="connsiteY23" fmla="*/ 3284040 h 3354302"/>
                <a:gd name="connsiteX24" fmla="*/ 15794 w 3386138"/>
                <a:gd name="connsiteY24" fmla="*/ 3287387 h 3354302"/>
                <a:gd name="connsiteX25" fmla="*/ 14902 w 3386138"/>
                <a:gd name="connsiteY25" fmla="*/ 3291975 h 3354302"/>
                <a:gd name="connsiteX26" fmla="*/ 3966 w 3386138"/>
                <a:gd name="connsiteY26" fmla="*/ 3319829 h 3354302"/>
                <a:gd name="connsiteX27" fmla="*/ 490 w 3386138"/>
                <a:gd name="connsiteY27" fmla="*/ 3354302 h 3354302"/>
                <a:gd name="connsiteX28" fmla="*/ 0 w 3386138"/>
                <a:gd name="connsiteY28" fmla="*/ 3354302 h 3354302"/>
                <a:gd name="connsiteX29" fmla="*/ 0 w 3386138"/>
                <a:gd name="connsiteY29" fmla="*/ 1741424 h 3354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386138" h="3354302">
                  <a:moveTo>
                    <a:pt x="1741424" y="0"/>
                  </a:moveTo>
                  <a:lnTo>
                    <a:pt x="3361593" y="0"/>
                  </a:lnTo>
                  <a:lnTo>
                    <a:pt x="3386138" y="2474"/>
                  </a:lnTo>
                  <a:lnTo>
                    <a:pt x="3386138" y="2562"/>
                  </a:lnTo>
                  <a:lnTo>
                    <a:pt x="3360737" y="1"/>
                  </a:lnTo>
                  <a:lnTo>
                    <a:pt x="3359961" y="79"/>
                  </a:lnTo>
                  <a:lnTo>
                    <a:pt x="3359199" y="3"/>
                  </a:lnTo>
                  <a:lnTo>
                    <a:pt x="3319865" y="3968"/>
                  </a:lnTo>
                  <a:lnTo>
                    <a:pt x="3291844" y="14970"/>
                  </a:lnTo>
                  <a:lnTo>
                    <a:pt x="3287383" y="15837"/>
                  </a:lnTo>
                  <a:lnTo>
                    <a:pt x="3284128" y="17998"/>
                  </a:lnTo>
                  <a:lnTo>
                    <a:pt x="3257995" y="28258"/>
                  </a:lnTo>
                  <a:lnTo>
                    <a:pt x="3222828" y="58704"/>
                  </a:lnTo>
                  <a:lnTo>
                    <a:pt x="3222818" y="58711"/>
                  </a:lnTo>
                  <a:lnTo>
                    <a:pt x="3222803" y="58726"/>
                  </a:lnTo>
                  <a:lnTo>
                    <a:pt x="3208594" y="71027"/>
                  </a:lnTo>
                  <a:lnTo>
                    <a:pt x="3206027" y="75501"/>
                  </a:lnTo>
                  <a:lnTo>
                    <a:pt x="75498" y="3205994"/>
                  </a:lnTo>
                  <a:lnTo>
                    <a:pt x="71025" y="3208560"/>
                  </a:lnTo>
                  <a:lnTo>
                    <a:pt x="58729" y="3222763"/>
                  </a:lnTo>
                  <a:lnTo>
                    <a:pt x="58668" y="3222823"/>
                  </a:lnTo>
                  <a:lnTo>
                    <a:pt x="58642" y="3222864"/>
                  </a:lnTo>
                  <a:lnTo>
                    <a:pt x="28256" y="3257961"/>
                  </a:lnTo>
                  <a:lnTo>
                    <a:pt x="18016" y="3284040"/>
                  </a:lnTo>
                  <a:lnTo>
                    <a:pt x="15794" y="3287387"/>
                  </a:lnTo>
                  <a:lnTo>
                    <a:pt x="14902" y="3291975"/>
                  </a:lnTo>
                  <a:lnTo>
                    <a:pt x="3966" y="3319829"/>
                  </a:lnTo>
                  <a:lnTo>
                    <a:pt x="490" y="3354302"/>
                  </a:lnTo>
                  <a:lnTo>
                    <a:pt x="0" y="3354302"/>
                  </a:lnTo>
                  <a:lnTo>
                    <a:pt x="0" y="1741424"/>
                  </a:lnTo>
                  <a:close/>
                </a:path>
              </a:pathLst>
            </a:custGeom>
            <a:solidFill>
              <a:srgbClr val="E27172"/>
            </a:solidFill>
            <a:ln w="19050">
              <a:noFill/>
            </a:ln>
            <a:effectLst>
              <a:outerShdw blurRad="584200" dist="152400" dir="81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13" name="任意多边形 34"/>
            <p:cNvSpPr/>
            <p:nvPr/>
          </p:nvSpPr>
          <p:spPr>
            <a:xfrm flipV="1">
              <a:off x="3845142" y="4008940"/>
              <a:ext cx="2095261" cy="2075561"/>
            </a:xfrm>
            <a:custGeom>
              <a:avLst/>
              <a:gdLst>
                <a:gd name="connsiteX0" fmla="*/ 1741424 w 3386138"/>
                <a:gd name="connsiteY0" fmla="*/ 0 h 3354302"/>
                <a:gd name="connsiteX1" fmla="*/ 3361593 w 3386138"/>
                <a:gd name="connsiteY1" fmla="*/ 0 h 3354302"/>
                <a:gd name="connsiteX2" fmla="*/ 3386138 w 3386138"/>
                <a:gd name="connsiteY2" fmla="*/ 2474 h 3354302"/>
                <a:gd name="connsiteX3" fmla="*/ 3386138 w 3386138"/>
                <a:gd name="connsiteY3" fmla="*/ 2562 h 3354302"/>
                <a:gd name="connsiteX4" fmla="*/ 3360737 w 3386138"/>
                <a:gd name="connsiteY4" fmla="*/ 1 h 3354302"/>
                <a:gd name="connsiteX5" fmla="*/ 3359961 w 3386138"/>
                <a:gd name="connsiteY5" fmla="*/ 79 h 3354302"/>
                <a:gd name="connsiteX6" fmla="*/ 3359199 w 3386138"/>
                <a:gd name="connsiteY6" fmla="*/ 3 h 3354302"/>
                <a:gd name="connsiteX7" fmla="*/ 3319865 w 3386138"/>
                <a:gd name="connsiteY7" fmla="*/ 3968 h 3354302"/>
                <a:gd name="connsiteX8" fmla="*/ 3291844 w 3386138"/>
                <a:gd name="connsiteY8" fmla="*/ 14970 h 3354302"/>
                <a:gd name="connsiteX9" fmla="*/ 3287383 w 3386138"/>
                <a:gd name="connsiteY9" fmla="*/ 15837 h 3354302"/>
                <a:gd name="connsiteX10" fmla="*/ 3284128 w 3386138"/>
                <a:gd name="connsiteY10" fmla="*/ 17998 h 3354302"/>
                <a:gd name="connsiteX11" fmla="*/ 3257995 w 3386138"/>
                <a:gd name="connsiteY11" fmla="*/ 28258 h 3354302"/>
                <a:gd name="connsiteX12" fmla="*/ 3222828 w 3386138"/>
                <a:gd name="connsiteY12" fmla="*/ 58704 h 3354302"/>
                <a:gd name="connsiteX13" fmla="*/ 3222818 w 3386138"/>
                <a:gd name="connsiteY13" fmla="*/ 58711 h 3354302"/>
                <a:gd name="connsiteX14" fmla="*/ 3222803 w 3386138"/>
                <a:gd name="connsiteY14" fmla="*/ 58726 h 3354302"/>
                <a:gd name="connsiteX15" fmla="*/ 3208594 w 3386138"/>
                <a:gd name="connsiteY15" fmla="*/ 71027 h 3354302"/>
                <a:gd name="connsiteX16" fmla="*/ 3206027 w 3386138"/>
                <a:gd name="connsiteY16" fmla="*/ 75501 h 3354302"/>
                <a:gd name="connsiteX17" fmla="*/ 75498 w 3386138"/>
                <a:gd name="connsiteY17" fmla="*/ 3205994 h 3354302"/>
                <a:gd name="connsiteX18" fmla="*/ 71025 w 3386138"/>
                <a:gd name="connsiteY18" fmla="*/ 3208560 h 3354302"/>
                <a:gd name="connsiteX19" fmla="*/ 58729 w 3386138"/>
                <a:gd name="connsiteY19" fmla="*/ 3222763 h 3354302"/>
                <a:gd name="connsiteX20" fmla="*/ 58668 w 3386138"/>
                <a:gd name="connsiteY20" fmla="*/ 3222823 h 3354302"/>
                <a:gd name="connsiteX21" fmla="*/ 58642 w 3386138"/>
                <a:gd name="connsiteY21" fmla="*/ 3222864 h 3354302"/>
                <a:gd name="connsiteX22" fmla="*/ 28256 w 3386138"/>
                <a:gd name="connsiteY22" fmla="*/ 3257961 h 3354302"/>
                <a:gd name="connsiteX23" fmla="*/ 18016 w 3386138"/>
                <a:gd name="connsiteY23" fmla="*/ 3284040 h 3354302"/>
                <a:gd name="connsiteX24" fmla="*/ 15794 w 3386138"/>
                <a:gd name="connsiteY24" fmla="*/ 3287387 h 3354302"/>
                <a:gd name="connsiteX25" fmla="*/ 14902 w 3386138"/>
                <a:gd name="connsiteY25" fmla="*/ 3291975 h 3354302"/>
                <a:gd name="connsiteX26" fmla="*/ 3966 w 3386138"/>
                <a:gd name="connsiteY26" fmla="*/ 3319829 h 3354302"/>
                <a:gd name="connsiteX27" fmla="*/ 490 w 3386138"/>
                <a:gd name="connsiteY27" fmla="*/ 3354302 h 3354302"/>
                <a:gd name="connsiteX28" fmla="*/ 0 w 3386138"/>
                <a:gd name="connsiteY28" fmla="*/ 3354302 h 3354302"/>
                <a:gd name="connsiteX29" fmla="*/ 0 w 3386138"/>
                <a:gd name="connsiteY29" fmla="*/ 1741424 h 3354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386138" h="3354302">
                  <a:moveTo>
                    <a:pt x="1741424" y="0"/>
                  </a:moveTo>
                  <a:lnTo>
                    <a:pt x="3361593" y="0"/>
                  </a:lnTo>
                  <a:lnTo>
                    <a:pt x="3386138" y="2474"/>
                  </a:lnTo>
                  <a:lnTo>
                    <a:pt x="3386138" y="2562"/>
                  </a:lnTo>
                  <a:lnTo>
                    <a:pt x="3360737" y="1"/>
                  </a:lnTo>
                  <a:lnTo>
                    <a:pt x="3359961" y="79"/>
                  </a:lnTo>
                  <a:lnTo>
                    <a:pt x="3359199" y="3"/>
                  </a:lnTo>
                  <a:lnTo>
                    <a:pt x="3319865" y="3968"/>
                  </a:lnTo>
                  <a:lnTo>
                    <a:pt x="3291844" y="14970"/>
                  </a:lnTo>
                  <a:lnTo>
                    <a:pt x="3287383" y="15837"/>
                  </a:lnTo>
                  <a:lnTo>
                    <a:pt x="3284128" y="17998"/>
                  </a:lnTo>
                  <a:lnTo>
                    <a:pt x="3257995" y="28258"/>
                  </a:lnTo>
                  <a:lnTo>
                    <a:pt x="3222828" y="58704"/>
                  </a:lnTo>
                  <a:lnTo>
                    <a:pt x="3222818" y="58711"/>
                  </a:lnTo>
                  <a:lnTo>
                    <a:pt x="3222803" y="58726"/>
                  </a:lnTo>
                  <a:lnTo>
                    <a:pt x="3208594" y="71027"/>
                  </a:lnTo>
                  <a:lnTo>
                    <a:pt x="3206027" y="75501"/>
                  </a:lnTo>
                  <a:lnTo>
                    <a:pt x="75498" y="3205994"/>
                  </a:lnTo>
                  <a:lnTo>
                    <a:pt x="71025" y="3208560"/>
                  </a:lnTo>
                  <a:lnTo>
                    <a:pt x="58729" y="3222763"/>
                  </a:lnTo>
                  <a:lnTo>
                    <a:pt x="58668" y="3222823"/>
                  </a:lnTo>
                  <a:lnTo>
                    <a:pt x="58642" y="3222864"/>
                  </a:lnTo>
                  <a:lnTo>
                    <a:pt x="28256" y="3257961"/>
                  </a:lnTo>
                  <a:lnTo>
                    <a:pt x="18016" y="3284040"/>
                  </a:lnTo>
                  <a:lnTo>
                    <a:pt x="15794" y="3287387"/>
                  </a:lnTo>
                  <a:lnTo>
                    <a:pt x="14902" y="3291975"/>
                  </a:lnTo>
                  <a:lnTo>
                    <a:pt x="3966" y="3319829"/>
                  </a:lnTo>
                  <a:lnTo>
                    <a:pt x="490" y="3354302"/>
                  </a:lnTo>
                  <a:lnTo>
                    <a:pt x="0" y="3354302"/>
                  </a:lnTo>
                  <a:lnTo>
                    <a:pt x="0" y="1741424"/>
                  </a:lnTo>
                  <a:close/>
                </a:path>
              </a:pathLst>
            </a:custGeom>
            <a:solidFill>
              <a:srgbClr val="03ACBE"/>
            </a:solidFill>
            <a:ln w="19050">
              <a:noFill/>
            </a:ln>
            <a:effectLst>
              <a:outerShdw blurRad="584200" dist="152400" dir="18900000" algn="b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14" name="任意多边形 35"/>
            <p:cNvSpPr/>
            <p:nvPr/>
          </p:nvSpPr>
          <p:spPr>
            <a:xfrm flipH="1" flipV="1">
              <a:off x="6250503" y="4008940"/>
              <a:ext cx="2095261" cy="2075561"/>
            </a:xfrm>
            <a:custGeom>
              <a:avLst/>
              <a:gdLst>
                <a:gd name="connsiteX0" fmla="*/ 1741424 w 3386138"/>
                <a:gd name="connsiteY0" fmla="*/ 0 h 3354302"/>
                <a:gd name="connsiteX1" fmla="*/ 3361593 w 3386138"/>
                <a:gd name="connsiteY1" fmla="*/ 0 h 3354302"/>
                <a:gd name="connsiteX2" fmla="*/ 3386138 w 3386138"/>
                <a:gd name="connsiteY2" fmla="*/ 2474 h 3354302"/>
                <a:gd name="connsiteX3" fmla="*/ 3386138 w 3386138"/>
                <a:gd name="connsiteY3" fmla="*/ 2562 h 3354302"/>
                <a:gd name="connsiteX4" fmla="*/ 3360737 w 3386138"/>
                <a:gd name="connsiteY4" fmla="*/ 1 h 3354302"/>
                <a:gd name="connsiteX5" fmla="*/ 3359961 w 3386138"/>
                <a:gd name="connsiteY5" fmla="*/ 79 h 3354302"/>
                <a:gd name="connsiteX6" fmla="*/ 3359199 w 3386138"/>
                <a:gd name="connsiteY6" fmla="*/ 3 h 3354302"/>
                <a:gd name="connsiteX7" fmla="*/ 3319865 w 3386138"/>
                <a:gd name="connsiteY7" fmla="*/ 3968 h 3354302"/>
                <a:gd name="connsiteX8" fmla="*/ 3291844 w 3386138"/>
                <a:gd name="connsiteY8" fmla="*/ 14970 h 3354302"/>
                <a:gd name="connsiteX9" fmla="*/ 3287383 w 3386138"/>
                <a:gd name="connsiteY9" fmla="*/ 15837 h 3354302"/>
                <a:gd name="connsiteX10" fmla="*/ 3284128 w 3386138"/>
                <a:gd name="connsiteY10" fmla="*/ 17998 h 3354302"/>
                <a:gd name="connsiteX11" fmla="*/ 3257995 w 3386138"/>
                <a:gd name="connsiteY11" fmla="*/ 28258 h 3354302"/>
                <a:gd name="connsiteX12" fmla="*/ 3222828 w 3386138"/>
                <a:gd name="connsiteY12" fmla="*/ 58704 h 3354302"/>
                <a:gd name="connsiteX13" fmla="*/ 3222818 w 3386138"/>
                <a:gd name="connsiteY13" fmla="*/ 58711 h 3354302"/>
                <a:gd name="connsiteX14" fmla="*/ 3222803 w 3386138"/>
                <a:gd name="connsiteY14" fmla="*/ 58726 h 3354302"/>
                <a:gd name="connsiteX15" fmla="*/ 3208594 w 3386138"/>
                <a:gd name="connsiteY15" fmla="*/ 71027 h 3354302"/>
                <a:gd name="connsiteX16" fmla="*/ 3206027 w 3386138"/>
                <a:gd name="connsiteY16" fmla="*/ 75501 h 3354302"/>
                <a:gd name="connsiteX17" fmla="*/ 75498 w 3386138"/>
                <a:gd name="connsiteY17" fmla="*/ 3205994 h 3354302"/>
                <a:gd name="connsiteX18" fmla="*/ 71025 w 3386138"/>
                <a:gd name="connsiteY18" fmla="*/ 3208560 h 3354302"/>
                <a:gd name="connsiteX19" fmla="*/ 58729 w 3386138"/>
                <a:gd name="connsiteY19" fmla="*/ 3222763 h 3354302"/>
                <a:gd name="connsiteX20" fmla="*/ 58668 w 3386138"/>
                <a:gd name="connsiteY20" fmla="*/ 3222823 h 3354302"/>
                <a:gd name="connsiteX21" fmla="*/ 58642 w 3386138"/>
                <a:gd name="connsiteY21" fmla="*/ 3222864 h 3354302"/>
                <a:gd name="connsiteX22" fmla="*/ 28256 w 3386138"/>
                <a:gd name="connsiteY22" fmla="*/ 3257961 h 3354302"/>
                <a:gd name="connsiteX23" fmla="*/ 18016 w 3386138"/>
                <a:gd name="connsiteY23" fmla="*/ 3284040 h 3354302"/>
                <a:gd name="connsiteX24" fmla="*/ 15794 w 3386138"/>
                <a:gd name="connsiteY24" fmla="*/ 3287387 h 3354302"/>
                <a:gd name="connsiteX25" fmla="*/ 14902 w 3386138"/>
                <a:gd name="connsiteY25" fmla="*/ 3291975 h 3354302"/>
                <a:gd name="connsiteX26" fmla="*/ 3966 w 3386138"/>
                <a:gd name="connsiteY26" fmla="*/ 3319829 h 3354302"/>
                <a:gd name="connsiteX27" fmla="*/ 490 w 3386138"/>
                <a:gd name="connsiteY27" fmla="*/ 3354302 h 3354302"/>
                <a:gd name="connsiteX28" fmla="*/ 0 w 3386138"/>
                <a:gd name="connsiteY28" fmla="*/ 3354302 h 3354302"/>
                <a:gd name="connsiteX29" fmla="*/ 0 w 3386138"/>
                <a:gd name="connsiteY29" fmla="*/ 1741424 h 3354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386138" h="3354302">
                  <a:moveTo>
                    <a:pt x="1741424" y="0"/>
                  </a:moveTo>
                  <a:lnTo>
                    <a:pt x="3361593" y="0"/>
                  </a:lnTo>
                  <a:lnTo>
                    <a:pt x="3386138" y="2474"/>
                  </a:lnTo>
                  <a:lnTo>
                    <a:pt x="3386138" y="2562"/>
                  </a:lnTo>
                  <a:lnTo>
                    <a:pt x="3360737" y="1"/>
                  </a:lnTo>
                  <a:lnTo>
                    <a:pt x="3359961" y="79"/>
                  </a:lnTo>
                  <a:lnTo>
                    <a:pt x="3359199" y="3"/>
                  </a:lnTo>
                  <a:lnTo>
                    <a:pt x="3319865" y="3968"/>
                  </a:lnTo>
                  <a:lnTo>
                    <a:pt x="3291844" y="14970"/>
                  </a:lnTo>
                  <a:lnTo>
                    <a:pt x="3287383" y="15837"/>
                  </a:lnTo>
                  <a:lnTo>
                    <a:pt x="3284128" y="17998"/>
                  </a:lnTo>
                  <a:lnTo>
                    <a:pt x="3257995" y="28258"/>
                  </a:lnTo>
                  <a:lnTo>
                    <a:pt x="3222828" y="58704"/>
                  </a:lnTo>
                  <a:lnTo>
                    <a:pt x="3222818" y="58711"/>
                  </a:lnTo>
                  <a:lnTo>
                    <a:pt x="3222803" y="58726"/>
                  </a:lnTo>
                  <a:lnTo>
                    <a:pt x="3208594" y="71027"/>
                  </a:lnTo>
                  <a:lnTo>
                    <a:pt x="3206027" y="75501"/>
                  </a:lnTo>
                  <a:lnTo>
                    <a:pt x="75498" y="3205994"/>
                  </a:lnTo>
                  <a:lnTo>
                    <a:pt x="71025" y="3208560"/>
                  </a:lnTo>
                  <a:lnTo>
                    <a:pt x="58729" y="3222763"/>
                  </a:lnTo>
                  <a:lnTo>
                    <a:pt x="58668" y="3222823"/>
                  </a:lnTo>
                  <a:lnTo>
                    <a:pt x="58642" y="3222864"/>
                  </a:lnTo>
                  <a:lnTo>
                    <a:pt x="28256" y="3257961"/>
                  </a:lnTo>
                  <a:lnTo>
                    <a:pt x="18016" y="3284040"/>
                  </a:lnTo>
                  <a:lnTo>
                    <a:pt x="15794" y="3287387"/>
                  </a:lnTo>
                  <a:lnTo>
                    <a:pt x="14902" y="3291975"/>
                  </a:lnTo>
                  <a:lnTo>
                    <a:pt x="3966" y="3319829"/>
                  </a:lnTo>
                  <a:lnTo>
                    <a:pt x="490" y="3354302"/>
                  </a:lnTo>
                  <a:lnTo>
                    <a:pt x="0" y="3354302"/>
                  </a:lnTo>
                  <a:lnTo>
                    <a:pt x="0" y="1741424"/>
                  </a:lnTo>
                  <a:close/>
                </a:path>
              </a:pathLst>
            </a:custGeom>
            <a:solidFill>
              <a:srgbClr val="633E72"/>
            </a:solidFill>
            <a:ln w="19050">
              <a:noFill/>
            </a:ln>
            <a:effectLst>
              <a:outerShdw blurRad="584200" dist="152400" dir="13500000" algn="br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15" name="矩形 36"/>
            <p:cNvSpPr/>
            <p:nvPr/>
          </p:nvSpPr>
          <p:spPr>
            <a:xfrm rot="5400000" flipV="1">
              <a:off x="5432239" y="2347445"/>
              <a:ext cx="356461" cy="858184"/>
            </a:xfrm>
            <a:prstGeom prst="rect">
              <a:avLst/>
            </a:prstGeom>
            <a:gradFill>
              <a:gsLst>
                <a:gs pos="100000">
                  <a:schemeClr val="tx1">
                    <a:alpha val="25000"/>
                  </a:schemeClr>
                </a:gs>
                <a:gs pos="0">
                  <a:schemeClr val="bg1">
                    <a:lumMod val="95000"/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16" name="矩形 37"/>
            <p:cNvSpPr/>
            <p:nvPr/>
          </p:nvSpPr>
          <p:spPr>
            <a:xfrm rot="16200000">
              <a:off x="6386077" y="4482715"/>
              <a:ext cx="356461" cy="858184"/>
            </a:xfrm>
            <a:prstGeom prst="rect">
              <a:avLst/>
            </a:prstGeom>
            <a:gradFill>
              <a:gsLst>
                <a:gs pos="100000">
                  <a:schemeClr val="tx1">
                    <a:alpha val="25000"/>
                  </a:schemeClr>
                </a:gs>
                <a:gs pos="0">
                  <a:schemeClr val="bg1">
                    <a:lumMod val="95000"/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17" name="矩形 38"/>
            <p:cNvSpPr/>
            <p:nvPr/>
          </p:nvSpPr>
          <p:spPr>
            <a:xfrm rot="5400000" flipV="1">
              <a:off x="6394406" y="3269862"/>
              <a:ext cx="356461" cy="858184"/>
            </a:xfrm>
            <a:prstGeom prst="rect">
              <a:avLst/>
            </a:prstGeom>
            <a:gradFill>
              <a:gsLst>
                <a:gs pos="100000">
                  <a:schemeClr val="tx1">
                    <a:alpha val="25000"/>
                  </a:schemeClr>
                </a:gs>
                <a:gs pos="0">
                  <a:schemeClr val="bg1">
                    <a:lumMod val="95000"/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18" name="矩形 39"/>
            <p:cNvSpPr/>
            <p:nvPr/>
          </p:nvSpPr>
          <p:spPr>
            <a:xfrm>
              <a:off x="4812299" y="3881130"/>
              <a:ext cx="356461" cy="858184"/>
            </a:xfrm>
            <a:prstGeom prst="rect">
              <a:avLst/>
            </a:prstGeom>
            <a:gradFill>
              <a:gsLst>
                <a:gs pos="100000">
                  <a:schemeClr val="tx1">
                    <a:alpha val="25000"/>
                  </a:schemeClr>
                </a:gs>
                <a:gs pos="0">
                  <a:schemeClr val="bg1">
                    <a:lumMod val="95000"/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19" name="矩形 40"/>
            <p:cNvSpPr/>
            <p:nvPr/>
          </p:nvSpPr>
          <p:spPr>
            <a:xfrm rot="10800000" flipV="1">
              <a:off x="6026867" y="3870707"/>
              <a:ext cx="356461" cy="858184"/>
            </a:xfrm>
            <a:prstGeom prst="rect">
              <a:avLst/>
            </a:prstGeom>
            <a:gradFill>
              <a:gsLst>
                <a:gs pos="100000">
                  <a:schemeClr val="tx1">
                    <a:alpha val="25000"/>
                  </a:schemeClr>
                </a:gs>
                <a:gs pos="0">
                  <a:schemeClr val="bg1">
                    <a:lumMod val="95000"/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20" name="矩形 41"/>
            <p:cNvSpPr/>
            <p:nvPr/>
          </p:nvSpPr>
          <p:spPr>
            <a:xfrm>
              <a:off x="5782661" y="2964029"/>
              <a:ext cx="356461" cy="858184"/>
            </a:xfrm>
            <a:prstGeom prst="rect">
              <a:avLst/>
            </a:prstGeom>
            <a:gradFill>
              <a:gsLst>
                <a:gs pos="100000">
                  <a:schemeClr val="tx1">
                    <a:alpha val="25000"/>
                  </a:schemeClr>
                </a:gs>
                <a:gs pos="0">
                  <a:schemeClr val="bg1">
                    <a:lumMod val="95000"/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21" name="矩形 42"/>
            <p:cNvSpPr/>
            <p:nvPr/>
          </p:nvSpPr>
          <p:spPr>
            <a:xfrm rot="10800000" flipV="1">
              <a:off x="6988898" y="2953607"/>
              <a:ext cx="356461" cy="858184"/>
            </a:xfrm>
            <a:prstGeom prst="rect">
              <a:avLst/>
            </a:prstGeom>
            <a:gradFill>
              <a:gsLst>
                <a:gs pos="100000">
                  <a:schemeClr val="tx1">
                    <a:alpha val="25000"/>
                  </a:schemeClr>
                </a:gs>
                <a:gs pos="0">
                  <a:schemeClr val="bg1">
                    <a:lumMod val="95000"/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43"/>
            <p:cNvSpPr/>
            <p:nvPr/>
          </p:nvSpPr>
          <p:spPr>
            <a:xfrm rot="10800000" flipH="1">
              <a:off x="3846336" y="1609452"/>
              <a:ext cx="2204879" cy="2198981"/>
            </a:xfrm>
            <a:custGeom>
              <a:avLst/>
              <a:gdLst>
                <a:gd name="connsiteX0" fmla="*/ 2379148 w 2521182"/>
                <a:gd name="connsiteY0" fmla="*/ 2514438 h 2514438"/>
                <a:gd name="connsiteX1" fmla="*/ 2406978 w 2521182"/>
                <a:gd name="connsiteY1" fmla="*/ 2511632 h 2514438"/>
                <a:gd name="connsiteX2" fmla="*/ 2424370 w 2521182"/>
                <a:gd name="connsiteY2" fmla="*/ 2504804 h 2514438"/>
                <a:gd name="connsiteX3" fmla="*/ 2432293 w 2521182"/>
                <a:gd name="connsiteY3" fmla="*/ 2503263 h 2514438"/>
                <a:gd name="connsiteX4" fmla="*/ 2438072 w 2521182"/>
                <a:gd name="connsiteY4" fmla="*/ 2499425 h 2514438"/>
                <a:gd name="connsiteX5" fmla="*/ 2450754 w 2521182"/>
                <a:gd name="connsiteY5" fmla="*/ 2494446 h 2514438"/>
                <a:gd name="connsiteX6" fmla="*/ 2467821 w 2521182"/>
                <a:gd name="connsiteY6" fmla="*/ 2479670 h 2514438"/>
                <a:gd name="connsiteX7" fmla="*/ 2477974 w 2521182"/>
                <a:gd name="connsiteY7" fmla="*/ 2472928 h 2514438"/>
                <a:gd name="connsiteX8" fmla="*/ 2477973 w 2521182"/>
                <a:gd name="connsiteY8" fmla="*/ 2472928 h 2514438"/>
                <a:gd name="connsiteX9" fmla="*/ 2481173 w 2521182"/>
                <a:gd name="connsiteY9" fmla="*/ 2468110 h 2514438"/>
                <a:gd name="connsiteX10" fmla="*/ 2485706 w 2521182"/>
                <a:gd name="connsiteY10" fmla="*/ 2464185 h 2514438"/>
                <a:gd name="connsiteX11" fmla="*/ 2497947 w 2521182"/>
                <a:gd name="connsiteY11" fmla="*/ 2442849 h 2514438"/>
                <a:gd name="connsiteX12" fmla="*/ 2508308 w 2521182"/>
                <a:gd name="connsiteY12" fmla="*/ 2427246 h 2514438"/>
                <a:gd name="connsiteX13" fmla="*/ 2518420 w 2521182"/>
                <a:gd name="connsiteY13" fmla="*/ 2375281 h 2514438"/>
                <a:gd name="connsiteX14" fmla="*/ 2517240 w 2521182"/>
                <a:gd name="connsiteY14" fmla="*/ 2369220 h 2514438"/>
                <a:gd name="connsiteX15" fmla="*/ 2517240 w 2521182"/>
                <a:gd name="connsiteY15" fmla="*/ 2269594 h 2514438"/>
                <a:gd name="connsiteX16" fmla="*/ 2518420 w 2521182"/>
                <a:gd name="connsiteY16" fmla="*/ 2263529 h 2514438"/>
                <a:gd name="connsiteX17" fmla="*/ 2517241 w 2521182"/>
                <a:gd name="connsiteY17" fmla="*/ 2257468 h 2514438"/>
                <a:gd name="connsiteX18" fmla="*/ 2517242 w 2521182"/>
                <a:gd name="connsiteY18" fmla="*/ 980635 h 2514438"/>
                <a:gd name="connsiteX19" fmla="*/ 2521182 w 2521182"/>
                <a:gd name="connsiteY19" fmla="*/ 980635 h 2514438"/>
                <a:gd name="connsiteX20" fmla="*/ 2521182 w 2521182"/>
                <a:gd name="connsiteY20" fmla="*/ 0 h 2514438"/>
                <a:gd name="connsiteX21" fmla="*/ 1645990 w 2521182"/>
                <a:gd name="connsiteY21" fmla="*/ 0 h 2514438"/>
                <a:gd name="connsiteX22" fmla="*/ 1645990 w 2521182"/>
                <a:gd name="connsiteY22" fmla="*/ 1 h 2514438"/>
                <a:gd name="connsiteX23" fmla="*/ 1534237 w 2521182"/>
                <a:gd name="connsiteY23" fmla="*/ 1 h 2514438"/>
                <a:gd name="connsiteX24" fmla="*/ 1534237 w 2521182"/>
                <a:gd name="connsiteY24" fmla="*/ 1179 h 2514438"/>
                <a:gd name="connsiteX25" fmla="*/ 256970 w 2521182"/>
                <a:gd name="connsiteY25" fmla="*/ 1180 h 2514438"/>
                <a:gd name="connsiteX26" fmla="*/ 250909 w 2521182"/>
                <a:gd name="connsiteY26" fmla="*/ 1 h 2514438"/>
                <a:gd name="connsiteX27" fmla="*/ 244844 w 2521182"/>
                <a:gd name="connsiteY27" fmla="*/ 1181 h 2514438"/>
                <a:gd name="connsiteX28" fmla="*/ 145218 w 2521182"/>
                <a:gd name="connsiteY28" fmla="*/ 1181 h 2514438"/>
                <a:gd name="connsiteX29" fmla="*/ 139157 w 2521182"/>
                <a:gd name="connsiteY29" fmla="*/ 1 h 2514438"/>
                <a:gd name="connsiteX30" fmla="*/ 87192 w 2521182"/>
                <a:gd name="connsiteY30" fmla="*/ 10113 h 2514438"/>
                <a:gd name="connsiteX31" fmla="*/ 71589 w 2521182"/>
                <a:gd name="connsiteY31" fmla="*/ 20474 h 2514438"/>
                <a:gd name="connsiteX32" fmla="*/ 50253 w 2521182"/>
                <a:gd name="connsiteY32" fmla="*/ 32715 h 2514438"/>
                <a:gd name="connsiteX33" fmla="*/ 46328 w 2521182"/>
                <a:gd name="connsiteY33" fmla="*/ 37248 h 2514438"/>
                <a:gd name="connsiteX34" fmla="*/ 41510 w 2521182"/>
                <a:gd name="connsiteY34" fmla="*/ 40448 h 2514438"/>
                <a:gd name="connsiteX35" fmla="*/ 41510 w 2521182"/>
                <a:gd name="connsiteY35" fmla="*/ 40447 h 2514438"/>
                <a:gd name="connsiteX36" fmla="*/ 34768 w 2521182"/>
                <a:gd name="connsiteY36" fmla="*/ 50600 h 2514438"/>
                <a:gd name="connsiteX37" fmla="*/ 19992 w 2521182"/>
                <a:gd name="connsiteY37" fmla="*/ 67667 h 2514438"/>
                <a:gd name="connsiteX38" fmla="*/ 15013 w 2521182"/>
                <a:gd name="connsiteY38" fmla="*/ 80349 h 2514438"/>
                <a:gd name="connsiteX39" fmla="*/ 11175 w 2521182"/>
                <a:gd name="connsiteY39" fmla="*/ 86128 h 2514438"/>
                <a:gd name="connsiteX40" fmla="*/ 9634 w 2521182"/>
                <a:gd name="connsiteY40" fmla="*/ 94051 h 2514438"/>
                <a:gd name="connsiteX41" fmla="*/ 2806 w 2521182"/>
                <a:gd name="connsiteY41" fmla="*/ 111443 h 2514438"/>
                <a:gd name="connsiteX42" fmla="*/ 0 w 2521182"/>
                <a:gd name="connsiteY42" fmla="*/ 139273 h 2514438"/>
                <a:gd name="connsiteX43" fmla="*/ 2806 w 2521182"/>
                <a:gd name="connsiteY43" fmla="*/ 167103 h 2514438"/>
                <a:gd name="connsiteX44" fmla="*/ 10544 w 2521182"/>
                <a:gd name="connsiteY44" fmla="*/ 186812 h 2514438"/>
                <a:gd name="connsiteX45" fmla="*/ 11175 w 2521182"/>
                <a:gd name="connsiteY45" fmla="*/ 190058 h 2514438"/>
                <a:gd name="connsiteX46" fmla="*/ 12748 w 2521182"/>
                <a:gd name="connsiteY46" fmla="*/ 192425 h 2514438"/>
                <a:gd name="connsiteX47" fmla="*/ 19992 w 2521182"/>
                <a:gd name="connsiteY47" fmla="*/ 210878 h 2514438"/>
                <a:gd name="connsiteX48" fmla="*/ 41491 w 2521182"/>
                <a:gd name="connsiteY48" fmla="*/ 235710 h 2514438"/>
                <a:gd name="connsiteX49" fmla="*/ 41510 w 2521182"/>
                <a:gd name="connsiteY49" fmla="*/ 235739 h 2514438"/>
                <a:gd name="connsiteX50" fmla="*/ 41553 w 2521182"/>
                <a:gd name="connsiteY50" fmla="*/ 235781 h 2514438"/>
                <a:gd name="connsiteX51" fmla="*/ 50253 w 2521182"/>
                <a:gd name="connsiteY51" fmla="*/ 245831 h 2514438"/>
                <a:gd name="connsiteX52" fmla="*/ 53418 w 2521182"/>
                <a:gd name="connsiteY52" fmla="*/ 247646 h 2514438"/>
                <a:gd name="connsiteX53" fmla="*/ 786416 w 2521182"/>
                <a:gd name="connsiteY53" fmla="*/ 980636 h 2514438"/>
                <a:gd name="connsiteX54" fmla="*/ 789475 w 2521182"/>
                <a:gd name="connsiteY54" fmla="*/ 980636 h 2514438"/>
                <a:gd name="connsiteX55" fmla="*/ 1578426 w 2521182"/>
                <a:gd name="connsiteY55" fmla="*/ 1769586 h 2514438"/>
                <a:gd name="connsiteX56" fmla="*/ 1578887 w 2521182"/>
                <a:gd name="connsiteY56" fmla="*/ 1769125 h 2514438"/>
                <a:gd name="connsiteX57" fmla="*/ 2270775 w 2521182"/>
                <a:gd name="connsiteY57" fmla="*/ 2461020 h 2514438"/>
                <a:gd name="connsiteX58" fmla="*/ 2272590 w 2521182"/>
                <a:gd name="connsiteY58" fmla="*/ 2464185 h 2514438"/>
                <a:gd name="connsiteX59" fmla="*/ 2282640 w 2521182"/>
                <a:gd name="connsiteY59" fmla="*/ 2472885 h 2514438"/>
                <a:gd name="connsiteX60" fmla="*/ 2282682 w 2521182"/>
                <a:gd name="connsiteY60" fmla="*/ 2472928 h 2514438"/>
                <a:gd name="connsiteX61" fmla="*/ 2282711 w 2521182"/>
                <a:gd name="connsiteY61" fmla="*/ 2472947 h 2514438"/>
                <a:gd name="connsiteX62" fmla="*/ 2307543 w 2521182"/>
                <a:gd name="connsiteY62" fmla="*/ 2494446 h 2514438"/>
                <a:gd name="connsiteX63" fmla="*/ 2325996 w 2521182"/>
                <a:gd name="connsiteY63" fmla="*/ 2501690 h 2514438"/>
                <a:gd name="connsiteX64" fmla="*/ 2328363 w 2521182"/>
                <a:gd name="connsiteY64" fmla="*/ 2503263 h 2514438"/>
                <a:gd name="connsiteX65" fmla="*/ 2331609 w 2521182"/>
                <a:gd name="connsiteY65" fmla="*/ 2503894 h 2514438"/>
                <a:gd name="connsiteX66" fmla="*/ 2351318 w 2521182"/>
                <a:gd name="connsiteY66" fmla="*/ 2511632 h 2514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521182" h="2514438">
                  <a:moveTo>
                    <a:pt x="2379148" y="2514438"/>
                  </a:moveTo>
                  <a:lnTo>
                    <a:pt x="2406978" y="2511632"/>
                  </a:lnTo>
                  <a:lnTo>
                    <a:pt x="2424370" y="2504804"/>
                  </a:lnTo>
                  <a:lnTo>
                    <a:pt x="2432293" y="2503263"/>
                  </a:lnTo>
                  <a:lnTo>
                    <a:pt x="2438072" y="2499425"/>
                  </a:lnTo>
                  <a:lnTo>
                    <a:pt x="2450754" y="2494446"/>
                  </a:lnTo>
                  <a:lnTo>
                    <a:pt x="2467821" y="2479670"/>
                  </a:lnTo>
                  <a:lnTo>
                    <a:pt x="2477974" y="2472928"/>
                  </a:lnTo>
                  <a:lnTo>
                    <a:pt x="2477973" y="2472928"/>
                  </a:lnTo>
                  <a:lnTo>
                    <a:pt x="2481173" y="2468110"/>
                  </a:lnTo>
                  <a:lnTo>
                    <a:pt x="2485706" y="2464185"/>
                  </a:lnTo>
                  <a:lnTo>
                    <a:pt x="2497947" y="2442849"/>
                  </a:lnTo>
                  <a:lnTo>
                    <a:pt x="2508308" y="2427246"/>
                  </a:lnTo>
                  <a:cubicBezTo>
                    <a:pt x="2515050" y="2410623"/>
                    <a:pt x="2518419" y="2392952"/>
                    <a:pt x="2518420" y="2375281"/>
                  </a:cubicBezTo>
                  <a:lnTo>
                    <a:pt x="2517240" y="2369220"/>
                  </a:lnTo>
                  <a:lnTo>
                    <a:pt x="2517240" y="2269594"/>
                  </a:lnTo>
                  <a:lnTo>
                    <a:pt x="2518420" y="2263529"/>
                  </a:lnTo>
                  <a:lnTo>
                    <a:pt x="2517241" y="2257468"/>
                  </a:lnTo>
                  <a:lnTo>
                    <a:pt x="2517242" y="980635"/>
                  </a:lnTo>
                  <a:lnTo>
                    <a:pt x="2521182" y="980635"/>
                  </a:lnTo>
                  <a:lnTo>
                    <a:pt x="2521182" y="0"/>
                  </a:lnTo>
                  <a:lnTo>
                    <a:pt x="1645990" y="0"/>
                  </a:lnTo>
                  <a:lnTo>
                    <a:pt x="1645990" y="1"/>
                  </a:lnTo>
                  <a:lnTo>
                    <a:pt x="1534237" y="1"/>
                  </a:lnTo>
                  <a:lnTo>
                    <a:pt x="1534237" y="1179"/>
                  </a:lnTo>
                  <a:lnTo>
                    <a:pt x="256970" y="1180"/>
                  </a:lnTo>
                  <a:lnTo>
                    <a:pt x="250909" y="1"/>
                  </a:lnTo>
                  <a:lnTo>
                    <a:pt x="244844" y="1181"/>
                  </a:lnTo>
                  <a:lnTo>
                    <a:pt x="145218" y="1181"/>
                  </a:lnTo>
                  <a:lnTo>
                    <a:pt x="139157" y="1"/>
                  </a:lnTo>
                  <a:cubicBezTo>
                    <a:pt x="121486" y="2"/>
                    <a:pt x="103815" y="3371"/>
                    <a:pt x="87192" y="10113"/>
                  </a:cubicBezTo>
                  <a:lnTo>
                    <a:pt x="71589" y="20474"/>
                  </a:lnTo>
                  <a:lnTo>
                    <a:pt x="50253" y="32715"/>
                  </a:lnTo>
                  <a:lnTo>
                    <a:pt x="46328" y="37248"/>
                  </a:lnTo>
                  <a:lnTo>
                    <a:pt x="41510" y="40448"/>
                  </a:lnTo>
                  <a:lnTo>
                    <a:pt x="41510" y="40447"/>
                  </a:lnTo>
                  <a:lnTo>
                    <a:pt x="34768" y="50600"/>
                  </a:lnTo>
                  <a:lnTo>
                    <a:pt x="19992" y="67667"/>
                  </a:lnTo>
                  <a:lnTo>
                    <a:pt x="15013" y="80349"/>
                  </a:lnTo>
                  <a:lnTo>
                    <a:pt x="11175" y="86128"/>
                  </a:lnTo>
                  <a:lnTo>
                    <a:pt x="9634" y="94051"/>
                  </a:lnTo>
                  <a:lnTo>
                    <a:pt x="2806" y="111443"/>
                  </a:lnTo>
                  <a:lnTo>
                    <a:pt x="0" y="139273"/>
                  </a:lnTo>
                  <a:lnTo>
                    <a:pt x="2806" y="167103"/>
                  </a:lnTo>
                  <a:lnTo>
                    <a:pt x="10544" y="186812"/>
                  </a:lnTo>
                  <a:lnTo>
                    <a:pt x="11175" y="190058"/>
                  </a:lnTo>
                  <a:lnTo>
                    <a:pt x="12748" y="192425"/>
                  </a:lnTo>
                  <a:lnTo>
                    <a:pt x="19992" y="210878"/>
                  </a:lnTo>
                  <a:lnTo>
                    <a:pt x="41491" y="235710"/>
                  </a:lnTo>
                  <a:lnTo>
                    <a:pt x="41510" y="235739"/>
                  </a:lnTo>
                  <a:lnTo>
                    <a:pt x="41553" y="235781"/>
                  </a:lnTo>
                  <a:lnTo>
                    <a:pt x="50253" y="245831"/>
                  </a:lnTo>
                  <a:lnTo>
                    <a:pt x="53418" y="247646"/>
                  </a:lnTo>
                  <a:lnTo>
                    <a:pt x="786416" y="980636"/>
                  </a:lnTo>
                  <a:lnTo>
                    <a:pt x="789475" y="980636"/>
                  </a:lnTo>
                  <a:lnTo>
                    <a:pt x="1578426" y="1769586"/>
                  </a:lnTo>
                  <a:lnTo>
                    <a:pt x="1578887" y="1769125"/>
                  </a:lnTo>
                  <a:lnTo>
                    <a:pt x="2270775" y="2461020"/>
                  </a:lnTo>
                  <a:lnTo>
                    <a:pt x="2272590" y="2464185"/>
                  </a:lnTo>
                  <a:lnTo>
                    <a:pt x="2282640" y="2472885"/>
                  </a:lnTo>
                  <a:lnTo>
                    <a:pt x="2282682" y="2472928"/>
                  </a:lnTo>
                  <a:lnTo>
                    <a:pt x="2282711" y="2472947"/>
                  </a:lnTo>
                  <a:lnTo>
                    <a:pt x="2307543" y="2494446"/>
                  </a:lnTo>
                  <a:lnTo>
                    <a:pt x="2325996" y="2501690"/>
                  </a:lnTo>
                  <a:lnTo>
                    <a:pt x="2328363" y="2503263"/>
                  </a:lnTo>
                  <a:lnTo>
                    <a:pt x="2331609" y="2503894"/>
                  </a:lnTo>
                  <a:lnTo>
                    <a:pt x="2351318" y="2511632"/>
                  </a:lnTo>
                  <a:close/>
                </a:path>
              </a:pathLst>
            </a:custGeom>
            <a:noFill/>
            <a:ln w="22225">
              <a:gradFill flip="none" rotWithShape="1">
                <a:gsLst>
                  <a:gs pos="67000">
                    <a:schemeClr val="bg1"/>
                  </a:gs>
                  <a:gs pos="22000">
                    <a:schemeClr val="bg1">
                      <a:alpha val="0"/>
                      <a:lumMod val="100000"/>
                    </a:schemeClr>
                  </a:gs>
                </a:gsLst>
                <a:lin ang="810000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44"/>
            <p:cNvSpPr/>
            <p:nvPr/>
          </p:nvSpPr>
          <p:spPr>
            <a:xfrm rot="10800000">
              <a:off x="6138642" y="1615844"/>
              <a:ext cx="2204879" cy="2198981"/>
            </a:xfrm>
            <a:custGeom>
              <a:avLst/>
              <a:gdLst>
                <a:gd name="connsiteX0" fmla="*/ 2379148 w 2521182"/>
                <a:gd name="connsiteY0" fmla="*/ 2514438 h 2514438"/>
                <a:gd name="connsiteX1" fmla="*/ 2406978 w 2521182"/>
                <a:gd name="connsiteY1" fmla="*/ 2511632 h 2514438"/>
                <a:gd name="connsiteX2" fmla="*/ 2424370 w 2521182"/>
                <a:gd name="connsiteY2" fmla="*/ 2504804 h 2514438"/>
                <a:gd name="connsiteX3" fmla="*/ 2432293 w 2521182"/>
                <a:gd name="connsiteY3" fmla="*/ 2503263 h 2514438"/>
                <a:gd name="connsiteX4" fmla="*/ 2438072 w 2521182"/>
                <a:gd name="connsiteY4" fmla="*/ 2499425 h 2514438"/>
                <a:gd name="connsiteX5" fmla="*/ 2450754 w 2521182"/>
                <a:gd name="connsiteY5" fmla="*/ 2494446 h 2514438"/>
                <a:gd name="connsiteX6" fmla="*/ 2467821 w 2521182"/>
                <a:gd name="connsiteY6" fmla="*/ 2479670 h 2514438"/>
                <a:gd name="connsiteX7" fmla="*/ 2477974 w 2521182"/>
                <a:gd name="connsiteY7" fmla="*/ 2472928 h 2514438"/>
                <a:gd name="connsiteX8" fmla="*/ 2477973 w 2521182"/>
                <a:gd name="connsiteY8" fmla="*/ 2472928 h 2514438"/>
                <a:gd name="connsiteX9" fmla="*/ 2481173 w 2521182"/>
                <a:gd name="connsiteY9" fmla="*/ 2468110 h 2514438"/>
                <a:gd name="connsiteX10" fmla="*/ 2485706 w 2521182"/>
                <a:gd name="connsiteY10" fmla="*/ 2464185 h 2514438"/>
                <a:gd name="connsiteX11" fmla="*/ 2497947 w 2521182"/>
                <a:gd name="connsiteY11" fmla="*/ 2442849 h 2514438"/>
                <a:gd name="connsiteX12" fmla="*/ 2508308 w 2521182"/>
                <a:gd name="connsiteY12" fmla="*/ 2427246 h 2514438"/>
                <a:gd name="connsiteX13" fmla="*/ 2518420 w 2521182"/>
                <a:gd name="connsiteY13" fmla="*/ 2375281 h 2514438"/>
                <a:gd name="connsiteX14" fmla="*/ 2517240 w 2521182"/>
                <a:gd name="connsiteY14" fmla="*/ 2369220 h 2514438"/>
                <a:gd name="connsiteX15" fmla="*/ 2517240 w 2521182"/>
                <a:gd name="connsiteY15" fmla="*/ 2269594 h 2514438"/>
                <a:gd name="connsiteX16" fmla="*/ 2518420 w 2521182"/>
                <a:gd name="connsiteY16" fmla="*/ 2263529 h 2514438"/>
                <a:gd name="connsiteX17" fmla="*/ 2517241 w 2521182"/>
                <a:gd name="connsiteY17" fmla="*/ 2257468 h 2514438"/>
                <a:gd name="connsiteX18" fmla="*/ 2517242 w 2521182"/>
                <a:gd name="connsiteY18" fmla="*/ 980635 h 2514438"/>
                <a:gd name="connsiteX19" fmla="*/ 2521182 w 2521182"/>
                <a:gd name="connsiteY19" fmla="*/ 980635 h 2514438"/>
                <a:gd name="connsiteX20" fmla="*/ 2521182 w 2521182"/>
                <a:gd name="connsiteY20" fmla="*/ 0 h 2514438"/>
                <a:gd name="connsiteX21" fmla="*/ 1645990 w 2521182"/>
                <a:gd name="connsiteY21" fmla="*/ 0 h 2514438"/>
                <a:gd name="connsiteX22" fmla="*/ 1645990 w 2521182"/>
                <a:gd name="connsiteY22" fmla="*/ 1 h 2514438"/>
                <a:gd name="connsiteX23" fmla="*/ 1534237 w 2521182"/>
                <a:gd name="connsiteY23" fmla="*/ 1 h 2514438"/>
                <a:gd name="connsiteX24" fmla="*/ 1534237 w 2521182"/>
                <a:gd name="connsiteY24" fmla="*/ 1179 h 2514438"/>
                <a:gd name="connsiteX25" fmla="*/ 256970 w 2521182"/>
                <a:gd name="connsiteY25" fmla="*/ 1180 h 2514438"/>
                <a:gd name="connsiteX26" fmla="*/ 250909 w 2521182"/>
                <a:gd name="connsiteY26" fmla="*/ 1 h 2514438"/>
                <a:gd name="connsiteX27" fmla="*/ 244844 w 2521182"/>
                <a:gd name="connsiteY27" fmla="*/ 1181 h 2514438"/>
                <a:gd name="connsiteX28" fmla="*/ 145218 w 2521182"/>
                <a:gd name="connsiteY28" fmla="*/ 1181 h 2514438"/>
                <a:gd name="connsiteX29" fmla="*/ 139157 w 2521182"/>
                <a:gd name="connsiteY29" fmla="*/ 1 h 2514438"/>
                <a:gd name="connsiteX30" fmla="*/ 87192 w 2521182"/>
                <a:gd name="connsiteY30" fmla="*/ 10113 h 2514438"/>
                <a:gd name="connsiteX31" fmla="*/ 71589 w 2521182"/>
                <a:gd name="connsiteY31" fmla="*/ 20474 h 2514438"/>
                <a:gd name="connsiteX32" fmla="*/ 50253 w 2521182"/>
                <a:gd name="connsiteY32" fmla="*/ 32715 h 2514438"/>
                <a:gd name="connsiteX33" fmla="*/ 46328 w 2521182"/>
                <a:gd name="connsiteY33" fmla="*/ 37248 h 2514438"/>
                <a:gd name="connsiteX34" fmla="*/ 41510 w 2521182"/>
                <a:gd name="connsiteY34" fmla="*/ 40448 h 2514438"/>
                <a:gd name="connsiteX35" fmla="*/ 41510 w 2521182"/>
                <a:gd name="connsiteY35" fmla="*/ 40447 h 2514438"/>
                <a:gd name="connsiteX36" fmla="*/ 34768 w 2521182"/>
                <a:gd name="connsiteY36" fmla="*/ 50600 h 2514438"/>
                <a:gd name="connsiteX37" fmla="*/ 19992 w 2521182"/>
                <a:gd name="connsiteY37" fmla="*/ 67667 h 2514438"/>
                <a:gd name="connsiteX38" fmla="*/ 15013 w 2521182"/>
                <a:gd name="connsiteY38" fmla="*/ 80349 h 2514438"/>
                <a:gd name="connsiteX39" fmla="*/ 11175 w 2521182"/>
                <a:gd name="connsiteY39" fmla="*/ 86128 h 2514438"/>
                <a:gd name="connsiteX40" fmla="*/ 9634 w 2521182"/>
                <a:gd name="connsiteY40" fmla="*/ 94051 h 2514438"/>
                <a:gd name="connsiteX41" fmla="*/ 2806 w 2521182"/>
                <a:gd name="connsiteY41" fmla="*/ 111443 h 2514438"/>
                <a:gd name="connsiteX42" fmla="*/ 0 w 2521182"/>
                <a:gd name="connsiteY42" fmla="*/ 139273 h 2514438"/>
                <a:gd name="connsiteX43" fmla="*/ 2806 w 2521182"/>
                <a:gd name="connsiteY43" fmla="*/ 167103 h 2514438"/>
                <a:gd name="connsiteX44" fmla="*/ 10544 w 2521182"/>
                <a:gd name="connsiteY44" fmla="*/ 186812 h 2514438"/>
                <a:gd name="connsiteX45" fmla="*/ 11175 w 2521182"/>
                <a:gd name="connsiteY45" fmla="*/ 190058 h 2514438"/>
                <a:gd name="connsiteX46" fmla="*/ 12748 w 2521182"/>
                <a:gd name="connsiteY46" fmla="*/ 192425 h 2514438"/>
                <a:gd name="connsiteX47" fmla="*/ 19992 w 2521182"/>
                <a:gd name="connsiteY47" fmla="*/ 210878 h 2514438"/>
                <a:gd name="connsiteX48" fmla="*/ 41491 w 2521182"/>
                <a:gd name="connsiteY48" fmla="*/ 235710 h 2514438"/>
                <a:gd name="connsiteX49" fmla="*/ 41510 w 2521182"/>
                <a:gd name="connsiteY49" fmla="*/ 235739 h 2514438"/>
                <a:gd name="connsiteX50" fmla="*/ 41553 w 2521182"/>
                <a:gd name="connsiteY50" fmla="*/ 235781 h 2514438"/>
                <a:gd name="connsiteX51" fmla="*/ 50253 w 2521182"/>
                <a:gd name="connsiteY51" fmla="*/ 245831 h 2514438"/>
                <a:gd name="connsiteX52" fmla="*/ 53418 w 2521182"/>
                <a:gd name="connsiteY52" fmla="*/ 247646 h 2514438"/>
                <a:gd name="connsiteX53" fmla="*/ 786416 w 2521182"/>
                <a:gd name="connsiteY53" fmla="*/ 980636 h 2514438"/>
                <a:gd name="connsiteX54" fmla="*/ 789475 w 2521182"/>
                <a:gd name="connsiteY54" fmla="*/ 980636 h 2514438"/>
                <a:gd name="connsiteX55" fmla="*/ 1578426 w 2521182"/>
                <a:gd name="connsiteY55" fmla="*/ 1769586 h 2514438"/>
                <a:gd name="connsiteX56" fmla="*/ 1578887 w 2521182"/>
                <a:gd name="connsiteY56" fmla="*/ 1769125 h 2514438"/>
                <a:gd name="connsiteX57" fmla="*/ 2270775 w 2521182"/>
                <a:gd name="connsiteY57" fmla="*/ 2461020 h 2514438"/>
                <a:gd name="connsiteX58" fmla="*/ 2272590 w 2521182"/>
                <a:gd name="connsiteY58" fmla="*/ 2464185 h 2514438"/>
                <a:gd name="connsiteX59" fmla="*/ 2282640 w 2521182"/>
                <a:gd name="connsiteY59" fmla="*/ 2472885 h 2514438"/>
                <a:gd name="connsiteX60" fmla="*/ 2282682 w 2521182"/>
                <a:gd name="connsiteY60" fmla="*/ 2472928 h 2514438"/>
                <a:gd name="connsiteX61" fmla="*/ 2282711 w 2521182"/>
                <a:gd name="connsiteY61" fmla="*/ 2472947 h 2514438"/>
                <a:gd name="connsiteX62" fmla="*/ 2307543 w 2521182"/>
                <a:gd name="connsiteY62" fmla="*/ 2494446 h 2514438"/>
                <a:gd name="connsiteX63" fmla="*/ 2325996 w 2521182"/>
                <a:gd name="connsiteY63" fmla="*/ 2501690 h 2514438"/>
                <a:gd name="connsiteX64" fmla="*/ 2328363 w 2521182"/>
                <a:gd name="connsiteY64" fmla="*/ 2503263 h 2514438"/>
                <a:gd name="connsiteX65" fmla="*/ 2331609 w 2521182"/>
                <a:gd name="connsiteY65" fmla="*/ 2503894 h 2514438"/>
                <a:gd name="connsiteX66" fmla="*/ 2351318 w 2521182"/>
                <a:gd name="connsiteY66" fmla="*/ 2511632 h 2514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521182" h="2514438">
                  <a:moveTo>
                    <a:pt x="2379148" y="2514438"/>
                  </a:moveTo>
                  <a:lnTo>
                    <a:pt x="2406978" y="2511632"/>
                  </a:lnTo>
                  <a:lnTo>
                    <a:pt x="2424370" y="2504804"/>
                  </a:lnTo>
                  <a:lnTo>
                    <a:pt x="2432293" y="2503263"/>
                  </a:lnTo>
                  <a:lnTo>
                    <a:pt x="2438072" y="2499425"/>
                  </a:lnTo>
                  <a:lnTo>
                    <a:pt x="2450754" y="2494446"/>
                  </a:lnTo>
                  <a:lnTo>
                    <a:pt x="2467821" y="2479670"/>
                  </a:lnTo>
                  <a:lnTo>
                    <a:pt x="2477974" y="2472928"/>
                  </a:lnTo>
                  <a:lnTo>
                    <a:pt x="2477973" y="2472928"/>
                  </a:lnTo>
                  <a:lnTo>
                    <a:pt x="2481173" y="2468110"/>
                  </a:lnTo>
                  <a:lnTo>
                    <a:pt x="2485706" y="2464185"/>
                  </a:lnTo>
                  <a:lnTo>
                    <a:pt x="2497947" y="2442849"/>
                  </a:lnTo>
                  <a:lnTo>
                    <a:pt x="2508308" y="2427246"/>
                  </a:lnTo>
                  <a:cubicBezTo>
                    <a:pt x="2515050" y="2410623"/>
                    <a:pt x="2518419" y="2392952"/>
                    <a:pt x="2518420" y="2375281"/>
                  </a:cubicBezTo>
                  <a:lnTo>
                    <a:pt x="2517240" y="2369220"/>
                  </a:lnTo>
                  <a:lnTo>
                    <a:pt x="2517240" y="2269594"/>
                  </a:lnTo>
                  <a:lnTo>
                    <a:pt x="2518420" y="2263529"/>
                  </a:lnTo>
                  <a:lnTo>
                    <a:pt x="2517241" y="2257468"/>
                  </a:lnTo>
                  <a:lnTo>
                    <a:pt x="2517242" y="980635"/>
                  </a:lnTo>
                  <a:lnTo>
                    <a:pt x="2521182" y="980635"/>
                  </a:lnTo>
                  <a:lnTo>
                    <a:pt x="2521182" y="0"/>
                  </a:lnTo>
                  <a:lnTo>
                    <a:pt x="1645990" y="0"/>
                  </a:lnTo>
                  <a:lnTo>
                    <a:pt x="1645990" y="1"/>
                  </a:lnTo>
                  <a:lnTo>
                    <a:pt x="1534237" y="1"/>
                  </a:lnTo>
                  <a:lnTo>
                    <a:pt x="1534237" y="1179"/>
                  </a:lnTo>
                  <a:lnTo>
                    <a:pt x="256970" y="1180"/>
                  </a:lnTo>
                  <a:lnTo>
                    <a:pt x="250909" y="1"/>
                  </a:lnTo>
                  <a:lnTo>
                    <a:pt x="244844" y="1181"/>
                  </a:lnTo>
                  <a:lnTo>
                    <a:pt x="145218" y="1181"/>
                  </a:lnTo>
                  <a:lnTo>
                    <a:pt x="139157" y="1"/>
                  </a:lnTo>
                  <a:cubicBezTo>
                    <a:pt x="121486" y="2"/>
                    <a:pt x="103815" y="3371"/>
                    <a:pt x="87192" y="10113"/>
                  </a:cubicBezTo>
                  <a:lnTo>
                    <a:pt x="71589" y="20474"/>
                  </a:lnTo>
                  <a:lnTo>
                    <a:pt x="50253" y="32715"/>
                  </a:lnTo>
                  <a:lnTo>
                    <a:pt x="46328" y="37248"/>
                  </a:lnTo>
                  <a:lnTo>
                    <a:pt x="41510" y="40448"/>
                  </a:lnTo>
                  <a:lnTo>
                    <a:pt x="41510" y="40447"/>
                  </a:lnTo>
                  <a:lnTo>
                    <a:pt x="34768" y="50600"/>
                  </a:lnTo>
                  <a:lnTo>
                    <a:pt x="19992" y="67667"/>
                  </a:lnTo>
                  <a:lnTo>
                    <a:pt x="15013" y="80349"/>
                  </a:lnTo>
                  <a:lnTo>
                    <a:pt x="11175" y="86128"/>
                  </a:lnTo>
                  <a:lnTo>
                    <a:pt x="9634" y="94051"/>
                  </a:lnTo>
                  <a:lnTo>
                    <a:pt x="2806" y="111443"/>
                  </a:lnTo>
                  <a:lnTo>
                    <a:pt x="0" y="139273"/>
                  </a:lnTo>
                  <a:lnTo>
                    <a:pt x="2806" y="167103"/>
                  </a:lnTo>
                  <a:lnTo>
                    <a:pt x="10544" y="186812"/>
                  </a:lnTo>
                  <a:lnTo>
                    <a:pt x="11175" y="190058"/>
                  </a:lnTo>
                  <a:lnTo>
                    <a:pt x="12748" y="192425"/>
                  </a:lnTo>
                  <a:lnTo>
                    <a:pt x="19992" y="210878"/>
                  </a:lnTo>
                  <a:lnTo>
                    <a:pt x="41491" y="235710"/>
                  </a:lnTo>
                  <a:lnTo>
                    <a:pt x="41510" y="235739"/>
                  </a:lnTo>
                  <a:lnTo>
                    <a:pt x="41553" y="235781"/>
                  </a:lnTo>
                  <a:lnTo>
                    <a:pt x="50253" y="245831"/>
                  </a:lnTo>
                  <a:lnTo>
                    <a:pt x="53418" y="247646"/>
                  </a:lnTo>
                  <a:lnTo>
                    <a:pt x="786416" y="980636"/>
                  </a:lnTo>
                  <a:lnTo>
                    <a:pt x="789475" y="980636"/>
                  </a:lnTo>
                  <a:lnTo>
                    <a:pt x="1578426" y="1769586"/>
                  </a:lnTo>
                  <a:lnTo>
                    <a:pt x="1578887" y="1769125"/>
                  </a:lnTo>
                  <a:lnTo>
                    <a:pt x="2270775" y="2461020"/>
                  </a:lnTo>
                  <a:lnTo>
                    <a:pt x="2272590" y="2464185"/>
                  </a:lnTo>
                  <a:lnTo>
                    <a:pt x="2282640" y="2472885"/>
                  </a:lnTo>
                  <a:lnTo>
                    <a:pt x="2282682" y="2472928"/>
                  </a:lnTo>
                  <a:lnTo>
                    <a:pt x="2282711" y="2472947"/>
                  </a:lnTo>
                  <a:lnTo>
                    <a:pt x="2307543" y="2494446"/>
                  </a:lnTo>
                  <a:lnTo>
                    <a:pt x="2325996" y="2501690"/>
                  </a:lnTo>
                  <a:lnTo>
                    <a:pt x="2328363" y="2503263"/>
                  </a:lnTo>
                  <a:lnTo>
                    <a:pt x="2331609" y="2503894"/>
                  </a:lnTo>
                  <a:lnTo>
                    <a:pt x="2351318" y="2511632"/>
                  </a:lnTo>
                  <a:close/>
                </a:path>
              </a:pathLst>
            </a:custGeom>
            <a:noFill/>
            <a:ln w="22225">
              <a:gradFill flip="none" rotWithShape="1">
                <a:gsLst>
                  <a:gs pos="67000">
                    <a:schemeClr val="bg1"/>
                  </a:gs>
                  <a:gs pos="22000">
                    <a:schemeClr val="bg1">
                      <a:alpha val="0"/>
                      <a:lumMod val="100000"/>
                    </a:schemeClr>
                  </a:gs>
                </a:gsLst>
                <a:lin ang="810000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24" name="任意多边形 45"/>
            <p:cNvSpPr/>
            <p:nvPr/>
          </p:nvSpPr>
          <p:spPr>
            <a:xfrm rot="10800000" flipH="1" flipV="1">
              <a:off x="3850779" y="3875595"/>
              <a:ext cx="2173791" cy="2198981"/>
            </a:xfrm>
            <a:custGeom>
              <a:avLst/>
              <a:gdLst>
                <a:gd name="connsiteX0" fmla="*/ 2379148 w 2521182"/>
                <a:gd name="connsiteY0" fmla="*/ 2514438 h 2514438"/>
                <a:gd name="connsiteX1" fmla="*/ 2406978 w 2521182"/>
                <a:gd name="connsiteY1" fmla="*/ 2511632 h 2514438"/>
                <a:gd name="connsiteX2" fmla="*/ 2424370 w 2521182"/>
                <a:gd name="connsiteY2" fmla="*/ 2504804 h 2514438"/>
                <a:gd name="connsiteX3" fmla="*/ 2432293 w 2521182"/>
                <a:gd name="connsiteY3" fmla="*/ 2503263 h 2514438"/>
                <a:gd name="connsiteX4" fmla="*/ 2438072 w 2521182"/>
                <a:gd name="connsiteY4" fmla="*/ 2499425 h 2514438"/>
                <a:gd name="connsiteX5" fmla="*/ 2450754 w 2521182"/>
                <a:gd name="connsiteY5" fmla="*/ 2494446 h 2514438"/>
                <a:gd name="connsiteX6" fmla="*/ 2467821 w 2521182"/>
                <a:gd name="connsiteY6" fmla="*/ 2479670 h 2514438"/>
                <a:gd name="connsiteX7" fmla="*/ 2477974 w 2521182"/>
                <a:gd name="connsiteY7" fmla="*/ 2472928 h 2514438"/>
                <a:gd name="connsiteX8" fmla="*/ 2477973 w 2521182"/>
                <a:gd name="connsiteY8" fmla="*/ 2472928 h 2514438"/>
                <a:gd name="connsiteX9" fmla="*/ 2481173 w 2521182"/>
                <a:gd name="connsiteY9" fmla="*/ 2468110 h 2514438"/>
                <a:gd name="connsiteX10" fmla="*/ 2485706 w 2521182"/>
                <a:gd name="connsiteY10" fmla="*/ 2464185 h 2514438"/>
                <a:gd name="connsiteX11" fmla="*/ 2497947 w 2521182"/>
                <a:gd name="connsiteY11" fmla="*/ 2442849 h 2514438"/>
                <a:gd name="connsiteX12" fmla="*/ 2508308 w 2521182"/>
                <a:gd name="connsiteY12" fmla="*/ 2427246 h 2514438"/>
                <a:gd name="connsiteX13" fmla="*/ 2518420 w 2521182"/>
                <a:gd name="connsiteY13" fmla="*/ 2375281 h 2514438"/>
                <a:gd name="connsiteX14" fmla="*/ 2517240 w 2521182"/>
                <a:gd name="connsiteY14" fmla="*/ 2369220 h 2514438"/>
                <a:gd name="connsiteX15" fmla="*/ 2517240 w 2521182"/>
                <a:gd name="connsiteY15" fmla="*/ 2269594 h 2514438"/>
                <a:gd name="connsiteX16" fmla="*/ 2518420 w 2521182"/>
                <a:gd name="connsiteY16" fmla="*/ 2263529 h 2514438"/>
                <a:gd name="connsiteX17" fmla="*/ 2517241 w 2521182"/>
                <a:gd name="connsiteY17" fmla="*/ 2257468 h 2514438"/>
                <a:gd name="connsiteX18" fmla="*/ 2517242 w 2521182"/>
                <a:gd name="connsiteY18" fmla="*/ 980635 h 2514438"/>
                <a:gd name="connsiteX19" fmla="*/ 2521182 w 2521182"/>
                <a:gd name="connsiteY19" fmla="*/ 980635 h 2514438"/>
                <a:gd name="connsiteX20" fmla="*/ 2521182 w 2521182"/>
                <a:gd name="connsiteY20" fmla="*/ 0 h 2514438"/>
                <a:gd name="connsiteX21" fmla="*/ 1645990 w 2521182"/>
                <a:gd name="connsiteY21" fmla="*/ 0 h 2514438"/>
                <a:gd name="connsiteX22" fmla="*/ 1645990 w 2521182"/>
                <a:gd name="connsiteY22" fmla="*/ 1 h 2514438"/>
                <a:gd name="connsiteX23" fmla="*/ 1534237 w 2521182"/>
                <a:gd name="connsiteY23" fmla="*/ 1 h 2514438"/>
                <a:gd name="connsiteX24" fmla="*/ 1534237 w 2521182"/>
                <a:gd name="connsiteY24" fmla="*/ 1179 h 2514438"/>
                <a:gd name="connsiteX25" fmla="*/ 256970 w 2521182"/>
                <a:gd name="connsiteY25" fmla="*/ 1180 h 2514438"/>
                <a:gd name="connsiteX26" fmla="*/ 250909 w 2521182"/>
                <a:gd name="connsiteY26" fmla="*/ 1 h 2514438"/>
                <a:gd name="connsiteX27" fmla="*/ 244844 w 2521182"/>
                <a:gd name="connsiteY27" fmla="*/ 1181 h 2514438"/>
                <a:gd name="connsiteX28" fmla="*/ 145218 w 2521182"/>
                <a:gd name="connsiteY28" fmla="*/ 1181 h 2514438"/>
                <a:gd name="connsiteX29" fmla="*/ 139157 w 2521182"/>
                <a:gd name="connsiteY29" fmla="*/ 1 h 2514438"/>
                <a:gd name="connsiteX30" fmla="*/ 87192 w 2521182"/>
                <a:gd name="connsiteY30" fmla="*/ 10113 h 2514438"/>
                <a:gd name="connsiteX31" fmla="*/ 71589 w 2521182"/>
                <a:gd name="connsiteY31" fmla="*/ 20474 h 2514438"/>
                <a:gd name="connsiteX32" fmla="*/ 50253 w 2521182"/>
                <a:gd name="connsiteY32" fmla="*/ 32715 h 2514438"/>
                <a:gd name="connsiteX33" fmla="*/ 46328 w 2521182"/>
                <a:gd name="connsiteY33" fmla="*/ 37248 h 2514438"/>
                <a:gd name="connsiteX34" fmla="*/ 41510 w 2521182"/>
                <a:gd name="connsiteY34" fmla="*/ 40448 h 2514438"/>
                <a:gd name="connsiteX35" fmla="*/ 41510 w 2521182"/>
                <a:gd name="connsiteY35" fmla="*/ 40447 h 2514438"/>
                <a:gd name="connsiteX36" fmla="*/ 34768 w 2521182"/>
                <a:gd name="connsiteY36" fmla="*/ 50600 h 2514438"/>
                <a:gd name="connsiteX37" fmla="*/ 19992 w 2521182"/>
                <a:gd name="connsiteY37" fmla="*/ 67667 h 2514438"/>
                <a:gd name="connsiteX38" fmla="*/ 15013 w 2521182"/>
                <a:gd name="connsiteY38" fmla="*/ 80349 h 2514438"/>
                <a:gd name="connsiteX39" fmla="*/ 11175 w 2521182"/>
                <a:gd name="connsiteY39" fmla="*/ 86128 h 2514438"/>
                <a:gd name="connsiteX40" fmla="*/ 9634 w 2521182"/>
                <a:gd name="connsiteY40" fmla="*/ 94051 h 2514438"/>
                <a:gd name="connsiteX41" fmla="*/ 2806 w 2521182"/>
                <a:gd name="connsiteY41" fmla="*/ 111443 h 2514438"/>
                <a:gd name="connsiteX42" fmla="*/ 0 w 2521182"/>
                <a:gd name="connsiteY42" fmla="*/ 139273 h 2514438"/>
                <a:gd name="connsiteX43" fmla="*/ 2806 w 2521182"/>
                <a:gd name="connsiteY43" fmla="*/ 167103 h 2514438"/>
                <a:gd name="connsiteX44" fmla="*/ 10544 w 2521182"/>
                <a:gd name="connsiteY44" fmla="*/ 186812 h 2514438"/>
                <a:gd name="connsiteX45" fmla="*/ 11175 w 2521182"/>
                <a:gd name="connsiteY45" fmla="*/ 190058 h 2514438"/>
                <a:gd name="connsiteX46" fmla="*/ 12748 w 2521182"/>
                <a:gd name="connsiteY46" fmla="*/ 192425 h 2514438"/>
                <a:gd name="connsiteX47" fmla="*/ 19992 w 2521182"/>
                <a:gd name="connsiteY47" fmla="*/ 210878 h 2514438"/>
                <a:gd name="connsiteX48" fmla="*/ 41491 w 2521182"/>
                <a:gd name="connsiteY48" fmla="*/ 235710 h 2514438"/>
                <a:gd name="connsiteX49" fmla="*/ 41510 w 2521182"/>
                <a:gd name="connsiteY49" fmla="*/ 235739 h 2514438"/>
                <a:gd name="connsiteX50" fmla="*/ 41553 w 2521182"/>
                <a:gd name="connsiteY50" fmla="*/ 235781 h 2514438"/>
                <a:gd name="connsiteX51" fmla="*/ 50253 w 2521182"/>
                <a:gd name="connsiteY51" fmla="*/ 245831 h 2514438"/>
                <a:gd name="connsiteX52" fmla="*/ 53418 w 2521182"/>
                <a:gd name="connsiteY52" fmla="*/ 247646 h 2514438"/>
                <a:gd name="connsiteX53" fmla="*/ 786416 w 2521182"/>
                <a:gd name="connsiteY53" fmla="*/ 980636 h 2514438"/>
                <a:gd name="connsiteX54" fmla="*/ 789475 w 2521182"/>
                <a:gd name="connsiteY54" fmla="*/ 980636 h 2514438"/>
                <a:gd name="connsiteX55" fmla="*/ 1578426 w 2521182"/>
                <a:gd name="connsiteY55" fmla="*/ 1769586 h 2514438"/>
                <a:gd name="connsiteX56" fmla="*/ 1578887 w 2521182"/>
                <a:gd name="connsiteY56" fmla="*/ 1769125 h 2514438"/>
                <a:gd name="connsiteX57" fmla="*/ 2270775 w 2521182"/>
                <a:gd name="connsiteY57" fmla="*/ 2461020 h 2514438"/>
                <a:gd name="connsiteX58" fmla="*/ 2272590 w 2521182"/>
                <a:gd name="connsiteY58" fmla="*/ 2464185 h 2514438"/>
                <a:gd name="connsiteX59" fmla="*/ 2282640 w 2521182"/>
                <a:gd name="connsiteY59" fmla="*/ 2472885 h 2514438"/>
                <a:gd name="connsiteX60" fmla="*/ 2282682 w 2521182"/>
                <a:gd name="connsiteY60" fmla="*/ 2472928 h 2514438"/>
                <a:gd name="connsiteX61" fmla="*/ 2282711 w 2521182"/>
                <a:gd name="connsiteY61" fmla="*/ 2472947 h 2514438"/>
                <a:gd name="connsiteX62" fmla="*/ 2307543 w 2521182"/>
                <a:gd name="connsiteY62" fmla="*/ 2494446 h 2514438"/>
                <a:gd name="connsiteX63" fmla="*/ 2325996 w 2521182"/>
                <a:gd name="connsiteY63" fmla="*/ 2501690 h 2514438"/>
                <a:gd name="connsiteX64" fmla="*/ 2328363 w 2521182"/>
                <a:gd name="connsiteY64" fmla="*/ 2503263 h 2514438"/>
                <a:gd name="connsiteX65" fmla="*/ 2331609 w 2521182"/>
                <a:gd name="connsiteY65" fmla="*/ 2503894 h 2514438"/>
                <a:gd name="connsiteX66" fmla="*/ 2351318 w 2521182"/>
                <a:gd name="connsiteY66" fmla="*/ 2511632 h 2514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521182" h="2514438">
                  <a:moveTo>
                    <a:pt x="2379148" y="2514438"/>
                  </a:moveTo>
                  <a:lnTo>
                    <a:pt x="2406978" y="2511632"/>
                  </a:lnTo>
                  <a:lnTo>
                    <a:pt x="2424370" y="2504804"/>
                  </a:lnTo>
                  <a:lnTo>
                    <a:pt x="2432293" y="2503263"/>
                  </a:lnTo>
                  <a:lnTo>
                    <a:pt x="2438072" y="2499425"/>
                  </a:lnTo>
                  <a:lnTo>
                    <a:pt x="2450754" y="2494446"/>
                  </a:lnTo>
                  <a:lnTo>
                    <a:pt x="2467821" y="2479670"/>
                  </a:lnTo>
                  <a:lnTo>
                    <a:pt x="2477974" y="2472928"/>
                  </a:lnTo>
                  <a:lnTo>
                    <a:pt x="2477973" y="2472928"/>
                  </a:lnTo>
                  <a:lnTo>
                    <a:pt x="2481173" y="2468110"/>
                  </a:lnTo>
                  <a:lnTo>
                    <a:pt x="2485706" y="2464185"/>
                  </a:lnTo>
                  <a:lnTo>
                    <a:pt x="2497947" y="2442849"/>
                  </a:lnTo>
                  <a:lnTo>
                    <a:pt x="2508308" y="2427246"/>
                  </a:lnTo>
                  <a:cubicBezTo>
                    <a:pt x="2515050" y="2410623"/>
                    <a:pt x="2518419" y="2392952"/>
                    <a:pt x="2518420" y="2375281"/>
                  </a:cubicBezTo>
                  <a:lnTo>
                    <a:pt x="2517240" y="2369220"/>
                  </a:lnTo>
                  <a:lnTo>
                    <a:pt x="2517240" y="2269594"/>
                  </a:lnTo>
                  <a:lnTo>
                    <a:pt x="2518420" y="2263529"/>
                  </a:lnTo>
                  <a:lnTo>
                    <a:pt x="2517241" y="2257468"/>
                  </a:lnTo>
                  <a:lnTo>
                    <a:pt x="2517242" y="980635"/>
                  </a:lnTo>
                  <a:lnTo>
                    <a:pt x="2521182" y="980635"/>
                  </a:lnTo>
                  <a:lnTo>
                    <a:pt x="2521182" y="0"/>
                  </a:lnTo>
                  <a:lnTo>
                    <a:pt x="1645990" y="0"/>
                  </a:lnTo>
                  <a:lnTo>
                    <a:pt x="1645990" y="1"/>
                  </a:lnTo>
                  <a:lnTo>
                    <a:pt x="1534237" y="1"/>
                  </a:lnTo>
                  <a:lnTo>
                    <a:pt x="1534237" y="1179"/>
                  </a:lnTo>
                  <a:lnTo>
                    <a:pt x="256970" y="1180"/>
                  </a:lnTo>
                  <a:lnTo>
                    <a:pt x="250909" y="1"/>
                  </a:lnTo>
                  <a:lnTo>
                    <a:pt x="244844" y="1181"/>
                  </a:lnTo>
                  <a:lnTo>
                    <a:pt x="145218" y="1181"/>
                  </a:lnTo>
                  <a:lnTo>
                    <a:pt x="139157" y="1"/>
                  </a:lnTo>
                  <a:cubicBezTo>
                    <a:pt x="121486" y="2"/>
                    <a:pt x="103815" y="3371"/>
                    <a:pt x="87192" y="10113"/>
                  </a:cubicBezTo>
                  <a:lnTo>
                    <a:pt x="71589" y="20474"/>
                  </a:lnTo>
                  <a:lnTo>
                    <a:pt x="50253" y="32715"/>
                  </a:lnTo>
                  <a:lnTo>
                    <a:pt x="46328" y="37248"/>
                  </a:lnTo>
                  <a:lnTo>
                    <a:pt x="41510" y="40448"/>
                  </a:lnTo>
                  <a:lnTo>
                    <a:pt x="41510" y="40447"/>
                  </a:lnTo>
                  <a:lnTo>
                    <a:pt x="34768" y="50600"/>
                  </a:lnTo>
                  <a:lnTo>
                    <a:pt x="19992" y="67667"/>
                  </a:lnTo>
                  <a:lnTo>
                    <a:pt x="15013" y="80349"/>
                  </a:lnTo>
                  <a:lnTo>
                    <a:pt x="11175" y="86128"/>
                  </a:lnTo>
                  <a:lnTo>
                    <a:pt x="9634" y="94051"/>
                  </a:lnTo>
                  <a:lnTo>
                    <a:pt x="2806" y="111443"/>
                  </a:lnTo>
                  <a:lnTo>
                    <a:pt x="0" y="139273"/>
                  </a:lnTo>
                  <a:lnTo>
                    <a:pt x="2806" y="167103"/>
                  </a:lnTo>
                  <a:lnTo>
                    <a:pt x="10544" y="186812"/>
                  </a:lnTo>
                  <a:lnTo>
                    <a:pt x="11175" y="190058"/>
                  </a:lnTo>
                  <a:lnTo>
                    <a:pt x="12748" y="192425"/>
                  </a:lnTo>
                  <a:lnTo>
                    <a:pt x="19992" y="210878"/>
                  </a:lnTo>
                  <a:lnTo>
                    <a:pt x="41491" y="235710"/>
                  </a:lnTo>
                  <a:lnTo>
                    <a:pt x="41510" y="235739"/>
                  </a:lnTo>
                  <a:lnTo>
                    <a:pt x="41553" y="235781"/>
                  </a:lnTo>
                  <a:lnTo>
                    <a:pt x="50253" y="245831"/>
                  </a:lnTo>
                  <a:lnTo>
                    <a:pt x="53418" y="247646"/>
                  </a:lnTo>
                  <a:lnTo>
                    <a:pt x="786416" y="980636"/>
                  </a:lnTo>
                  <a:lnTo>
                    <a:pt x="789475" y="980636"/>
                  </a:lnTo>
                  <a:lnTo>
                    <a:pt x="1578426" y="1769586"/>
                  </a:lnTo>
                  <a:lnTo>
                    <a:pt x="1578887" y="1769125"/>
                  </a:lnTo>
                  <a:lnTo>
                    <a:pt x="2270775" y="2461020"/>
                  </a:lnTo>
                  <a:lnTo>
                    <a:pt x="2272590" y="2464185"/>
                  </a:lnTo>
                  <a:lnTo>
                    <a:pt x="2282640" y="2472885"/>
                  </a:lnTo>
                  <a:lnTo>
                    <a:pt x="2282682" y="2472928"/>
                  </a:lnTo>
                  <a:lnTo>
                    <a:pt x="2282711" y="2472947"/>
                  </a:lnTo>
                  <a:lnTo>
                    <a:pt x="2307543" y="2494446"/>
                  </a:lnTo>
                  <a:lnTo>
                    <a:pt x="2325996" y="2501690"/>
                  </a:lnTo>
                  <a:lnTo>
                    <a:pt x="2328363" y="2503263"/>
                  </a:lnTo>
                  <a:lnTo>
                    <a:pt x="2331609" y="2503894"/>
                  </a:lnTo>
                  <a:lnTo>
                    <a:pt x="2351318" y="2511632"/>
                  </a:lnTo>
                  <a:close/>
                </a:path>
              </a:pathLst>
            </a:custGeom>
            <a:noFill/>
            <a:ln w="22225">
              <a:gradFill flip="none" rotWithShape="1">
                <a:gsLst>
                  <a:gs pos="67000">
                    <a:schemeClr val="bg1"/>
                  </a:gs>
                  <a:gs pos="22000">
                    <a:schemeClr val="bg1">
                      <a:alpha val="0"/>
                      <a:lumMod val="100000"/>
                    </a:schemeClr>
                  </a:gs>
                </a:gsLst>
                <a:lin ang="810000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25" name="任意多边形 46"/>
            <p:cNvSpPr/>
            <p:nvPr/>
          </p:nvSpPr>
          <p:spPr>
            <a:xfrm rot="10800000" flipV="1">
              <a:off x="6149192" y="3881987"/>
              <a:ext cx="2194328" cy="2198981"/>
            </a:xfrm>
            <a:custGeom>
              <a:avLst/>
              <a:gdLst>
                <a:gd name="connsiteX0" fmla="*/ 2379148 w 2521182"/>
                <a:gd name="connsiteY0" fmla="*/ 2514438 h 2514438"/>
                <a:gd name="connsiteX1" fmla="*/ 2406978 w 2521182"/>
                <a:gd name="connsiteY1" fmla="*/ 2511632 h 2514438"/>
                <a:gd name="connsiteX2" fmla="*/ 2424370 w 2521182"/>
                <a:gd name="connsiteY2" fmla="*/ 2504804 h 2514438"/>
                <a:gd name="connsiteX3" fmla="*/ 2432293 w 2521182"/>
                <a:gd name="connsiteY3" fmla="*/ 2503263 h 2514438"/>
                <a:gd name="connsiteX4" fmla="*/ 2438072 w 2521182"/>
                <a:gd name="connsiteY4" fmla="*/ 2499425 h 2514438"/>
                <a:gd name="connsiteX5" fmla="*/ 2450754 w 2521182"/>
                <a:gd name="connsiteY5" fmla="*/ 2494446 h 2514438"/>
                <a:gd name="connsiteX6" fmla="*/ 2467821 w 2521182"/>
                <a:gd name="connsiteY6" fmla="*/ 2479670 h 2514438"/>
                <a:gd name="connsiteX7" fmla="*/ 2477974 w 2521182"/>
                <a:gd name="connsiteY7" fmla="*/ 2472928 h 2514438"/>
                <a:gd name="connsiteX8" fmla="*/ 2477973 w 2521182"/>
                <a:gd name="connsiteY8" fmla="*/ 2472928 h 2514438"/>
                <a:gd name="connsiteX9" fmla="*/ 2481173 w 2521182"/>
                <a:gd name="connsiteY9" fmla="*/ 2468110 h 2514438"/>
                <a:gd name="connsiteX10" fmla="*/ 2485706 w 2521182"/>
                <a:gd name="connsiteY10" fmla="*/ 2464185 h 2514438"/>
                <a:gd name="connsiteX11" fmla="*/ 2497947 w 2521182"/>
                <a:gd name="connsiteY11" fmla="*/ 2442849 h 2514438"/>
                <a:gd name="connsiteX12" fmla="*/ 2508308 w 2521182"/>
                <a:gd name="connsiteY12" fmla="*/ 2427246 h 2514438"/>
                <a:gd name="connsiteX13" fmla="*/ 2518420 w 2521182"/>
                <a:gd name="connsiteY13" fmla="*/ 2375281 h 2514438"/>
                <a:gd name="connsiteX14" fmla="*/ 2517240 w 2521182"/>
                <a:gd name="connsiteY14" fmla="*/ 2369220 h 2514438"/>
                <a:gd name="connsiteX15" fmla="*/ 2517240 w 2521182"/>
                <a:gd name="connsiteY15" fmla="*/ 2269594 h 2514438"/>
                <a:gd name="connsiteX16" fmla="*/ 2518420 w 2521182"/>
                <a:gd name="connsiteY16" fmla="*/ 2263529 h 2514438"/>
                <a:gd name="connsiteX17" fmla="*/ 2517241 w 2521182"/>
                <a:gd name="connsiteY17" fmla="*/ 2257468 h 2514438"/>
                <a:gd name="connsiteX18" fmla="*/ 2517242 w 2521182"/>
                <a:gd name="connsiteY18" fmla="*/ 980635 h 2514438"/>
                <a:gd name="connsiteX19" fmla="*/ 2521182 w 2521182"/>
                <a:gd name="connsiteY19" fmla="*/ 980635 h 2514438"/>
                <a:gd name="connsiteX20" fmla="*/ 2521182 w 2521182"/>
                <a:gd name="connsiteY20" fmla="*/ 0 h 2514438"/>
                <a:gd name="connsiteX21" fmla="*/ 1645990 w 2521182"/>
                <a:gd name="connsiteY21" fmla="*/ 0 h 2514438"/>
                <a:gd name="connsiteX22" fmla="*/ 1645990 w 2521182"/>
                <a:gd name="connsiteY22" fmla="*/ 1 h 2514438"/>
                <a:gd name="connsiteX23" fmla="*/ 1534237 w 2521182"/>
                <a:gd name="connsiteY23" fmla="*/ 1 h 2514438"/>
                <a:gd name="connsiteX24" fmla="*/ 1534237 w 2521182"/>
                <a:gd name="connsiteY24" fmla="*/ 1179 h 2514438"/>
                <a:gd name="connsiteX25" fmla="*/ 256970 w 2521182"/>
                <a:gd name="connsiteY25" fmla="*/ 1180 h 2514438"/>
                <a:gd name="connsiteX26" fmla="*/ 250909 w 2521182"/>
                <a:gd name="connsiteY26" fmla="*/ 1 h 2514438"/>
                <a:gd name="connsiteX27" fmla="*/ 244844 w 2521182"/>
                <a:gd name="connsiteY27" fmla="*/ 1181 h 2514438"/>
                <a:gd name="connsiteX28" fmla="*/ 145218 w 2521182"/>
                <a:gd name="connsiteY28" fmla="*/ 1181 h 2514438"/>
                <a:gd name="connsiteX29" fmla="*/ 139157 w 2521182"/>
                <a:gd name="connsiteY29" fmla="*/ 1 h 2514438"/>
                <a:gd name="connsiteX30" fmla="*/ 87192 w 2521182"/>
                <a:gd name="connsiteY30" fmla="*/ 10113 h 2514438"/>
                <a:gd name="connsiteX31" fmla="*/ 71589 w 2521182"/>
                <a:gd name="connsiteY31" fmla="*/ 20474 h 2514438"/>
                <a:gd name="connsiteX32" fmla="*/ 50253 w 2521182"/>
                <a:gd name="connsiteY32" fmla="*/ 32715 h 2514438"/>
                <a:gd name="connsiteX33" fmla="*/ 46328 w 2521182"/>
                <a:gd name="connsiteY33" fmla="*/ 37248 h 2514438"/>
                <a:gd name="connsiteX34" fmla="*/ 41510 w 2521182"/>
                <a:gd name="connsiteY34" fmla="*/ 40448 h 2514438"/>
                <a:gd name="connsiteX35" fmla="*/ 41510 w 2521182"/>
                <a:gd name="connsiteY35" fmla="*/ 40447 h 2514438"/>
                <a:gd name="connsiteX36" fmla="*/ 34768 w 2521182"/>
                <a:gd name="connsiteY36" fmla="*/ 50600 h 2514438"/>
                <a:gd name="connsiteX37" fmla="*/ 19992 w 2521182"/>
                <a:gd name="connsiteY37" fmla="*/ 67667 h 2514438"/>
                <a:gd name="connsiteX38" fmla="*/ 15013 w 2521182"/>
                <a:gd name="connsiteY38" fmla="*/ 80349 h 2514438"/>
                <a:gd name="connsiteX39" fmla="*/ 11175 w 2521182"/>
                <a:gd name="connsiteY39" fmla="*/ 86128 h 2514438"/>
                <a:gd name="connsiteX40" fmla="*/ 9634 w 2521182"/>
                <a:gd name="connsiteY40" fmla="*/ 94051 h 2514438"/>
                <a:gd name="connsiteX41" fmla="*/ 2806 w 2521182"/>
                <a:gd name="connsiteY41" fmla="*/ 111443 h 2514438"/>
                <a:gd name="connsiteX42" fmla="*/ 0 w 2521182"/>
                <a:gd name="connsiteY42" fmla="*/ 139273 h 2514438"/>
                <a:gd name="connsiteX43" fmla="*/ 2806 w 2521182"/>
                <a:gd name="connsiteY43" fmla="*/ 167103 h 2514438"/>
                <a:gd name="connsiteX44" fmla="*/ 10544 w 2521182"/>
                <a:gd name="connsiteY44" fmla="*/ 186812 h 2514438"/>
                <a:gd name="connsiteX45" fmla="*/ 11175 w 2521182"/>
                <a:gd name="connsiteY45" fmla="*/ 190058 h 2514438"/>
                <a:gd name="connsiteX46" fmla="*/ 12748 w 2521182"/>
                <a:gd name="connsiteY46" fmla="*/ 192425 h 2514438"/>
                <a:gd name="connsiteX47" fmla="*/ 19992 w 2521182"/>
                <a:gd name="connsiteY47" fmla="*/ 210878 h 2514438"/>
                <a:gd name="connsiteX48" fmla="*/ 41491 w 2521182"/>
                <a:gd name="connsiteY48" fmla="*/ 235710 h 2514438"/>
                <a:gd name="connsiteX49" fmla="*/ 41510 w 2521182"/>
                <a:gd name="connsiteY49" fmla="*/ 235739 h 2514438"/>
                <a:gd name="connsiteX50" fmla="*/ 41553 w 2521182"/>
                <a:gd name="connsiteY50" fmla="*/ 235781 h 2514438"/>
                <a:gd name="connsiteX51" fmla="*/ 50253 w 2521182"/>
                <a:gd name="connsiteY51" fmla="*/ 245831 h 2514438"/>
                <a:gd name="connsiteX52" fmla="*/ 53418 w 2521182"/>
                <a:gd name="connsiteY52" fmla="*/ 247646 h 2514438"/>
                <a:gd name="connsiteX53" fmla="*/ 786416 w 2521182"/>
                <a:gd name="connsiteY53" fmla="*/ 980636 h 2514438"/>
                <a:gd name="connsiteX54" fmla="*/ 789475 w 2521182"/>
                <a:gd name="connsiteY54" fmla="*/ 980636 h 2514438"/>
                <a:gd name="connsiteX55" fmla="*/ 1578426 w 2521182"/>
                <a:gd name="connsiteY55" fmla="*/ 1769586 h 2514438"/>
                <a:gd name="connsiteX56" fmla="*/ 1578887 w 2521182"/>
                <a:gd name="connsiteY56" fmla="*/ 1769125 h 2514438"/>
                <a:gd name="connsiteX57" fmla="*/ 2270775 w 2521182"/>
                <a:gd name="connsiteY57" fmla="*/ 2461020 h 2514438"/>
                <a:gd name="connsiteX58" fmla="*/ 2272590 w 2521182"/>
                <a:gd name="connsiteY58" fmla="*/ 2464185 h 2514438"/>
                <a:gd name="connsiteX59" fmla="*/ 2282640 w 2521182"/>
                <a:gd name="connsiteY59" fmla="*/ 2472885 h 2514438"/>
                <a:gd name="connsiteX60" fmla="*/ 2282682 w 2521182"/>
                <a:gd name="connsiteY60" fmla="*/ 2472928 h 2514438"/>
                <a:gd name="connsiteX61" fmla="*/ 2282711 w 2521182"/>
                <a:gd name="connsiteY61" fmla="*/ 2472947 h 2514438"/>
                <a:gd name="connsiteX62" fmla="*/ 2307543 w 2521182"/>
                <a:gd name="connsiteY62" fmla="*/ 2494446 h 2514438"/>
                <a:gd name="connsiteX63" fmla="*/ 2325996 w 2521182"/>
                <a:gd name="connsiteY63" fmla="*/ 2501690 h 2514438"/>
                <a:gd name="connsiteX64" fmla="*/ 2328363 w 2521182"/>
                <a:gd name="connsiteY64" fmla="*/ 2503263 h 2514438"/>
                <a:gd name="connsiteX65" fmla="*/ 2331609 w 2521182"/>
                <a:gd name="connsiteY65" fmla="*/ 2503894 h 2514438"/>
                <a:gd name="connsiteX66" fmla="*/ 2351318 w 2521182"/>
                <a:gd name="connsiteY66" fmla="*/ 2511632 h 2514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521182" h="2514438">
                  <a:moveTo>
                    <a:pt x="2379148" y="2514438"/>
                  </a:moveTo>
                  <a:lnTo>
                    <a:pt x="2406978" y="2511632"/>
                  </a:lnTo>
                  <a:lnTo>
                    <a:pt x="2424370" y="2504804"/>
                  </a:lnTo>
                  <a:lnTo>
                    <a:pt x="2432293" y="2503263"/>
                  </a:lnTo>
                  <a:lnTo>
                    <a:pt x="2438072" y="2499425"/>
                  </a:lnTo>
                  <a:lnTo>
                    <a:pt x="2450754" y="2494446"/>
                  </a:lnTo>
                  <a:lnTo>
                    <a:pt x="2467821" y="2479670"/>
                  </a:lnTo>
                  <a:lnTo>
                    <a:pt x="2477974" y="2472928"/>
                  </a:lnTo>
                  <a:lnTo>
                    <a:pt x="2477973" y="2472928"/>
                  </a:lnTo>
                  <a:lnTo>
                    <a:pt x="2481173" y="2468110"/>
                  </a:lnTo>
                  <a:lnTo>
                    <a:pt x="2485706" y="2464185"/>
                  </a:lnTo>
                  <a:lnTo>
                    <a:pt x="2497947" y="2442849"/>
                  </a:lnTo>
                  <a:lnTo>
                    <a:pt x="2508308" y="2427246"/>
                  </a:lnTo>
                  <a:cubicBezTo>
                    <a:pt x="2515050" y="2410623"/>
                    <a:pt x="2518419" y="2392952"/>
                    <a:pt x="2518420" y="2375281"/>
                  </a:cubicBezTo>
                  <a:lnTo>
                    <a:pt x="2517240" y="2369220"/>
                  </a:lnTo>
                  <a:lnTo>
                    <a:pt x="2517240" y="2269594"/>
                  </a:lnTo>
                  <a:lnTo>
                    <a:pt x="2518420" y="2263529"/>
                  </a:lnTo>
                  <a:lnTo>
                    <a:pt x="2517241" y="2257468"/>
                  </a:lnTo>
                  <a:lnTo>
                    <a:pt x="2517242" y="980635"/>
                  </a:lnTo>
                  <a:lnTo>
                    <a:pt x="2521182" y="980635"/>
                  </a:lnTo>
                  <a:lnTo>
                    <a:pt x="2521182" y="0"/>
                  </a:lnTo>
                  <a:lnTo>
                    <a:pt x="1645990" y="0"/>
                  </a:lnTo>
                  <a:lnTo>
                    <a:pt x="1645990" y="1"/>
                  </a:lnTo>
                  <a:lnTo>
                    <a:pt x="1534237" y="1"/>
                  </a:lnTo>
                  <a:lnTo>
                    <a:pt x="1534237" y="1179"/>
                  </a:lnTo>
                  <a:lnTo>
                    <a:pt x="256970" y="1180"/>
                  </a:lnTo>
                  <a:lnTo>
                    <a:pt x="250909" y="1"/>
                  </a:lnTo>
                  <a:lnTo>
                    <a:pt x="244844" y="1181"/>
                  </a:lnTo>
                  <a:lnTo>
                    <a:pt x="145218" y="1181"/>
                  </a:lnTo>
                  <a:lnTo>
                    <a:pt x="139157" y="1"/>
                  </a:lnTo>
                  <a:cubicBezTo>
                    <a:pt x="121486" y="2"/>
                    <a:pt x="103815" y="3371"/>
                    <a:pt x="87192" y="10113"/>
                  </a:cubicBezTo>
                  <a:lnTo>
                    <a:pt x="71589" y="20474"/>
                  </a:lnTo>
                  <a:lnTo>
                    <a:pt x="50253" y="32715"/>
                  </a:lnTo>
                  <a:lnTo>
                    <a:pt x="46328" y="37248"/>
                  </a:lnTo>
                  <a:lnTo>
                    <a:pt x="41510" y="40448"/>
                  </a:lnTo>
                  <a:lnTo>
                    <a:pt x="41510" y="40447"/>
                  </a:lnTo>
                  <a:lnTo>
                    <a:pt x="34768" y="50600"/>
                  </a:lnTo>
                  <a:lnTo>
                    <a:pt x="19992" y="67667"/>
                  </a:lnTo>
                  <a:lnTo>
                    <a:pt x="15013" y="80349"/>
                  </a:lnTo>
                  <a:lnTo>
                    <a:pt x="11175" y="86128"/>
                  </a:lnTo>
                  <a:lnTo>
                    <a:pt x="9634" y="94051"/>
                  </a:lnTo>
                  <a:lnTo>
                    <a:pt x="2806" y="111443"/>
                  </a:lnTo>
                  <a:lnTo>
                    <a:pt x="0" y="139273"/>
                  </a:lnTo>
                  <a:lnTo>
                    <a:pt x="2806" y="167103"/>
                  </a:lnTo>
                  <a:lnTo>
                    <a:pt x="10544" y="186812"/>
                  </a:lnTo>
                  <a:lnTo>
                    <a:pt x="11175" y="190058"/>
                  </a:lnTo>
                  <a:lnTo>
                    <a:pt x="12748" y="192425"/>
                  </a:lnTo>
                  <a:lnTo>
                    <a:pt x="19992" y="210878"/>
                  </a:lnTo>
                  <a:lnTo>
                    <a:pt x="41491" y="235710"/>
                  </a:lnTo>
                  <a:lnTo>
                    <a:pt x="41510" y="235739"/>
                  </a:lnTo>
                  <a:lnTo>
                    <a:pt x="41553" y="235781"/>
                  </a:lnTo>
                  <a:lnTo>
                    <a:pt x="50253" y="245831"/>
                  </a:lnTo>
                  <a:lnTo>
                    <a:pt x="53418" y="247646"/>
                  </a:lnTo>
                  <a:lnTo>
                    <a:pt x="786416" y="980636"/>
                  </a:lnTo>
                  <a:lnTo>
                    <a:pt x="789475" y="980636"/>
                  </a:lnTo>
                  <a:lnTo>
                    <a:pt x="1578426" y="1769586"/>
                  </a:lnTo>
                  <a:lnTo>
                    <a:pt x="1578887" y="1769125"/>
                  </a:lnTo>
                  <a:lnTo>
                    <a:pt x="2270775" y="2461020"/>
                  </a:lnTo>
                  <a:lnTo>
                    <a:pt x="2272590" y="2464185"/>
                  </a:lnTo>
                  <a:lnTo>
                    <a:pt x="2282640" y="2472885"/>
                  </a:lnTo>
                  <a:lnTo>
                    <a:pt x="2282682" y="2472928"/>
                  </a:lnTo>
                  <a:lnTo>
                    <a:pt x="2282711" y="2472947"/>
                  </a:lnTo>
                  <a:lnTo>
                    <a:pt x="2307543" y="2494446"/>
                  </a:lnTo>
                  <a:lnTo>
                    <a:pt x="2325996" y="2501690"/>
                  </a:lnTo>
                  <a:lnTo>
                    <a:pt x="2328363" y="2503263"/>
                  </a:lnTo>
                  <a:lnTo>
                    <a:pt x="2331609" y="2503894"/>
                  </a:lnTo>
                  <a:lnTo>
                    <a:pt x="2351318" y="2511632"/>
                  </a:lnTo>
                  <a:close/>
                </a:path>
              </a:pathLst>
            </a:custGeom>
            <a:noFill/>
            <a:ln w="22225">
              <a:gradFill flip="none" rotWithShape="1">
                <a:gsLst>
                  <a:gs pos="67000">
                    <a:schemeClr val="bg1"/>
                  </a:gs>
                  <a:gs pos="22000">
                    <a:schemeClr val="bg1">
                      <a:alpha val="0"/>
                      <a:lumMod val="100000"/>
                    </a:schemeClr>
                  </a:gs>
                </a:gsLst>
                <a:lin ang="810000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26" name="任意多边形 47"/>
            <p:cNvSpPr/>
            <p:nvPr/>
          </p:nvSpPr>
          <p:spPr>
            <a:xfrm>
              <a:off x="4683630" y="1613617"/>
              <a:ext cx="1249496" cy="231786"/>
            </a:xfrm>
            <a:custGeom>
              <a:avLst/>
              <a:gdLst>
                <a:gd name="connsiteX0" fmla="*/ 265037 w 1428743"/>
                <a:gd name="connsiteY0" fmla="*/ 0 h 265037"/>
                <a:gd name="connsiteX1" fmla="*/ 1411376 w 1428743"/>
                <a:gd name="connsiteY1" fmla="*/ 0 h 265037"/>
                <a:gd name="connsiteX2" fmla="*/ 1428743 w 1428743"/>
                <a:gd name="connsiteY2" fmla="*/ 1751 h 265037"/>
                <a:gd name="connsiteX3" fmla="*/ 1428743 w 1428743"/>
                <a:gd name="connsiteY3" fmla="*/ 1813 h 265037"/>
                <a:gd name="connsiteX4" fmla="*/ 1410771 w 1428743"/>
                <a:gd name="connsiteY4" fmla="*/ 1 h 265037"/>
                <a:gd name="connsiteX5" fmla="*/ 1410222 w 1428743"/>
                <a:gd name="connsiteY5" fmla="*/ 56 h 265037"/>
                <a:gd name="connsiteX6" fmla="*/ 1409683 w 1428743"/>
                <a:gd name="connsiteY6" fmla="*/ 2 h 265037"/>
                <a:gd name="connsiteX7" fmla="*/ 1381852 w 1428743"/>
                <a:gd name="connsiteY7" fmla="*/ 2808 h 265037"/>
                <a:gd name="connsiteX8" fmla="*/ 1362026 w 1428743"/>
                <a:gd name="connsiteY8" fmla="*/ 10592 h 265037"/>
                <a:gd name="connsiteX9" fmla="*/ 1358870 w 1428743"/>
                <a:gd name="connsiteY9" fmla="*/ 11205 h 265037"/>
                <a:gd name="connsiteX10" fmla="*/ 1356567 w 1428743"/>
                <a:gd name="connsiteY10" fmla="*/ 12734 h 265037"/>
                <a:gd name="connsiteX11" fmla="*/ 1338076 w 1428743"/>
                <a:gd name="connsiteY11" fmla="*/ 19994 h 265037"/>
                <a:gd name="connsiteX12" fmla="*/ 1313194 w 1428743"/>
                <a:gd name="connsiteY12" fmla="*/ 41536 h 265037"/>
                <a:gd name="connsiteX13" fmla="*/ 1313187 w 1428743"/>
                <a:gd name="connsiteY13" fmla="*/ 41541 h 265037"/>
                <a:gd name="connsiteX14" fmla="*/ 1313177 w 1428743"/>
                <a:gd name="connsiteY14" fmla="*/ 41551 h 265037"/>
                <a:gd name="connsiteX15" fmla="*/ 1303123 w 1428743"/>
                <a:gd name="connsiteY15" fmla="*/ 50255 h 265037"/>
                <a:gd name="connsiteX16" fmla="*/ 1301307 w 1428743"/>
                <a:gd name="connsiteY16" fmla="*/ 53420 h 265037"/>
                <a:gd name="connsiteX17" fmla="*/ 1089688 w 1428743"/>
                <a:gd name="connsiteY17" fmla="*/ 265037 h 265037"/>
                <a:gd name="connsiteX18" fmla="*/ 0 w 1428743"/>
                <a:gd name="connsiteY18" fmla="*/ 265037 h 265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28743" h="265037">
                  <a:moveTo>
                    <a:pt x="265037" y="0"/>
                  </a:moveTo>
                  <a:lnTo>
                    <a:pt x="1411376" y="0"/>
                  </a:lnTo>
                  <a:lnTo>
                    <a:pt x="1428743" y="1751"/>
                  </a:lnTo>
                  <a:lnTo>
                    <a:pt x="1428743" y="1813"/>
                  </a:lnTo>
                  <a:lnTo>
                    <a:pt x="1410771" y="1"/>
                  </a:lnTo>
                  <a:lnTo>
                    <a:pt x="1410222" y="56"/>
                  </a:lnTo>
                  <a:lnTo>
                    <a:pt x="1409683" y="2"/>
                  </a:lnTo>
                  <a:lnTo>
                    <a:pt x="1381852" y="2808"/>
                  </a:lnTo>
                  <a:lnTo>
                    <a:pt x="1362026" y="10592"/>
                  </a:lnTo>
                  <a:lnTo>
                    <a:pt x="1358870" y="11205"/>
                  </a:lnTo>
                  <a:lnTo>
                    <a:pt x="1356567" y="12734"/>
                  </a:lnTo>
                  <a:lnTo>
                    <a:pt x="1338076" y="19994"/>
                  </a:lnTo>
                  <a:lnTo>
                    <a:pt x="1313194" y="41536"/>
                  </a:lnTo>
                  <a:lnTo>
                    <a:pt x="1313187" y="41541"/>
                  </a:lnTo>
                  <a:lnTo>
                    <a:pt x="1313177" y="41551"/>
                  </a:lnTo>
                  <a:lnTo>
                    <a:pt x="1303123" y="50255"/>
                  </a:lnTo>
                  <a:lnTo>
                    <a:pt x="1301307" y="53420"/>
                  </a:lnTo>
                  <a:lnTo>
                    <a:pt x="1089688" y="265037"/>
                  </a:lnTo>
                  <a:lnTo>
                    <a:pt x="0" y="265037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22000">
                  <a:srgbClr val="F9F9F9">
                    <a:alpha val="56000"/>
                  </a:srgbClr>
                </a:gs>
                <a:gs pos="2000">
                  <a:schemeClr val="bg1">
                    <a:lumMod val="95000"/>
                    <a:alpha val="50000"/>
                  </a:schemeClr>
                </a:gs>
              </a:gsLst>
              <a:lin ang="5400000" scaled="1"/>
              <a:tileRect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27" name="任意多边形 48"/>
            <p:cNvSpPr/>
            <p:nvPr/>
          </p:nvSpPr>
          <p:spPr>
            <a:xfrm flipH="1">
              <a:off x="6258207" y="1612883"/>
              <a:ext cx="1249496" cy="231786"/>
            </a:xfrm>
            <a:custGeom>
              <a:avLst/>
              <a:gdLst>
                <a:gd name="connsiteX0" fmla="*/ 265037 w 1428743"/>
                <a:gd name="connsiteY0" fmla="*/ 0 h 265037"/>
                <a:gd name="connsiteX1" fmla="*/ 1411376 w 1428743"/>
                <a:gd name="connsiteY1" fmla="*/ 0 h 265037"/>
                <a:gd name="connsiteX2" fmla="*/ 1428743 w 1428743"/>
                <a:gd name="connsiteY2" fmla="*/ 1751 h 265037"/>
                <a:gd name="connsiteX3" fmla="*/ 1428743 w 1428743"/>
                <a:gd name="connsiteY3" fmla="*/ 1813 h 265037"/>
                <a:gd name="connsiteX4" fmla="*/ 1410771 w 1428743"/>
                <a:gd name="connsiteY4" fmla="*/ 1 h 265037"/>
                <a:gd name="connsiteX5" fmla="*/ 1410222 w 1428743"/>
                <a:gd name="connsiteY5" fmla="*/ 56 h 265037"/>
                <a:gd name="connsiteX6" fmla="*/ 1409683 w 1428743"/>
                <a:gd name="connsiteY6" fmla="*/ 2 h 265037"/>
                <a:gd name="connsiteX7" fmla="*/ 1381852 w 1428743"/>
                <a:gd name="connsiteY7" fmla="*/ 2808 h 265037"/>
                <a:gd name="connsiteX8" fmla="*/ 1362026 w 1428743"/>
                <a:gd name="connsiteY8" fmla="*/ 10592 h 265037"/>
                <a:gd name="connsiteX9" fmla="*/ 1358870 w 1428743"/>
                <a:gd name="connsiteY9" fmla="*/ 11205 h 265037"/>
                <a:gd name="connsiteX10" fmla="*/ 1356567 w 1428743"/>
                <a:gd name="connsiteY10" fmla="*/ 12734 h 265037"/>
                <a:gd name="connsiteX11" fmla="*/ 1338076 w 1428743"/>
                <a:gd name="connsiteY11" fmla="*/ 19994 h 265037"/>
                <a:gd name="connsiteX12" fmla="*/ 1313194 w 1428743"/>
                <a:gd name="connsiteY12" fmla="*/ 41536 h 265037"/>
                <a:gd name="connsiteX13" fmla="*/ 1313187 w 1428743"/>
                <a:gd name="connsiteY13" fmla="*/ 41541 h 265037"/>
                <a:gd name="connsiteX14" fmla="*/ 1313177 w 1428743"/>
                <a:gd name="connsiteY14" fmla="*/ 41551 h 265037"/>
                <a:gd name="connsiteX15" fmla="*/ 1303123 w 1428743"/>
                <a:gd name="connsiteY15" fmla="*/ 50255 h 265037"/>
                <a:gd name="connsiteX16" fmla="*/ 1301307 w 1428743"/>
                <a:gd name="connsiteY16" fmla="*/ 53420 h 265037"/>
                <a:gd name="connsiteX17" fmla="*/ 1089688 w 1428743"/>
                <a:gd name="connsiteY17" fmla="*/ 265037 h 265037"/>
                <a:gd name="connsiteX18" fmla="*/ 0 w 1428743"/>
                <a:gd name="connsiteY18" fmla="*/ 265037 h 265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28743" h="265037">
                  <a:moveTo>
                    <a:pt x="265037" y="0"/>
                  </a:moveTo>
                  <a:lnTo>
                    <a:pt x="1411376" y="0"/>
                  </a:lnTo>
                  <a:lnTo>
                    <a:pt x="1428743" y="1751"/>
                  </a:lnTo>
                  <a:lnTo>
                    <a:pt x="1428743" y="1813"/>
                  </a:lnTo>
                  <a:lnTo>
                    <a:pt x="1410771" y="1"/>
                  </a:lnTo>
                  <a:lnTo>
                    <a:pt x="1410222" y="56"/>
                  </a:lnTo>
                  <a:lnTo>
                    <a:pt x="1409683" y="2"/>
                  </a:lnTo>
                  <a:lnTo>
                    <a:pt x="1381852" y="2808"/>
                  </a:lnTo>
                  <a:lnTo>
                    <a:pt x="1362026" y="10592"/>
                  </a:lnTo>
                  <a:lnTo>
                    <a:pt x="1358870" y="11205"/>
                  </a:lnTo>
                  <a:lnTo>
                    <a:pt x="1356567" y="12734"/>
                  </a:lnTo>
                  <a:lnTo>
                    <a:pt x="1338076" y="19994"/>
                  </a:lnTo>
                  <a:lnTo>
                    <a:pt x="1313194" y="41536"/>
                  </a:lnTo>
                  <a:lnTo>
                    <a:pt x="1313187" y="41541"/>
                  </a:lnTo>
                  <a:lnTo>
                    <a:pt x="1313177" y="41551"/>
                  </a:lnTo>
                  <a:lnTo>
                    <a:pt x="1303123" y="50255"/>
                  </a:lnTo>
                  <a:lnTo>
                    <a:pt x="1301307" y="53420"/>
                  </a:lnTo>
                  <a:lnTo>
                    <a:pt x="1089688" y="265037"/>
                  </a:lnTo>
                  <a:lnTo>
                    <a:pt x="0" y="265037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22000">
                  <a:srgbClr val="F9F9F9">
                    <a:alpha val="50000"/>
                  </a:srgbClr>
                </a:gs>
                <a:gs pos="2000">
                  <a:schemeClr val="bg1">
                    <a:lumMod val="95000"/>
                    <a:alpha val="46000"/>
                  </a:schemeClr>
                </a:gs>
              </a:gsLst>
              <a:lin ang="5400000" scaled="1"/>
              <a:tileRect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28" name="任意多边形 49"/>
            <p:cNvSpPr/>
            <p:nvPr/>
          </p:nvSpPr>
          <p:spPr>
            <a:xfrm flipH="1" flipV="1">
              <a:off x="6249877" y="5854815"/>
              <a:ext cx="1249496" cy="231786"/>
            </a:xfrm>
            <a:custGeom>
              <a:avLst/>
              <a:gdLst>
                <a:gd name="connsiteX0" fmla="*/ 265037 w 1428743"/>
                <a:gd name="connsiteY0" fmla="*/ 0 h 265037"/>
                <a:gd name="connsiteX1" fmla="*/ 1411376 w 1428743"/>
                <a:gd name="connsiteY1" fmla="*/ 0 h 265037"/>
                <a:gd name="connsiteX2" fmla="*/ 1428743 w 1428743"/>
                <a:gd name="connsiteY2" fmla="*/ 1751 h 265037"/>
                <a:gd name="connsiteX3" fmla="*/ 1428743 w 1428743"/>
                <a:gd name="connsiteY3" fmla="*/ 1813 h 265037"/>
                <a:gd name="connsiteX4" fmla="*/ 1410771 w 1428743"/>
                <a:gd name="connsiteY4" fmla="*/ 1 h 265037"/>
                <a:gd name="connsiteX5" fmla="*/ 1410222 w 1428743"/>
                <a:gd name="connsiteY5" fmla="*/ 56 h 265037"/>
                <a:gd name="connsiteX6" fmla="*/ 1409683 w 1428743"/>
                <a:gd name="connsiteY6" fmla="*/ 2 h 265037"/>
                <a:gd name="connsiteX7" fmla="*/ 1381852 w 1428743"/>
                <a:gd name="connsiteY7" fmla="*/ 2808 h 265037"/>
                <a:gd name="connsiteX8" fmla="*/ 1362026 w 1428743"/>
                <a:gd name="connsiteY8" fmla="*/ 10592 h 265037"/>
                <a:gd name="connsiteX9" fmla="*/ 1358870 w 1428743"/>
                <a:gd name="connsiteY9" fmla="*/ 11205 h 265037"/>
                <a:gd name="connsiteX10" fmla="*/ 1356567 w 1428743"/>
                <a:gd name="connsiteY10" fmla="*/ 12734 h 265037"/>
                <a:gd name="connsiteX11" fmla="*/ 1338076 w 1428743"/>
                <a:gd name="connsiteY11" fmla="*/ 19994 h 265037"/>
                <a:gd name="connsiteX12" fmla="*/ 1313194 w 1428743"/>
                <a:gd name="connsiteY12" fmla="*/ 41536 h 265037"/>
                <a:gd name="connsiteX13" fmla="*/ 1313187 w 1428743"/>
                <a:gd name="connsiteY13" fmla="*/ 41541 h 265037"/>
                <a:gd name="connsiteX14" fmla="*/ 1313177 w 1428743"/>
                <a:gd name="connsiteY14" fmla="*/ 41551 h 265037"/>
                <a:gd name="connsiteX15" fmla="*/ 1303123 w 1428743"/>
                <a:gd name="connsiteY15" fmla="*/ 50255 h 265037"/>
                <a:gd name="connsiteX16" fmla="*/ 1301307 w 1428743"/>
                <a:gd name="connsiteY16" fmla="*/ 53420 h 265037"/>
                <a:gd name="connsiteX17" fmla="*/ 1089688 w 1428743"/>
                <a:gd name="connsiteY17" fmla="*/ 265037 h 265037"/>
                <a:gd name="connsiteX18" fmla="*/ 0 w 1428743"/>
                <a:gd name="connsiteY18" fmla="*/ 265037 h 265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28743" h="265037">
                  <a:moveTo>
                    <a:pt x="265037" y="0"/>
                  </a:moveTo>
                  <a:lnTo>
                    <a:pt x="1411376" y="0"/>
                  </a:lnTo>
                  <a:lnTo>
                    <a:pt x="1428743" y="1751"/>
                  </a:lnTo>
                  <a:lnTo>
                    <a:pt x="1428743" y="1813"/>
                  </a:lnTo>
                  <a:lnTo>
                    <a:pt x="1410771" y="1"/>
                  </a:lnTo>
                  <a:lnTo>
                    <a:pt x="1410222" y="56"/>
                  </a:lnTo>
                  <a:lnTo>
                    <a:pt x="1409683" y="2"/>
                  </a:lnTo>
                  <a:lnTo>
                    <a:pt x="1381852" y="2808"/>
                  </a:lnTo>
                  <a:lnTo>
                    <a:pt x="1362026" y="10592"/>
                  </a:lnTo>
                  <a:lnTo>
                    <a:pt x="1358870" y="11205"/>
                  </a:lnTo>
                  <a:lnTo>
                    <a:pt x="1356567" y="12734"/>
                  </a:lnTo>
                  <a:lnTo>
                    <a:pt x="1338076" y="19994"/>
                  </a:lnTo>
                  <a:lnTo>
                    <a:pt x="1313194" y="41536"/>
                  </a:lnTo>
                  <a:lnTo>
                    <a:pt x="1313187" y="41541"/>
                  </a:lnTo>
                  <a:lnTo>
                    <a:pt x="1313177" y="41551"/>
                  </a:lnTo>
                  <a:lnTo>
                    <a:pt x="1303123" y="50255"/>
                  </a:lnTo>
                  <a:lnTo>
                    <a:pt x="1301307" y="53420"/>
                  </a:lnTo>
                  <a:lnTo>
                    <a:pt x="1089688" y="265037"/>
                  </a:lnTo>
                  <a:lnTo>
                    <a:pt x="0" y="265037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tx1">
                    <a:alpha val="0"/>
                  </a:schemeClr>
                </a:gs>
                <a:gs pos="26000">
                  <a:schemeClr val="tx1">
                    <a:alpha val="35000"/>
                  </a:schemeClr>
                </a:gs>
                <a:gs pos="2000">
                  <a:schemeClr val="tx1">
                    <a:alpha val="12000"/>
                  </a:schemeClr>
                </a:gs>
              </a:gsLst>
              <a:lin ang="5400000" scaled="1"/>
              <a:tileRect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29" name="任意多边形 50"/>
            <p:cNvSpPr/>
            <p:nvPr/>
          </p:nvSpPr>
          <p:spPr>
            <a:xfrm flipV="1">
              <a:off x="4691258" y="5854815"/>
              <a:ext cx="1249496" cy="231786"/>
            </a:xfrm>
            <a:custGeom>
              <a:avLst/>
              <a:gdLst>
                <a:gd name="connsiteX0" fmla="*/ 265037 w 1428743"/>
                <a:gd name="connsiteY0" fmla="*/ 0 h 265037"/>
                <a:gd name="connsiteX1" fmla="*/ 1411376 w 1428743"/>
                <a:gd name="connsiteY1" fmla="*/ 0 h 265037"/>
                <a:gd name="connsiteX2" fmla="*/ 1428743 w 1428743"/>
                <a:gd name="connsiteY2" fmla="*/ 1751 h 265037"/>
                <a:gd name="connsiteX3" fmla="*/ 1428743 w 1428743"/>
                <a:gd name="connsiteY3" fmla="*/ 1813 h 265037"/>
                <a:gd name="connsiteX4" fmla="*/ 1410771 w 1428743"/>
                <a:gd name="connsiteY4" fmla="*/ 1 h 265037"/>
                <a:gd name="connsiteX5" fmla="*/ 1410222 w 1428743"/>
                <a:gd name="connsiteY5" fmla="*/ 56 h 265037"/>
                <a:gd name="connsiteX6" fmla="*/ 1409683 w 1428743"/>
                <a:gd name="connsiteY6" fmla="*/ 2 h 265037"/>
                <a:gd name="connsiteX7" fmla="*/ 1381852 w 1428743"/>
                <a:gd name="connsiteY7" fmla="*/ 2808 h 265037"/>
                <a:gd name="connsiteX8" fmla="*/ 1362026 w 1428743"/>
                <a:gd name="connsiteY8" fmla="*/ 10592 h 265037"/>
                <a:gd name="connsiteX9" fmla="*/ 1358870 w 1428743"/>
                <a:gd name="connsiteY9" fmla="*/ 11205 h 265037"/>
                <a:gd name="connsiteX10" fmla="*/ 1356567 w 1428743"/>
                <a:gd name="connsiteY10" fmla="*/ 12734 h 265037"/>
                <a:gd name="connsiteX11" fmla="*/ 1338076 w 1428743"/>
                <a:gd name="connsiteY11" fmla="*/ 19994 h 265037"/>
                <a:gd name="connsiteX12" fmla="*/ 1313194 w 1428743"/>
                <a:gd name="connsiteY12" fmla="*/ 41536 h 265037"/>
                <a:gd name="connsiteX13" fmla="*/ 1313187 w 1428743"/>
                <a:gd name="connsiteY13" fmla="*/ 41541 h 265037"/>
                <a:gd name="connsiteX14" fmla="*/ 1313177 w 1428743"/>
                <a:gd name="connsiteY14" fmla="*/ 41551 h 265037"/>
                <a:gd name="connsiteX15" fmla="*/ 1303123 w 1428743"/>
                <a:gd name="connsiteY15" fmla="*/ 50255 h 265037"/>
                <a:gd name="connsiteX16" fmla="*/ 1301307 w 1428743"/>
                <a:gd name="connsiteY16" fmla="*/ 53420 h 265037"/>
                <a:gd name="connsiteX17" fmla="*/ 1089688 w 1428743"/>
                <a:gd name="connsiteY17" fmla="*/ 265037 h 265037"/>
                <a:gd name="connsiteX18" fmla="*/ 0 w 1428743"/>
                <a:gd name="connsiteY18" fmla="*/ 265037 h 265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28743" h="265037">
                  <a:moveTo>
                    <a:pt x="265037" y="0"/>
                  </a:moveTo>
                  <a:lnTo>
                    <a:pt x="1411376" y="0"/>
                  </a:lnTo>
                  <a:lnTo>
                    <a:pt x="1428743" y="1751"/>
                  </a:lnTo>
                  <a:lnTo>
                    <a:pt x="1428743" y="1813"/>
                  </a:lnTo>
                  <a:lnTo>
                    <a:pt x="1410771" y="1"/>
                  </a:lnTo>
                  <a:lnTo>
                    <a:pt x="1410222" y="56"/>
                  </a:lnTo>
                  <a:lnTo>
                    <a:pt x="1409683" y="2"/>
                  </a:lnTo>
                  <a:lnTo>
                    <a:pt x="1381852" y="2808"/>
                  </a:lnTo>
                  <a:lnTo>
                    <a:pt x="1362026" y="10592"/>
                  </a:lnTo>
                  <a:lnTo>
                    <a:pt x="1358870" y="11205"/>
                  </a:lnTo>
                  <a:lnTo>
                    <a:pt x="1356567" y="12734"/>
                  </a:lnTo>
                  <a:lnTo>
                    <a:pt x="1338076" y="19994"/>
                  </a:lnTo>
                  <a:lnTo>
                    <a:pt x="1313194" y="41536"/>
                  </a:lnTo>
                  <a:lnTo>
                    <a:pt x="1313187" y="41541"/>
                  </a:lnTo>
                  <a:lnTo>
                    <a:pt x="1313177" y="41551"/>
                  </a:lnTo>
                  <a:lnTo>
                    <a:pt x="1303123" y="50255"/>
                  </a:lnTo>
                  <a:lnTo>
                    <a:pt x="1301307" y="53420"/>
                  </a:lnTo>
                  <a:lnTo>
                    <a:pt x="1089688" y="265037"/>
                  </a:lnTo>
                  <a:lnTo>
                    <a:pt x="0" y="265037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tx1">
                    <a:alpha val="0"/>
                  </a:schemeClr>
                </a:gs>
                <a:gs pos="26000">
                  <a:schemeClr val="tx1">
                    <a:alpha val="19000"/>
                  </a:schemeClr>
                </a:gs>
                <a:gs pos="2000">
                  <a:schemeClr val="tx1">
                    <a:alpha val="10000"/>
                  </a:schemeClr>
                </a:gs>
              </a:gsLst>
              <a:lin ang="5400000" scaled="1"/>
              <a:tileRect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30" name="任意多边形 51"/>
            <p:cNvSpPr/>
            <p:nvPr/>
          </p:nvSpPr>
          <p:spPr>
            <a:xfrm rot="5400000" flipV="1">
              <a:off x="3339197" y="2969200"/>
              <a:ext cx="1249495" cy="231786"/>
            </a:xfrm>
            <a:custGeom>
              <a:avLst/>
              <a:gdLst>
                <a:gd name="connsiteX0" fmla="*/ 265037 w 1428743"/>
                <a:gd name="connsiteY0" fmla="*/ 0 h 265037"/>
                <a:gd name="connsiteX1" fmla="*/ 1411376 w 1428743"/>
                <a:gd name="connsiteY1" fmla="*/ 0 h 265037"/>
                <a:gd name="connsiteX2" fmla="*/ 1428743 w 1428743"/>
                <a:gd name="connsiteY2" fmla="*/ 1751 h 265037"/>
                <a:gd name="connsiteX3" fmla="*/ 1428743 w 1428743"/>
                <a:gd name="connsiteY3" fmla="*/ 1813 h 265037"/>
                <a:gd name="connsiteX4" fmla="*/ 1410771 w 1428743"/>
                <a:gd name="connsiteY4" fmla="*/ 1 h 265037"/>
                <a:gd name="connsiteX5" fmla="*/ 1410222 w 1428743"/>
                <a:gd name="connsiteY5" fmla="*/ 56 h 265037"/>
                <a:gd name="connsiteX6" fmla="*/ 1409683 w 1428743"/>
                <a:gd name="connsiteY6" fmla="*/ 2 h 265037"/>
                <a:gd name="connsiteX7" fmla="*/ 1381852 w 1428743"/>
                <a:gd name="connsiteY7" fmla="*/ 2808 h 265037"/>
                <a:gd name="connsiteX8" fmla="*/ 1362026 w 1428743"/>
                <a:gd name="connsiteY8" fmla="*/ 10592 h 265037"/>
                <a:gd name="connsiteX9" fmla="*/ 1358870 w 1428743"/>
                <a:gd name="connsiteY9" fmla="*/ 11205 h 265037"/>
                <a:gd name="connsiteX10" fmla="*/ 1356567 w 1428743"/>
                <a:gd name="connsiteY10" fmla="*/ 12734 h 265037"/>
                <a:gd name="connsiteX11" fmla="*/ 1338076 w 1428743"/>
                <a:gd name="connsiteY11" fmla="*/ 19994 h 265037"/>
                <a:gd name="connsiteX12" fmla="*/ 1313194 w 1428743"/>
                <a:gd name="connsiteY12" fmla="*/ 41536 h 265037"/>
                <a:gd name="connsiteX13" fmla="*/ 1313187 w 1428743"/>
                <a:gd name="connsiteY13" fmla="*/ 41541 h 265037"/>
                <a:gd name="connsiteX14" fmla="*/ 1313177 w 1428743"/>
                <a:gd name="connsiteY14" fmla="*/ 41551 h 265037"/>
                <a:gd name="connsiteX15" fmla="*/ 1303123 w 1428743"/>
                <a:gd name="connsiteY15" fmla="*/ 50255 h 265037"/>
                <a:gd name="connsiteX16" fmla="*/ 1301307 w 1428743"/>
                <a:gd name="connsiteY16" fmla="*/ 53420 h 265037"/>
                <a:gd name="connsiteX17" fmla="*/ 1089688 w 1428743"/>
                <a:gd name="connsiteY17" fmla="*/ 265037 h 265037"/>
                <a:gd name="connsiteX18" fmla="*/ 0 w 1428743"/>
                <a:gd name="connsiteY18" fmla="*/ 265037 h 265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28743" h="265037">
                  <a:moveTo>
                    <a:pt x="265037" y="0"/>
                  </a:moveTo>
                  <a:lnTo>
                    <a:pt x="1411376" y="0"/>
                  </a:lnTo>
                  <a:lnTo>
                    <a:pt x="1428743" y="1751"/>
                  </a:lnTo>
                  <a:lnTo>
                    <a:pt x="1428743" y="1813"/>
                  </a:lnTo>
                  <a:lnTo>
                    <a:pt x="1410771" y="1"/>
                  </a:lnTo>
                  <a:lnTo>
                    <a:pt x="1410222" y="56"/>
                  </a:lnTo>
                  <a:lnTo>
                    <a:pt x="1409683" y="2"/>
                  </a:lnTo>
                  <a:lnTo>
                    <a:pt x="1381852" y="2808"/>
                  </a:lnTo>
                  <a:lnTo>
                    <a:pt x="1362026" y="10592"/>
                  </a:lnTo>
                  <a:lnTo>
                    <a:pt x="1358870" y="11205"/>
                  </a:lnTo>
                  <a:lnTo>
                    <a:pt x="1356567" y="12734"/>
                  </a:lnTo>
                  <a:lnTo>
                    <a:pt x="1338076" y="19994"/>
                  </a:lnTo>
                  <a:lnTo>
                    <a:pt x="1313194" y="41536"/>
                  </a:lnTo>
                  <a:lnTo>
                    <a:pt x="1313187" y="41541"/>
                  </a:lnTo>
                  <a:lnTo>
                    <a:pt x="1313177" y="41551"/>
                  </a:lnTo>
                  <a:lnTo>
                    <a:pt x="1303123" y="50255"/>
                  </a:lnTo>
                  <a:lnTo>
                    <a:pt x="1301307" y="53420"/>
                  </a:lnTo>
                  <a:lnTo>
                    <a:pt x="1089688" y="265037"/>
                  </a:lnTo>
                  <a:lnTo>
                    <a:pt x="0" y="265037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22000">
                  <a:srgbClr val="F9F9F9">
                    <a:alpha val="50000"/>
                  </a:srgbClr>
                </a:gs>
                <a:gs pos="2000">
                  <a:schemeClr val="bg1">
                    <a:lumMod val="95000"/>
                    <a:alpha val="46000"/>
                  </a:schemeClr>
                </a:gs>
              </a:gsLst>
              <a:lin ang="5400000" scaled="1"/>
              <a:tileRect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31" name="任意多边形 52"/>
            <p:cNvSpPr/>
            <p:nvPr/>
          </p:nvSpPr>
          <p:spPr>
            <a:xfrm rot="16200000">
              <a:off x="3339197" y="4499117"/>
              <a:ext cx="1249495" cy="231786"/>
            </a:xfrm>
            <a:custGeom>
              <a:avLst/>
              <a:gdLst>
                <a:gd name="connsiteX0" fmla="*/ 265037 w 1428743"/>
                <a:gd name="connsiteY0" fmla="*/ 0 h 265037"/>
                <a:gd name="connsiteX1" fmla="*/ 1411376 w 1428743"/>
                <a:gd name="connsiteY1" fmla="*/ 0 h 265037"/>
                <a:gd name="connsiteX2" fmla="*/ 1428743 w 1428743"/>
                <a:gd name="connsiteY2" fmla="*/ 1751 h 265037"/>
                <a:gd name="connsiteX3" fmla="*/ 1428743 w 1428743"/>
                <a:gd name="connsiteY3" fmla="*/ 1813 h 265037"/>
                <a:gd name="connsiteX4" fmla="*/ 1410771 w 1428743"/>
                <a:gd name="connsiteY4" fmla="*/ 1 h 265037"/>
                <a:gd name="connsiteX5" fmla="*/ 1410222 w 1428743"/>
                <a:gd name="connsiteY5" fmla="*/ 56 h 265037"/>
                <a:gd name="connsiteX6" fmla="*/ 1409683 w 1428743"/>
                <a:gd name="connsiteY6" fmla="*/ 2 h 265037"/>
                <a:gd name="connsiteX7" fmla="*/ 1381852 w 1428743"/>
                <a:gd name="connsiteY7" fmla="*/ 2808 h 265037"/>
                <a:gd name="connsiteX8" fmla="*/ 1362026 w 1428743"/>
                <a:gd name="connsiteY8" fmla="*/ 10592 h 265037"/>
                <a:gd name="connsiteX9" fmla="*/ 1358870 w 1428743"/>
                <a:gd name="connsiteY9" fmla="*/ 11205 h 265037"/>
                <a:gd name="connsiteX10" fmla="*/ 1356567 w 1428743"/>
                <a:gd name="connsiteY10" fmla="*/ 12734 h 265037"/>
                <a:gd name="connsiteX11" fmla="*/ 1338076 w 1428743"/>
                <a:gd name="connsiteY11" fmla="*/ 19994 h 265037"/>
                <a:gd name="connsiteX12" fmla="*/ 1313194 w 1428743"/>
                <a:gd name="connsiteY12" fmla="*/ 41536 h 265037"/>
                <a:gd name="connsiteX13" fmla="*/ 1313187 w 1428743"/>
                <a:gd name="connsiteY13" fmla="*/ 41541 h 265037"/>
                <a:gd name="connsiteX14" fmla="*/ 1313177 w 1428743"/>
                <a:gd name="connsiteY14" fmla="*/ 41551 h 265037"/>
                <a:gd name="connsiteX15" fmla="*/ 1303123 w 1428743"/>
                <a:gd name="connsiteY15" fmla="*/ 50255 h 265037"/>
                <a:gd name="connsiteX16" fmla="*/ 1301307 w 1428743"/>
                <a:gd name="connsiteY16" fmla="*/ 53420 h 265037"/>
                <a:gd name="connsiteX17" fmla="*/ 1089688 w 1428743"/>
                <a:gd name="connsiteY17" fmla="*/ 265037 h 265037"/>
                <a:gd name="connsiteX18" fmla="*/ 0 w 1428743"/>
                <a:gd name="connsiteY18" fmla="*/ 265037 h 265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28743" h="265037">
                  <a:moveTo>
                    <a:pt x="265037" y="0"/>
                  </a:moveTo>
                  <a:lnTo>
                    <a:pt x="1411376" y="0"/>
                  </a:lnTo>
                  <a:lnTo>
                    <a:pt x="1428743" y="1751"/>
                  </a:lnTo>
                  <a:lnTo>
                    <a:pt x="1428743" y="1813"/>
                  </a:lnTo>
                  <a:lnTo>
                    <a:pt x="1410771" y="1"/>
                  </a:lnTo>
                  <a:lnTo>
                    <a:pt x="1410222" y="56"/>
                  </a:lnTo>
                  <a:lnTo>
                    <a:pt x="1409683" y="2"/>
                  </a:lnTo>
                  <a:lnTo>
                    <a:pt x="1381852" y="2808"/>
                  </a:lnTo>
                  <a:lnTo>
                    <a:pt x="1362026" y="10592"/>
                  </a:lnTo>
                  <a:lnTo>
                    <a:pt x="1358870" y="11205"/>
                  </a:lnTo>
                  <a:lnTo>
                    <a:pt x="1356567" y="12734"/>
                  </a:lnTo>
                  <a:lnTo>
                    <a:pt x="1338076" y="19994"/>
                  </a:lnTo>
                  <a:lnTo>
                    <a:pt x="1313194" y="41536"/>
                  </a:lnTo>
                  <a:lnTo>
                    <a:pt x="1313187" y="41541"/>
                  </a:lnTo>
                  <a:lnTo>
                    <a:pt x="1313177" y="41551"/>
                  </a:lnTo>
                  <a:lnTo>
                    <a:pt x="1303123" y="50255"/>
                  </a:lnTo>
                  <a:lnTo>
                    <a:pt x="1301307" y="53420"/>
                  </a:lnTo>
                  <a:lnTo>
                    <a:pt x="1089688" y="265037"/>
                  </a:lnTo>
                  <a:lnTo>
                    <a:pt x="0" y="265037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22000">
                  <a:srgbClr val="F9F9F9">
                    <a:alpha val="50000"/>
                  </a:srgbClr>
                </a:gs>
                <a:gs pos="2000">
                  <a:schemeClr val="bg1">
                    <a:lumMod val="95000"/>
                    <a:alpha val="46000"/>
                  </a:schemeClr>
                </a:gs>
              </a:gsLst>
              <a:lin ang="5400000" scaled="1"/>
              <a:tileRect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32" name="任意多边形 53"/>
            <p:cNvSpPr/>
            <p:nvPr/>
          </p:nvSpPr>
          <p:spPr>
            <a:xfrm rot="16200000" flipH="1" flipV="1">
              <a:off x="7606218" y="2969200"/>
              <a:ext cx="1249495" cy="231786"/>
            </a:xfrm>
            <a:custGeom>
              <a:avLst/>
              <a:gdLst>
                <a:gd name="connsiteX0" fmla="*/ 265037 w 1428743"/>
                <a:gd name="connsiteY0" fmla="*/ 0 h 265037"/>
                <a:gd name="connsiteX1" fmla="*/ 1411376 w 1428743"/>
                <a:gd name="connsiteY1" fmla="*/ 0 h 265037"/>
                <a:gd name="connsiteX2" fmla="*/ 1428743 w 1428743"/>
                <a:gd name="connsiteY2" fmla="*/ 1751 h 265037"/>
                <a:gd name="connsiteX3" fmla="*/ 1428743 w 1428743"/>
                <a:gd name="connsiteY3" fmla="*/ 1813 h 265037"/>
                <a:gd name="connsiteX4" fmla="*/ 1410771 w 1428743"/>
                <a:gd name="connsiteY4" fmla="*/ 1 h 265037"/>
                <a:gd name="connsiteX5" fmla="*/ 1410222 w 1428743"/>
                <a:gd name="connsiteY5" fmla="*/ 56 h 265037"/>
                <a:gd name="connsiteX6" fmla="*/ 1409683 w 1428743"/>
                <a:gd name="connsiteY6" fmla="*/ 2 h 265037"/>
                <a:gd name="connsiteX7" fmla="*/ 1381852 w 1428743"/>
                <a:gd name="connsiteY7" fmla="*/ 2808 h 265037"/>
                <a:gd name="connsiteX8" fmla="*/ 1362026 w 1428743"/>
                <a:gd name="connsiteY8" fmla="*/ 10592 h 265037"/>
                <a:gd name="connsiteX9" fmla="*/ 1358870 w 1428743"/>
                <a:gd name="connsiteY9" fmla="*/ 11205 h 265037"/>
                <a:gd name="connsiteX10" fmla="*/ 1356567 w 1428743"/>
                <a:gd name="connsiteY10" fmla="*/ 12734 h 265037"/>
                <a:gd name="connsiteX11" fmla="*/ 1338076 w 1428743"/>
                <a:gd name="connsiteY11" fmla="*/ 19994 h 265037"/>
                <a:gd name="connsiteX12" fmla="*/ 1313194 w 1428743"/>
                <a:gd name="connsiteY12" fmla="*/ 41536 h 265037"/>
                <a:gd name="connsiteX13" fmla="*/ 1313187 w 1428743"/>
                <a:gd name="connsiteY13" fmla="*/ 41541 h 265037"/>
                <a:gd name="connsiteX14" fmla="*/ 1313177 w 1428743"/>
                <a:gd name="connsiteY14" fmla="*/ 41551 h 265037"/>
                <a:gd name="connsiteX15" fmla="*/ 1303123 w 1428743"/>
                <a:gd name="connsiteY15" fmla="*/ 50255 h 265037"/>
                <a:gd name="connsiteX16" fmla="*/ 1301307 w 1428743"/>
                <a:gd name="connsiteY16" fmla="*/ 53420 h 265037"/>
                <a:gd name="connsiteX17" fmla="*/ 1089688 w 1428743"/>
                <a:gd name="connsiteY17" fmla="*/ 265037 h 265037"/>
                <a:gd name="connsiteX18" fmla="*/ 0 w 1428743"/>
                <a:gd name="connsiteY18" fmla="*/ 265037 h 265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28743" h="265037">
                  <a:moveTo>
                    <a:pt x="265037" y="0"/>
                  </a:moveTo>
                  <a:lnTo>
                    <a:pt x="1411376" y="0"/>
                  </a:lnTo>
                  <a:lnTo>
                    <a:pt x="1428743" y="1751"/>
                  </a:lnTo>
                  <a:lnTo>
                    <a:pt x="1428743" y="1813"/>
                  </a:lnTo>
                  <a:lnTo>
                    <a:pt x="1410771" y="1"/>
                  </a:lnTo>
                  <a:lnTo>
                    <a:pt x="1410222" y="56"/>
                  </a:lnTo>
                  <a:lnTo>
                    <a:pt x="1409683" y="2"/>
                  </a:lnTo>
                  <a:lnTo>
                    <a:pt x="1381852" y="2808"/>
                  </a:lnTo>
                  <a:lnTo>
                    <a:pt x="1362026" y="10592"/>
                  </a:lnTo>
                  <a:lnTo>
                    <a:pt x="1358870" y="11205"/>
                  </a:lnTo>
                  <a:lnTo>
                    <a:pt x="1356567" y="12734"/>
                  </a:lnTo>
                  <a:lnTo>
                    <a:pt x="1338076" y="19994"/>
                  </a:lnTo>
                  <a:lnTo>
                    <a:pt x="1313194" y="41536"/>
                  </a:lnTo>
                  <a:lnTo>
                    <a:pt x="1313187" y="41541"/>
                  </a:lnTo>
                  <a:lnTo>
                    <a:pt x="1313177" y="41551"/>
                  </a:lnTo>
                  <a:lnTo>
                    <a:pt x="1303123" y="50255"/>
                  </a:lnTo>
                  <a:lnTo>
                    <a:pt x="1301307" y="53420"/>
                  </a:lnTo>
                  <a:lnTo>
                    <a:pt x="1089688" y="265037"/>
                  </a:lnTo>
                  <a:lnTo>
                    <a:pt x="0" y="265037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tx1">
                    <a:alpha val="0"/>
                  </a:schemeClr>
                </a:gs>
                <a:gs pos="17000">
                  <a:schemeClr val="tx1">
                    <a:alpha val="19000"/>
                  </a:schemeClr>
                </a:gs>
                <a:gs pos="2000">
                  <a:schemeClr val="tx1">
                    <a:alpha val="15000"/>
                  </a:schemeClr>
                </a:gs>
              </a:gsLst>
              <a:lin ang="5400000" scaled="1"/>
              <a:tileRect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33" name="任意多边形 54"/>
            <p:cNvSpPr/>
            <p:nvPr/>
          </p:nvSpPr>
          <p:spPr>
            <a:xfrm rot="5400000" flipH="1">
              <a:off x="7606218" y="4499117"/>
              <a:ext cx="1249495" cy="231786"/>
            </a:xfrm>
            <a:custGeom>
              <a:avLst/>
              <a:gdLst>
                <a:gd name="connsiteX0" fmla="*/ 265037 w 1428743"/>
                <a:gd name="connsiteY0" fmla="*/ 0 h 265037"/>
                <a:gd name="connsiteX1" fmla="*/ 1411376 w 1428743"/>
                <a:gd name="connsiteY1" fmla="*/ 0 h 265037"/>
                <a:gd name="connsiteX2" fmla="*/ 1428743 w 1428743"/>
                <a:gd name="connsiteY2" fmla="*/ 1751 h 265037"/>
                <a:gd name="connsiteX3" fmla="*/ 1428743 w 1428743"/>
                <a:gd name="connsiteY3" fmla="*/ 1813 h 265037"/>
                <a:gd name="connsiteX4" fmla="*/ 1410771 w 1428743"/>
                <a:gd name="connsiteY4" fmla="*/ 1 h 265037"/>
                <a:gd name="connsiteX5" fmla="*/ 1410222 w 1428743"/>
                <a:gd name="connsiteY5" fmla="*/ 56 h 265037"/>
                <a:gd name="connsiteX6" fmla="*/ 1409683 w 1428743"/>
                <a:gd name="connsiteY6" fmla="*/ 2 h 265037"/>
                <a:gd name="connsiteX7" fmla="*/ 1381852 w 1428743"/>
                <a:gd name="connsiteY7" fmla="*/ 2808 h 265037"/>
                <a:gd name="connsiteX8" fmla="*/ 1362026 w 1428743"/>
                <a:gd name="connsiteY8" fmla="*/ 10592 h 265037"/>
                <a:gd name="connsiteX9" fmla="*/ 1358870 w 1428743"/>
                <a:gd name="connsiteY9" fmla="*/ 11205 h 265037"/>
                <a:gd name="connsiteX10" fmla="*/ 1356567 w 1428743"/>
                <a:gd name="connsiteY10" fmla="*/ 12734 h 265037"/>
                <a:gd name="connsiteX11" fmla="*/ 1338076 w 1428743"/>
                <a:gd name="connsiteY11" fmla="*/ 19994 h 265037"/>
                <a:gd name="connsiteX12" fmla="*/ 1313194 w 1428743"/>
                <a:gd name="connsiteY12" fmla="*/ 41536 h 265037"/>
                <a:gd name="connsiteX13" fmla="*/ 1313187 w 1428743"/>
                <a:gd name="connsiteY13" fmla="*/ 41541 h 265037"/>
                <a:gd name="connsiteX14" fmla="*/ 1313177 w 1428743"/>
                <a:gd name="connsiteY14" fmla="*/ 41551 h 265037"/>
                <a:gd name="connsiteX15" fmla="*/ 1303123 w 1428743"/>
                <a:gd name="connsiteY15" fmla="*/ 50255 h 265037"/>
                <a:gd name="connsiteX16" fmla="*/ 1301307 w 1428743"/>
                <a:gd name="connsiteY16" fmla="*/ 53420 h 265037"/>
                <a:gd name="connsiteX17" fmla="*/ 1089688 w 1428743"/>
                <a:gd name="connsiteY17" fmla="*/ 265037 h 265037"/>
                <a:gd name="connsiteX18" fmla="*/ 0 w 1428743"/>
                <a:gd name="connsiteY18" fmla="*/ 265037 h 265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28743" h="265037">
                  <a:moveTo>
                    <a:pt x="265037" y="0"/>
                  </a:moveTo>
                  <a:lnTo>
                    <a:pt x="1411376" y="0"/>
                  </a:lnTo>
                  <a:lnTo>
                    <a:pt x="1428743" y="1751"/>
                  </a:lnTo>
                  <a:lnTo>
                    <a:pt x="1428743" y="1813"/>
                  </a:lnTo>
                  <a:lnTo>
                    <a:pt x="1410771" y="1"/>
                  </a:lnTo>
                  <a:lnTo>
                    <a:pt x="1410222" y="56"/>
                  </a:lnTo>
                  <a:lnTo>
                    <a:pt x="1409683" y="2"/>
                  </a:lnTo>
                  <a:lnTo>
                    <a:pt x="1381852" y="2808"/>
                  </a:lnTo>
                  <a:lnTo>
                    <a:pt x="1362026" y="10592"/>
                  </a:lnTo>
                  <a:lnTo>
                    <a:pt x="1358870" y="11205"/>
                  </a:lnTo>
                  <a:lnTo>
                    <a:pt x="1356567" y="12734"/>
                  </a:lnTo>
                  <a:lnTo>
                    <a:pt x="1338076" y="19994"/>
                  </a:lnTo>
                  <a:lnTo>
                    <a:pt x="1313194" y="41536"/>
                  </a:lnTo>
                  <a:lnTo>
                    <a:pt x="1313187" y="41541"/>
                  </a:lnTo>
                  <a:lnTo>
                    <a:pt x="1313177" y="41551"/>
                  </a:lnTo>
                  <a:lnTo>
                    <a:pt x="1303123" y="50255"/>
                  </a:lnTo>
                  <a:lnTo>
                    <a:pt x="1301307" y="53420"/>
                  </a:lnTo>
                  <a:lnTo>
                    <a:pt x="1089688" y="265037"/>
                  </a:lnTo>
                  <a:lnTo>
                    <a:pt x="0" y="265037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tx1">
                    <a:alpha val="0"/>
                  </a:schemeClr>
                </a:gs>
                <a:gs pos="26000">
                  <a:schemeClr val="tx1">
                    <a:alpha val="19000"/>
                  </a:schemeClr>
                </a:gs>
                <a:gs pos="2000">
                  <a:schemeClr val="tx1">
                    <a:alpha val="10000"/>
                  </a:schemeClr>
                </a:gs>
              </a:gsLst>
              <a:lin ang="5400000" scaled="1"/>
              <a:tileRect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</p:grpSp>
      <p:sp>
        <p:nvSpPr>
          <p:cNvPr id="34" name="文本框 111"/>
          <p:cNvSpPr txBox="1"/>
          <p:nvPr/>
        </p:nvSpPr>
        <p:spPr>
          <a:xfrm>
            <a:off x="5081436" y="2743985"/>
            <a:ext cx="1028577" cy="646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srgbClr val="FEB750"/>
                </a:solidFill>
                <a:latin typeface="Impact" panose="020B0806030902050204" pitchFamily="34" charset="0"/>
              </a:rPr>
              <a:t>01</a:t>
            </a:r>
            <a:endParaRPr lang="zh-CN" altLang="en-US" sz="3600" dirty="0">
              <a:solidFill>
                <a:srgbClr val="FEB750"/>
              </a:solidFill>
              <a:latin typeface="Impact" panose="020B0806030902050204" pitchFamily="34" charset="0"/>
            </a:endParaRPr>
          </a:p>
        </p:txBody>
      </p:sp>
      <p:sp>
        <p:nvSpPr>
          <p:cNvPr id="35" name="文本框 112"/>
          <p:cNvSpPr txBox="1"/>
          <p:nvPr/>
        </p:nvSpPr>
        <p:spPr>
          <a:xfrm>
            <a:off x="5081436" y="3644011"/>
            <a:ext cx="1028577" cy="646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srgbClr val="03ACBE"/>
                </a:solidFill>
                <a:latin typeface="Impact" panose="020B0806030902050204" pitchFamily="34" charset="0"/>
              </a:rPr>
              <a:t>04</a:t>
            </a:r>
            <a:endParaRPr lang="zh-CN" altLang="en-US" sz="3600" dirty="0">
              <a:solidFill>
                <a:srgbClr val="03ACBE"/>
              </a:solidFill>
              <a:latin typeface="Impact" panose="020B0806030902050204" pitchFamily="34" charset="0"/>
            </a:endParaRPr>
          </a:p>
        </p:txBody>
      </p:sp>
      <p:sp>
        <p:nvSpPr>
          <p:cNvPr id="36" name="文本框 113"/>
          <p:cNvSpPr txBox="1"/>
          <p:nvPr/>
        </p:nvSpPr>
        <p:spPr>
          <a:xfrm>
            <a:off x="6049715" y="2743985"/>
            <a:ext cx="1028577" cy="646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srgbClr val="E27172"/>
                </a:solidFill>
                <a:latin typeface="Impact" panose="020B0806030902050204" pitchFamily="34" charset="0"/>
              </a:rPr>
              <a:t>02</a:t>
            </a:r>
            <a:endParaRPr lang="zh-CN" altLang="en-US" sz="3600" dirty="0">
              <a:solidFill>
                <a:srgbClr val="E27172"/>
              </a:solidFill>
              <a:latin typeface="Impact" panose="020B0806030902050204" pitchFamily="34" charset="0"/>
            </a:endParaRPr>
          </a:p>
        </p:txBody>
      </p:sp>
      <p:sp>
        <p:nvSpPr>
          <p:cNvPr id="37" name="文本框 114"/>
          <p:cNvSpPr txBox="1"/>
          <p:nvPr/>
        </p:nvSpPr>
        <p:spPr>
          <a:xfrm>
            <a:off x="6049715" y="3644011"/>
            <a:ext cx="1028577" cy="646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srgbClr val="633E72"/>
                </a:solidFill>
                <a:latin typeface="Impact" panose="020B0806030902050204" pitchFamily="34" charset="0"/>
              </a:rPr>
              <a:t>03</a:t>
            </a:r>
            <a:endParaRPr lang="zh-CN" altLang="en-US" sz="3600" dirty="0">
              <a:solidFill>
                <a:srgbClr val="633E72"/>
              </a:solidFill>
              <a:latin typeface="Impact" panose="020B0806030902050204" pitchFamily="34" charset="0"/>
            </a:endParaRPr>
          </a:p>
        </p:txBody>
      </p:sp>
      <p:grpSp>
        <p:nvGrpSpPr>
          <p:cNvPr id="47" name="Group 52"/>
          <p:cNvGrpSpPr>
            <a:grpSpLocks noChangeAspect="1"/>
          </p:cNvGrpSpPr>
          <p:nvPr/>
        </p:nvGrpSpPr>
        <p:grpSpPr bwMode="auto">
          <a:xfrm>
            <a:off x="4408269" y="4778929"/>
            <a:ext cx="381273" cy="377848"/>
            <a:chOff x="3783" y="2102"/>
            <a:chExt cx="116" cy="115"/>
          </a:xfrm>
          <a:solidFill>
            <a:schemeClr val="bg1"/>
          </a:solidFill>
          <a:effectLst/>
        </p:grpSpPr>
        <p:sp>
          <p:nvSpPr>
            <p:cNvPr id="48" name="Freeform 53"/>
            <p:cNvSpPr>
              <a:spLocks noEditPoints="1"/>
            </p:cNvSpPr>
            <p:nvPr/>
          </p:nvSpPr>
          <p:spPr bwMode="auto">
            <a:xfrm>
              <a:off x="3783" y="2102"/>
              <a:ext cx="116" cy="115"/>
            </a:xfrm>
            <a:custGeom>
              <a:avLst/>
              <a:gdLst>
                <a:gd name="T0" fmla="*/ 23 w 46"/>
                <a:gd name="T1" fmla="*/ 0 h 46"/>
                <a:gd name="T2" fmla="*/ 0 w 46"/>
                <a:gd name="T3" fmla="*/ 23 h 46"/>
                <a:gd name="T4" fmla="*/ 23 w 46"/>
                <a:gd name="T5" fmla="*/ 46 h 46"/>
                <a:gd name="T6" fmla="*/ 46 w 46"/>
                <a:gd name="T7" fmla="*/ 23 h 46"/>
                <a:gd name="T8" fmla="*/ 23 w 46"/>
                <a:gd name="T9" fmla="*/ 0 h 46"/>
                <a:gd name="T10" fmla="*/ 23 w 46"/>
                <a:gd name="T11" fmla="*/ 42 h 46"/>
                <a:gd name="T12" fmla="*/ 5 w 46"/>
                <a:gd name="T13" fmla="*/ 23 h 46"/>
                <a:gd name="T14" fmla="*/ 23 w 46"/>
                <a:gd name="T15" fmla="*/ 4 h 46"/>
                <a:gd name="T16" fmla="*/ 42 w 46"/>
                <a:gd name="T17" fmla="*/ 23 h 46"/>
                <a:gd name="T18" fmla="*/ 23 w 46"/>
                <a:gd name="T19" fmla="*/ 4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46">
                  <a:moveTo>
                    <a:pt x="23" y="0"/>
                  </a:moveTo>
                  <a:cubicBezTo>
                    <a:pt x="10" y="0"/>
                    <a:pt x="0" y="10"/>
                    <a:pt x="0" y="23"/>
                  </a:cubicBezTo>
                  <a:cubicBezTo>
                    <a:pt x="0" y="36"/>
                    <a:pt x="10" y="46"/>
                    <a:pt x="23" y="46"/>
                  </a:cubicBezTo>
                  <a:cubicBezTo>
                    <a:pt x="36" y="46"/>
                    <a:pt x="46" y="36"/>
                    <a:pt x="46" y="23"/>
                  </a:cubicBezTo>
                  <a:cubicBezTo>
                    <a:pt x="46" y="10"/>
                    <a:pt x="36" y="0"/>
                    <a:pt x="23" y="0"/>
                  </a:cubicBezTo>
                  <a:close/>
                  <a:moveTo>
                    <a:pt x="23" y="42"/>
                  </a:moveTo>
                  <a:cubicBezTo>
                    <a:pt x="13" y="42"/>
                    <a:pt x="5" y="33"/>
                    <a:pt x="5" y="23"/>
                  </a:cubicBezTo>
                  <a:cubicBezTo>
                    <a:pt x="5" y="13"/>
                    <a:pt x="13" y="4"/>
                    <a:pt x="23" y="4"/>
                  </a:cubicBezTo>
                  <a:cubicBezTo>
                    <a:pt x="34" y="4"/>
                    <a:pt x="42" y="13"/>
                    <a:pt x="42" y="23"/>
                  </a:cubicBezTo>
                  <a:cubicBezTo>
                    <a:pt x="42" y="33"/>
                    <a:pt x="34" y="42"/>
                    <a:pt x="23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100">
                <a:solidFill>
                  <a:prstClr val="black"/>
                </a:solidFill>
              </a:endParaRPr>
            </a:p>
          </p:txBody>
        </p:sp>
        <p:sp>
          <p:nvSpPr>
            <p:cNvPr id="49" name="Freeform 54"/>
            <p:cNvSpPr>
              <a:spLocks noEditPoints="1"/>
            </p:cNvSpPr>
            <p:nvPr/>
          </p:nvSpPr>
          <p:spPr bwMode="auto">
            <a:xfrm>
              <a:off x="3783" y="2102"/>
              <a:ext cx="116" cy="115"/>
            </a:xfrm>
            <a:custGeom>
              <a:avLst/>
              <a:gdLst>
                <a:gd name="T0" fmla="*/ 23 w 46"/>
                <a:gd name="T1" fmla="*/ 0 h 46"/>
                <a:gd name="T2" fmla="*/ 0 w 46"/>
                <a:gd name="T3" fmla="*/ 23 h 46"/>
                <a:gd name="T4" fmla="*/ 23 w 46"/>
                <a:gd name="T5" fmla="*/ 46 h 46"/>
                <a:gd name="T6" fmla="*/ 46 w 46"/>
                <a:gd name="T7" fmla="*/ 23 h 46"/>
                <a:gd name="T8" fmla="*/ 23 w 46"/>
                <a:gd name="T9" fmla="*/ 0 h 46"/>
                <a:gd name="T10" fmla="*/ 23 w 46"/>
                <a:gd name="T11" fmla="*/ 42 h 46"/>
                <a:gd name="T12" fmla="*/ 5 w 46"/>
                <a:gd name="T13" fmla="*/ 23 h 46"/>
                <a:gd name="T14" fmla="*/ 23 w 46"/>
                <a:gd name="T15" fmla="*/ 4 h 46"/>
                <a:gd name="T16" fmla="*/ 42 w 46"/>
                <a:gd name="T17" fmla="*/ 23 h 46"/>
                <a:gd name="T18" fmla="*/ 23 w 46"/>
                <a:gd name="T19" fmla="*/ 4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46">
                  <a:moveTo>
                    <a:pt x="23" y="0"/>
                  </a:moveTo>
                  <a:cubicBezTo>
                    <a:pt x="10" y="0"/>
                    <a:pt x="0" y="10"/>
                    <a:pt x="0" y="23"/>
                  </a:cubicBezTo>
                  <a:cubicBezTo>
                    <a:pt x="0" y="36"/>
                    <a:pt x="10" y="46"/>
                    <a:pt x="23" y="46"/>
                  </a:cubicBezTo>
                  <a:cubicBezTo>
                    <a:pt x="36" y="46"/>
                    <a:pt x="46" y="36"/>
                    <a:pt x="46" y="23"/>
                  </a:cubicBezTo>
                  <a:cubicBezTo>
                    <a:pt x="46" y="10"/>
                    <a:pt x="36" y="0"/>
                    <a:pt x="23" y="0"/>
                  </a:cubicBezTo>
                  <a:close/>
                  <a:moveTo>
                    <a:pt x="23" y="42"/>
                  </a:moveTo>
                  <a:cubicBezTo>
                    <a:pt x="13" y="42"/>
                    <a:pt x="5" y="33"/>
                    <a:pt x="5" y="23"/>
                  </a:cubicBezTo>
                  <a:cubicBezTo>
                    <a:pt x="5" y="13"/>
                    <a:pt x="13" y="4"/>
                    <a:pt x="23" y="4"/>
                  </a:cubicBezTo>
                  <a:cubicBezTo>
                    <a:pt x="34" y="4"/>
                    <a:pt x="42" y="13"/>
                    <a:pt x="42" y="23"/>
                  </a:cubicBezTo>
                  <a:cubicBezTo>
                    <a:pt x="42" y="33"/>
                    <a:pt x="34" y="42"/>
                    <a:pt x="23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100">
                <a:solidFill>
                  <a:prstClr val="black"/>
                </a:solidFill>
              </a:endParaRPr>
            </a:p>
          </p:txBody>
        </p:sp>
        <p:sp>
          <p:nvSpPr>
            <p:cNvPr id="50" name="Freeform 55"/>
            <p:cNvSpPr>
              <a:spLocks/>
            </p:cNvSpPr>
            <p:nvPr/>
          </p:nvSpPr>
          <p:spPr bwMode="auto">
            <a:xfrm>
              <a:off x="3839" y="2115"/>
              <a:ext cx="7" cy="10"/>
            </a:xfrm>
            <a:custGeom>
              <a:avLst/>
              <a:gdLst>
                <a:gd name="T0" fmla="*/ 1 w 3"/>
                <a:gd name="T1" fmla="*/ 4 h 4"/>
                <a:gd name="T2" fmla="*/ 1 w 3"/>
                <a:gd name="T3" fmla="*/ 4 h 4"/>
                <a:gd name="T4" fmla="*/ 3 w 3"/>
                <a:gd name="T5" fmla="*/ 3 h 4"/>
                <a:gd name="T6" fmla="*/ 3 w 3"/>
                <a:gd name="T7" fmla="*/ 0 h 4"/>
                <a:gd name="T8" fmla="*/ 1 w 3"/>
                <a:gd name="T9" fmla="*/ 0 h 4"/>
                <a:gd name="T10" fmla="*/ 0 w 3"/>
                <a:gd name="T11" fmla="*/ 0 h 4"/>
                <a:gd name="T12" fmla="*/ 0 w 3"/>
                <a:gd name="T13" fmla="*/ 3 h 4"/>
                <a:gd name="T14" fmla="*/ 1 w 3"/>
                <a:gd name="T1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4"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3" y="4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100">
                <a:solidFill>
                  <a:prstClr val="black"/>
                </a:solidFill>
              </a:endParaRPr>
            </a:p>
          </p:txBody>
        </p:sp>
        <p:sp>
          <p:nvSpPr>
            <p:cNvPr id="51" name="Freeform 56"/>
            <p:cNvSpPr>
              <a:spLocks/>
            </p:cNvSpPr>
            <p:nvPr/>
          </p:nvSpPr>
          <p:spPr bwMode="auto">
            <a:xfrm>
              <a:off x="3839" y="2195"/>
              <a:ext cx="7" cy="10"/>
            </a:xfrm>
            <a:custGeom>
              <a:avLst/>
              <a:gdLst>
                <a:gd name="T0" fmla="*/ 1 w 3"/>
                <a:gd name="T1" fmla="*/ 0 h 4"/>
                <a:gd name="T2" fmla="*/ 1 w 3"/>
                <a:gd name="T3" fmla="*/ 0 h 4"/>
                <a:gd name="T4" fmla="*/ 0 w 3"/>
                <a:gd name="T5" fmla="*/ 1 h 4"/>
                <a:gd name="T6" fmla="*/ 0 w 3"/>
                <a:gd name="T7" fmla="*/ 4 h 4"/>
                <a:gd name="T8" fmla="*/ 1 w 3"/>
                <a:gd name="T9" fmla="*/ 4 h 4"/>
                <a:gd name="T10" fmla="*/ 3 w 3"/>
                <a:gd name="T11" fmla="*/ 4 h 4"/>
                <a:gd name="T12" fmla="*/ 3 w 3"/>
                <a:gd name="T13" fmla="*/ 1 h 4"/>
                <a:gd name="T14" fmla="*/ 1 w 3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4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" y="4"/>
                    <a:pt x="1" y="4"/>
                  </a:cubicBezTo>
                  <a:cubicBezTo>
                    <a:pt x="2" y="4"/>
                    <a:pt x="2" y="4"/>
                    <a:pt x="3" y="4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100">
                <a:solidFill>
                  <a:prstClr val="black"/>
                </a:solidFill>
              </a:endParaRPr>
            </a:p>
          </p:txBody>
        </p:sp>
        <p:sp>
          <p:nvSpPr>
            <p:cNvPr id="52" name="Freeform 57"/>
            <p:cNvSpPr>
              <a:spLocks/>
            </p:cNvSpPr>
            <p:nvPr/>
          </p:nvSpPr>
          <p:spPr bwMode="auto">
            <a:xfrm>
              <a:off x="3796" y="2155"/>
              <a:ext cx="10" cy="10"/>
            </a:xfrm>
            <a:custGeom>
              <a:avLst/>
              <a:gdLst>
                <a:gd name="T0" fmla="*/ 3 w 4"/>
                <a:gd name="T1" fmla="*/ 0 h 4"/>
                <a:gd name="T2" fmla="*/ 0 w 4"/>
                <a:gd name="T3" fmla="*/ 0 h 4"/>
                <a:gd name="T4" fmla="*/ 0 w 4"/>
                <a:gd name="T5" fmla="*/ 2 h 4"/>
                <a:gd name="T6" fmla="*/ 0 w 4"/>
                <a:gd name="T7" fmla="*/ 4 h 4"/>
                <a:gd name="T8" fmla="*/ 3 w 4"/>
                <a:gd name="T9" fmla="*/ 4 h 4"/>
                <a:gd name="T10" fmla="*/ 4 w 4"/>
                <a:gd name="T11" fmla="*/ 2 h 4"/>
                <a:gd name="T12" fmla="*/ 4 w 4"/>
                <a:gd name="T13" fmla="*/ 2 h 4"/>
                <a:gd name="T14" fmla="*/ 3 w 4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3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100">
                <a:solidFill>
                  <a:prstClr val="black"/>
                </a:solidFill>
              </a:endParaRPr>
            </a:p>
          </p:txBody>
        </p:sp>
        <p:sp>
          <p:nvSpPr>
            <p:cNvPr id="53" name="Freeform 58"/>
            <p:cNvSpPr>
              <a:spLocks/>
            </p:cNvSpPr>
            <p:nvPr/>
          </p:nvSpPr>
          <p:spPr bwMode="auto">
            <a:xfrm>
              <a:off x="3877" y="2155"/>
              <a:ext cx="10" cy="10"/>
            </a:xfrm>
            <a:custGeom>
              <a:avLst/>
              <a:gdLst>
                <a:gd name="T0" fmla="*/ 4 w 4"/>
                <a:gd name="T1" fmla="*/ 0 h 4"/>
                <a:gd name="T2" fmla="*/ 2 w 4"/>
                <a:gd name="T3" fmla="*/ 0 h 4"/>
                <a:gd name="T4" fmla="*/ 0 w 4"/>
                <a:gd name="T5" fmla="*/ 2 h 4"/>
                <a:gd name="T6" fmla="*/ 0 w 4"/>
                <a:gd name="T7" fmla="*/ 2 h 4"/>
                <a:gd name="T8" fmla="*/ 2 w 4"/>
                <a:gd name="T9" fmla="*/ 4 h 4"/>
                <a:gd name="T10" fmla="*/ 4 w 4"/>
                <a:gd name="T11" fmla="*/ 4 h 4"/>
                <a:gd name="T12" fmla="*/ 4 w 4"/>
                <a:gd name="T13" fmla="*/ 2 h 4"/>
                <a:gd name="T14" fmla="*/ 4 w 4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3"/>
                    <a:pt x="4" y="3"/>
                    <a:pt x="4" y="2"/>
                  </a:cubicBezTo>
                  <a:cubicBezTo>
                    <a:pt x="4" y="1"/>
                    <a:pt x="4" y="1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100">
                <a:solidFill>
                  <a:prstClr val="black"/>
                </a:solidFill>
              </a:endParaRPr>
            </a:p>
          </p:txBody>
        </p:sp>
        <p:sp>
          <p:nvSpPr>
            <p:cNvPr id="54" name="Freeform 59"/>
            <p:cNvSpPr>
              <a:spLocks/>
            </p:cNvSpPr>
            <p:nvPr/>
          </p:nvSpPr>
          <p:spPr bwMode="auto">
            <a:xfrm>
              <a:off x="3813" y="2127"/>
              <a:ext cx="33" cy="38"/>
            </a:xfrm>
            <a:custGeom>
              <a:avLst/>
              <a:gdLst>
                <a:gd name="T0" fmla="*/ 11 w 13"/>
                <a:gd name="T1" fmla="*/ 0 h 15"/>
                <a:gd name="T2" fmla="*/ 10 w 13"/>
                <a:gd name="T3" fmla="*/ 2 h 15"/>
                <a:gd name="T4" fmla="*/ 10 w 13"/>
                <a:gd name="T5" fmla="*/ 11 h 15"/>
                <a:gd name="T6" fmla="*/ 9 w 13"/>
                <a:gd name="T7" fmla="*/ 12 h 15"/>
                <a:gd name="T8" fmla="*/ 2 w 13"/>
                <a:gd name="T9" fmla="*/ 12 h 15"/>
                <a:gd name="T10" fmla="*/ 0 w 13"/>
                <a:gd name="T11" fmla="*/ 14 h 15"/>
                <a:gd name="T12" fmla="*/ 2 w 13"/>
                <a:gd name="T13" fmla="*/ 15 h 15"/>
                <a:gd name="T14" fmla="*/ 11 w 13"/>
                <a:gd name="T15" fmla="*/ 15 h 15"/>
                <a:gd name="T16" fmla="*/ 12 w 13"/>
                <a:gd name="T17" fmla="*/ 15 h 15"/>
                <a:gd name="T18" fmla="*/ 12 w 13"/>
                <a:gd name="T19" fmla="*/ 15 h 15"/>
                <a:gd name="T20" fmla="*/ 13 w 13"/>
                <a:gd name="T21" fmla="*/ 13 h 15"/>
                <a:gd name="T22" fmla="*/ 13 w 13"/>
                <a:gd name="T23" fmla="*/ 2 h 15"/>
                <a:gd name="T24" fmla="*/ 11 w 13"/>
                <a:gd name="T2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15">
                  <a:moveTo>
                    <a:pt x="11" y="0"/>
                  </a:moveTo>
                  <a:cubicBezTo>
                    <a:pt x="10" y="0"/>
                    <a:pt x="10" y="1"/>
                    <a:pt x="10" y="2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2"/>
                    <a:pt x="9" y="12"/>
                    <a:pt x="9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1" y="12"/>
                    <a:pt x="0" y="13"/>
                    <a:pt x="0" y="14"/>
                  </a:cubicBezTo>
                  <a:cubicBezTo>
                    <a:pt x="0" y="14"/>
                    <a:pt x="1" y="15"/>
                    <a:pt x="2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3" y="14"/>
                    <a:pt x="13" y="14"/>
                    <a:pt x="13" y="13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1"/>
                    <a:pt x="12" y="0"/>
                    <a:pt x="1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100">
                <a:solidFill>
                  <a:prstClr val="black"/>
                </a:solidFill>
              </a:endParaRPr>
            </a:p>
          </p:txBody>
        </p:sp>
      </p:grpSp>
      <p:sp>
        <p:nvSpPr>
          <p:cNvPr id="68" name="文本框 148"/>
          <p:cNvSpPr txBox="1"/>
          <p:nvPr/>
        </p:nvSpPr>
        <p:spPr>
          <a:xfrm>
            <a:off x="8467078" y="1362029"/>
            <a:ext cx="34331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zh-CN" sz="3200" b="1" dirty="0" smtClean="0">
                <a:solidFill>
                  <a:srgbClr val="CC006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Електронний документообіг </a:t>
            </a:r>
            <a:endParaRPr lang="zh-CN" altLang="en-US" sz="3200" b="1" dirty="0">
              <a:solidFill>
                <a:srgbClr val="CC0066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1" name="文本框 154"/>
          <p:cNvSpPr txBox="1"/>
          <p:nvPr/>
        </p:nvSpPr>
        <p:spPr>
          <a:xfrm>
            <a:off x="8768205" y="4420641"/>
            <a:ext cx="31320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zh-CN" sz="2800" b="1" dirty="0" smtClean="0">
                <a:solidFill>
                  <a:srgbClr val="66006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Друк у фахових виданнях та інтернет-ресурсах</a:t>
            </a:r>
            <a:endParaRPr lang="zh-CN" altLang="en-US" sz="2400" dirty="0">
              <a:solidFill>
                <a:srgbClr val="683E7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3" name="组合 94"/>
          <p:cNvGrpSpPr/>
          <p:nvPr/>
        </p:nvGrpSpPr>
        <p:grpSpPr>
          <a:xfrm>
            <a:off x="420803" y="1144426"/>
            <a:ext cx="3188204" cy="1572917"/>
            <a:chOff x="1215253" y="1548450"/>
            <a:chExt cx="2247621" cy="1537998"/>
          </a:xfrm>
        </p:grpSpPr>
        <p:sp>
          <p:nvSpPr>
            <p:cNvPr id="74" name="文本框 145"/>
            <p:cNvSpPr txBox="1"/>
            <p:nvPr/>
          </p:nvSpPr>
          <p:spPr>
            <a:xfrm>
              <a:off x="1661922" y="1548450"/>
              <a:ext cx="1282050" cy="451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uk-UA" altLang="zh-CN" sz="2400" dirty="0" smtClean="0">
                  <a:solidFill>
                    <a:srgbClr val="FFB8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endParaRPr lang="zh-CN" altLang="en-US" sz="2400" dirty="0">
                <a:solidFill>
                  <a:srgbClr val="FFB85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5" name="文本框 113"/>
            <p:cNvSpPr txBox="1"/>
            <p:nvPr/>
          </p:nvSpPr>
          <p:spPr>
            <a:xfrm>
              <a:off x="1215253" y="1551634"/>
              <a:ext cx="2247621" cy="15348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uk-UA" altLang="zh-CN" sz="3200" b="1" dirty="0" smtClean="0">
                  <a:solidFill>
                    <a:srgbClr val="FF99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Ярмарок педагогічної творчості </a:t>
              </a:r>
              <a:endParaRPr lang="ru-RU" altLang="zh-CN" sz="3200" dirty="0">
                <a:solidFill>
                  <a:srgbClr val="FF99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6" name="组合 97"/>
          <p:cNvGrpSpPr/>
          <p:nvPr/>
        </p:nvGrpSpPr>
        <p:grpSpPr>
          <a:xfrm>
            <a:off x="155575" y="4319937"/>
            <a:ext cx="3935419" cy="1633802"/>
            <a:chOff x="1342678" y="4653472"/>
            <a:chExt cx="2646338" cy="1597533"/>
          </a:xfrm>
        </p:grpSpPr>
        <p:sp>
          <p:nvSpPr>
            <p:cNvPr id="77" name="文本框 151"/>
            <p:cNvSpPr txBox="1"/>
            <p:nvPr/>
          </p:nvSpPr>
          <p:spPr>
            <a:xfrm>
              <a:off x="1342678" y="4653472"/>
              <a:ext cx="2304256" cy="5116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uk-UA" altLang="zh-CN" sz="28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Конкурси 2022</a:t>
              </a:r>
              <a:endParaRPr lang="zh-C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78" name="文本框 113"/>
            <p:cNvSpPr txBox="1"/>
            <p:nvPr/>
          </p:nvSpPr>
          <p:spPr>
            <a:xfrm>
              <a:off x="1342678" y="5077322"/>
              <a:ext cx="2646338" cy="11736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altLang="zh-CN" sz="24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Соняшник-учитель</a:t>
              </a:r>
            </a:p>
            <a:p>
              <a:r>
                <a:rPr lang="uk-UA" altLang="zh-CN" sz="24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Геліантус</a:t>
              </a:r>
              <a:r>
                <a:rPr lang="uk-UA" altLang="zh-CN" sz="24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-учитель</a:t>
              </a:r>
            </a:p>
            <a:p>
              <a:r>
                <a:rPr lang="uk-UA" altLang="zh-CN" sz="24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Колосок «Вчитель року»</a:t>
              </a:r>
              <a:endParaRPr lang="ru-RU" altLang="zh-CN" sz="2400" dirty="0">
                <a:solidFill>
                  <a:srgbClr val="0000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AutoShape 2" descr="Енергоефективні школи: нова генерація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0" name="AutoShape 6" descr="Енергоефективні школи: нова генерація - Home | Faceboo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1" name="AutoShape 8" descr="Енергоефективні школи: нова генерація - Home | Facebook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2" name="AutoShape 10" descr="Енергоефективні школи: нова генерація - Home | Facebook"/>
          <p:cNvSpPr>
            <a:spLocks noChangeAspect="1" noChangeArrowheads="1"/>
          </p:cNvSpPr>
          <p:nvPr/>
        </p:nvSpPr>
        <p:spPr bwMode="auto">
          <a:xfrm>
            <a:off x="612774" y="312737"/>
            <a:ext cx="969001" cy="969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4" name="Picture 2" descr="Ярмарок педагогічних ідей - КЗ &amp;quot;Школа-інтернат № 14&amp;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8372" y="1045857"/>
            <a:ext cx="1653016" cy="1480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Особливості переходу на електронний документообіг (+ огляд інструментів) -  Українська школа практичних знань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172" y="1090532"/>
            <a:ext cx="1406430" cy="1406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AutoShape 6" descr="Гра «Соняшник» - «Соняшник-учитель»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200" name="Picture 8" descr="Гра «Соняшник» - «Соняшник-учитель»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9682" y="4360153"/>
            <a:ext cx="1684264" cy="1414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гпд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844" y="4351103"/>
            <a:ext cx="1832101" cy="1375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Прямоугольник 38"/>
          <p:cNvSpPr/>
          <p:nvPr/>
        </p:nvSpPr>
        <p:spPr>
          <a:xfrm>
            <a:off x="1373804" y="101911"/>
            <a:ext cx="107202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Перспективні плани на 2021-2022 </a:t>
            </a:r>
            <a:r>
              <a:rPr lang="uk-UA" sz="4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н.р</a:t>
            </a:r>
            <a:r>
              <a:rPr lang="uk-UA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365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5"/>
          <p:cNvGrpSpPr/>
          <p:nvPr/>
        </p:nvGrpSpPr>
        <p:grpSpPr>
          <a:xfrm>
            <a:off x="3626019" y="1144426"/>
            <a:ext cx="4605587" cy="4586453"/>
            <a:chOff x="3845140" y="1609452"/>
            <a:chExt cx="4501719" cy="4484638"/>
          </a:xfrm>
        </p:grpSpPr>
        <p:sp>
          <p:nvSpPr>
            <p:cNvPr id="5" name="任意多边形 26"/>
            <p:cNvSpPr/>
            <p:nvPr/>
          </p:nvSpPr>
          <p:spPr>
            <a:xfrm rot="10800000" flipH="1">
              <a:off x="5186896" y="1613642"/>
              <a:ext cx="857606" cy="2199361"/>
            </a:xfrm>
            <a:custGeom>
              <a:avLst/>
              <a:gdLst>
                <a:gd name="connsiteX0" fmla="*/ 0 w 1385972"/>
                <a:gd name="connsiteY0" fmla="*/ 2442900 h 3554375"/>
                <a:gd name="connsiteX1" fmla="*/ 0 w 1385972"/>
                <a:gd name="connsiteY1" fmla="*/ 3 h 3554375"/>
                <a:gd name="connsiteX2" fmla="*/ 1189110 w 1385972"/>
                <a:gd name="connsiteY2" fmla="*/ 3 h 3554375"/>
                <a:gd name="connsiteX3" fmla="*/ 1189135 w 1385972"/>
                <a:gd name="connsiteY3" fmla="*/ 0 h 3554375"/>
                <a:gd name="connsiteX4" fmla="*/ 1189135 w 1385972"/>
                <a:gd name="connsiteY4" fmla="*/ 1 h 3554375"/>
                <a:gd name="connsiteX5" fmla="*/ 1368968 w 1385972"/>
                <a:gd name="connsiteY5" fmla="*/ 119204 h 3554375"/>
                <a:gd name="connsiteX6" fmla="*/ 1369044 w 1385972"/>
                <a:gd name="connsiteY6" fmla="*/ 119449 h 3554375"/>
                <a:gd name="connsiteX7" fmla="*/ 1380341 w 1385972"/>
                <a:gd name="connsiteY7" fmla="*/ 155842 h 3554375"/>
                <a:gd name="connsiteX8" fmla="*/ 1384306 w 1385972"/>
                <a:gd name="connsiteY8" fmla="*/ 195176 h 3554375"/>
                <a:gd name="connsiteX9" fmla="*/ 1384305 w 1385972"/>
                <a:gd name="connsiteY9" fmla="*/ 3349132 h 3554375"/>
                <a:gd name="connsiteX10" fmla="*/ 1385972 w 1385972"/>
                <a:gd name="connsiteY10" fmla="*/ 3357698 h 3554375"/>
                <a:gd name="connsiteX11" fmla="*/ 1371681 w 1385972"/>
                <a:gd name="connsiteY11" fmla="*/ 3431143 h 3554375"/>
                <a:gd name="connsiteX12" fmla="*/ 1357037 w 1385972"/>
                <a:gd name="connsiteY12" fmla="*/ 3453195 h 3554375"/>
                <a:gd name="connsiteX13" fmla="*/ 1339737 w 1385972"/>
                <a:gd name="connsiteY13" fmla="*/ 3483350 h 3554375"/>
                <a:gd name="connsiteX14" fmla="*/ 1333329 w 1385972"/>
                <a:gd name="connsiteY14" fmla="*/ 3488897 h 3554375"/>
                <a:gd name="connsiteX15" fmla="*/ 1328807 w 1385972"/>
                <a:gd name="connsiteY15" fmla="*/ 3495707 h 3554375"/>
                <a:gd name="connsiteX16" fmla="*/ 1328808 w 1385972"/>
                <a:gd name="connsiteY16" fmla="*/ 3495707 h 3554375"/>
                <a:gd name="connsiteX17" fmla="*/ 1314458 w 1385972"/>
                <a:gd name="connsiteY17" fmla="*/ 3505236 h 3554375"/>
                <a:gd name="connsiteX18" fmla="*/ 1290337 w 1385972"/>
                <a:gd name="connsiteY18" fmla="*/ 3526119 h 3554375"/>
                <a:gd name="connsiteX19" fmla="*/ 1272413 w 1385972"/>
                <a:gd name="connsiteY19" fmla="*/ 3533156 h 3554375"/>
                <a:gd name="connsiteX20" fmla="*/ 1264245 w 1385972"/>
                <a:gd name="connsiteY20" fmla="*/ 3538580 h 3554375"/>
                <a:gd name="connsiteX21" fmla="*/ 1253047 w 1385972"/>
                <a:gd name="connsiteY21" fmla="*/ 3540759 h 3554375"/>
                <a:gd name="connsiteX22" fmla="*/ 1228467 w 1385972"/>
                <a:gd name="connsiteY22" fmla="*/ 3550409 h 3554375"/>
                <a:gd name="connsiteX23" fmla="*/ 1189134 w 1385972"/>
                <a:gd name="connsiteY23" fmla="*/ 3554375 h 3554375"/>
                <a:gd name="connsiteX24" fmla="*/ 1149800 w 1385972"/>
                <a:gd name="connsiteY24" fmla="*/ 3550409 h 3554375"/>
                <a:gd name="connsiteX25" fmla="*/ 1121945 w 1385972"/>
                <a:gd name="connsiteY25" fmla="*/ 3539473 h 3554375"/>
                <a:gd name="connsiteX26" fmla="*/ 1117357 w 1385972"/>
                <a:gd name="connsiteY26" fmla="*/ 3538580 h 3554375"/>
                <a:gd name="connsiteX27" fmla="*/ 1114011 w 1385972"/>
                <a:gd name="connsiteY27" fmla="*/ 3536358 h 3554375"/>
                <a:gd name="connsiteX28" fmla="*/ 1087931 w 1385972"/>
                <a:gd name="connsiteY28" fmla="*/ 3526119 h 3554375"/>
                <a:gd name="connsiteX29" fmla="*/ 1052835 w 1385972"/>
                <a:gd name="connsiteY29" fmla="*/ 3495733 h 3554375"/>
                <a:gd name="connsiteX30" fmla="*/ 1052794 w 1385972"/>
                <a:gd name="connsiteY30" fmla="*/ 3495707 h 3554375"/>
                <a:gd name="connsiteX31" fmla="*/ 1052734 w 1385972"/>
                <a:gd name="connsiteY31" fmla="*/ 3495646 h 3554375"/>
                <a:gd name="connsiteX32" fmla="*/ 1038530 w 1385972"/>
                <a:gd name="connsiteY32" fmla="*/ 3483350 h 3554375"/>
                <a:gd name="connsiteX33" fmla="*/ 1035965 w 1385972"/>
                <a:gd name="connsiteY33" fmla="*/ 3478877 h 355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385972" h="3554375">
                  <a:moveTo>
                    <a:pt x="0" y="2442900"/>
                  </a:moveTo>
                  <a:lnTo>
                    <a:pt x="0" y="3"/>
                  </a:lnTo>
                  <a:lnTo>
                    <a:pt x="1189110" y="3"/>
                  </a:lnTo>
                  <a:lnTo>
                    <a:pt x="1189135" y="0"/>
                  </a:lnTo>
                  <a:lnTo>
                    <a:pt x="1189135" y="1"/>
                  </a:lnTo>
                  <a:cubicBezTo>
                    <a:pt x="1269978" y="1"/>
                    <a:pt x="1339340" y="49154"/>
                    <a:pt x="1368968" y="119204"/>
                  </a:cubicBezTo>
                  <a:lnTo>
                    <a:pt x="1369044" y="119449"/>
                  </a:lnTo>
                  <a:lnTo>
                    <a:pt x="1380341" y="155842"/>
                  </a:lnTo>
                  <a:cubicBezTo>
                    <a:pt x="1382941" y="168547"/>
                    <a:pt x="1384306" y="181702"/>
                    <a:pt x="1384306" y="195176"/>
                  </a:cubicBezTo>
                  <a:lnTo>
                    <a:pt x="1384305" y="3349132"/>
                  </a:lnTo>
                  <a:lnTo>
                    <a:pt x="1385972" y="3357698"/>
                  </a:lnTo>
                  <a:cubicBezTo>
                    <a:pt x="1385971" y="3382673"/>
                    <a:pt x="1381209" y="3407648"/>
                    <a:pt x="1371681" y="3431143"/>
                  </a:cubicBezTo>
                  <a:lnTo>
                    <a:pt x="1357037" y="3453195"/>
                  </a:lnTo>
                  <a:lnTo>
                    <a:pt x="1339737" y="3483350"/>
                  </a:lnTo>
                  <a:lnTo>
                    <a:pt x="1333329" y="3488897"/>
                  </a:lnTo>
                  <a:lnTo>
                    <a:pt x="1328807" y="3495707"/>
                  </a:lnTo>
                  <a:lnTo>
                    <a:pt x="1328808" y="3495707"/>
                  </a:lnTo>
                  <a:lnTo>
                    <a:pt x="1314458" y="3505236"/>
                  </a:lnTo>
                  <a:lnTo>
                    <a:pt x="1290337" y="3526119"/>
                  </a:lnTo>
                  <a:lnTo>
                    <a:pt x="1272413" y="3533156"/>
                  </a:lnTo>
                  <a:lnTo>
                    <a:pt x="1264245" y="3538580"/>
                  </a:lnTo>
                  <a:lnTo>
                    <a:pt x="1253047" y="3540759"/>
                  </a:lnTo>
                  <a:lnTo>
                    <a:pt x="1228467" y="3550409"/>
                  </a:lnTo>
                  <a:lnTo>
                    <a:pt x="1189134" y="3554375"/>
                  </a:lnTo>
                  <a:lnTo>
                    <a:pt x="1149800" y="3550409"/>
                  </a:lnTo>
                  <a:lnTo>
                    <a:pt x="1121945" y="3539473"/>
                  </a:lnTo>
                  <a:lnTo>
                    <a:pt x="1117357" y="3538580"/>
                  </a:lnTo>
                  <a:lnTo>
                    <a:pt x="1114011" y="3536358"/>
                  </a:lnTo>
                  <a:lnTo>
                    <a:pt x="1087931" y="3526119"/>
                  </a:lnTo>
                  <a:lnTo>
                    <a:pt x="1052835" y="3495733"/>
                  </a:lnTo>
                  <a:lnTo>
                    <a:pt x="1052794" y="3495707"/>
                  </a:lnTo>
                  <a:lnTo>
                    <a:pt x="1052734" y="3495646"/>
                  </a:lnTo>
                  <a:lnTo>
                    <a:pt x="1038530" y="3483350"/>
                  </a:lnTo>
                  <a:lnTo>
                    <a:pt x="1035965" y="3478877"/>
                  </a:lnTo>
                  <a:close/>
                </a:path>
              </a:pathLst>
            </a:custGeom>
            <a:solidFill>
              <a:srgbClr val="C5C5C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6" name="任意多边形 27"/>
            <p:cNvSpPr/>
            <p:nvPr/>
          </p:nvSpPr>
          <p:spPr>
            <a:xfrm rot="5400000">
              <a:off x="5664567" y="1135971"/>
              <a:ext cx="857607" cy="4496458"/>
            </a:xfrm>
            <a:custGeom>
              <a:avLst/>
              <a:gdLst>
                <a:gd name="connsiteX0" fmla="*/ 0 w 1385974"/>
                <a:gd name="connsiteY0" fmla="*/ 6155222 h 7266697"/>
                <a:gd name="connsiteX1" fmla="*/ 0 w 1385974"/>
                <a:gd name="connsiteY1" fmla="*/ 3712325 h 7266697"/>
                <a:gd name="connsiteX2" fmla="*/ 1 w 1385974"/>
                <a:gd name="connsiteY2" fmla="*/ 3712325 h 7266697"/>
                <a:gd name="connsiteX3" fmla="*/ 1 w 1385974"/>
                <a:gd name="connsiteY3" fmla="*/ 3712318 h 7266697"/>
                <a:gd name="connsiteX4" fmla="*/ 1 w 1385974"/>
                <a:gd name="connsiteY4" fmla="*/ 3554381 h 7266697"/>
                <a:gd name="connsiteX5" fmla="*/ 1 w 1385974"/>
                <a:gd name="connsiteY5" fmla="*/ 1269421 h 7266697"/>
                <a:gd name="connsiteX6" fmla="*/ 2 w 1385974"/>
                <a:gd name="connsiteY6" fmla="*/ 1269420 h 7266697"/>
                <a:gd name="connsiteX7" fmla="*/ 2 w 1385974"/>
                <a:gd name="connsiteY7" fmla="*/ 1111477 h 7266697"/>
                <a:gd name="connsiteX8" fmla="*/ 1035967 w 1385974"/>
                <a:gd name="connsiteY8" fmla="*/ 75499 h 7266697"/>
                <a:gd name="connsiteX9" fmla="*/ 1038532 w 1385974"/>
                <a:gd name="connsiteY9" fmla="*/ 71027 h 7266697"/>
                <a:gd name="connsiteX10" fmla="*/ 1052736 w 1385974"/>
                <a:gd name="connsiteY10" fmla="*/ 58731 h 7266697"/>
                <a:gd name="connsiteX11" fmla="*/ 1052796 w 1385974"/>
                <a:gd name="connsiteY11" fmla="*/ 58669 h 7266697"/>
                <a:gd name="connsiteX12" fmla="*/ 1052837 w 1385974"/>
                <a:gd name="connsiteY12" fmla="*/ 58643 h 7266697"/>
                <a:gd name="connsiteX13" fmla="*/ 1087933 w 1385974"/>
                <a:gd name="connsiteY13" fmla="*/ 28257 h 7266697"/>
                <a:gd name="connsiteX14" fmla="*/ 1114013 w 1385974"/>
                <a:gd name="connsiteY14" fmla="*/ 18019 h 7266697"/>
                <a:gd name="connsiteX15" fmla="*/ 1117359 w 1385974"/>
                <a:gd name="connsiteY15" fmla="*/ 15797 h 7266697"/>
                <a:gd name="connsiteX16" fmla="*/ 1121947 w 1385974"/>
                <a:gd name="connsiteY16" fmla="*/ 14903 h 7266697"/>
                <a:gd name="connsiteX17" fmla="*/ 1149802 w 1385974"/>
                <a:gd name="connsiteY17" fmla="*/ 3967 h 7266697"/>
                <a:gd name="connsiteX18" fmla="*/ 1189136 w 1385974"/>
                <a:gd name="connsiteY18" fmla="*/ 0 h 7266697"/>
                <a:gd name="connsiteX19" fmla="*/ 1228469 w 1385974"/>
                <a:gd name="connsiteY19" fmla="*/ 3967 h 7266697"/>
                <a:gd name="connsiteX20" fmla="*/ 1253049 w 1385974"/>
                <a:gd name="connsiteY20" fmla="*/ 13617 h 7266697"/>
                <a:gd name="connsiteX21" fmla="*/ 1264247 w 1385974"/>
                <a:gd name="connsiteY21" fmla="*/ 15797 h 7266697"/>
                <a:gd name="connsiteX22" fmla="*/ 1272415 w 1385974"/>
                <a:gd name="connsiteY22" fmla="*/ 21221 h 7266697"/>
                <a:gd name="connsiteX23" fmla="*/ 1290339 w 1385974"/>
                <a:gd name="connsiteY23" fmla="*/ 28257 h 7266697"/>
                <a:gd name="connsiteX24" fmla="*/ 1314460 w 1385974"/>
                <a:gd name="connsiteY24" fmla="*/ 49141 h 7266697"/>
                <a:gd name="connsiteX25" fmla="*/ 1328810 w 1385974"/>
                <a:gd name="connsiteY25" fmla="*/ 58669 h 7266697"/>
                <a:gd name="connsiteX26" fmla="*/ 1328809 w 1385974"/>
                <a:gd name="connsiteY26" fmla="*/ 58669 h 7266697"/>
                <a:gd name="connsiteX27" fmla="*/ 1333331 w 1385974"/>
                <a:gd name="connsiteY27" fmla="*/ 65479 h 7266697"/>
                <a:gd name="connsiteX28" fmla="*/ 1339739 w 1385974"/>
                <a:gd name="connsiteY28" fmla="*/ 71027 h 7266697"/>
                <a:gd name="connsiteX29" fmla="*/ 1357039 w 1385974"/>
                <a:gd name="connsiteY29" fmla="*/ 101181 h 7266697"/>
                <a:gd name="connsiteX30" fmla="*/ 1371683 w 1385974"/>
                <a:gd name="connsiteY30" fmla="*/ 123233 h 7266697"/>
                <a:gd name="connsiteX31" fmla="*/ 1385974 w 1385974"/>
                <a:gd name="connsiteY31" fmla="*/ 196679 h 7266697"/>
                <a:gd name="connsiteX32" fmla="*/ 1384307 w 1385974"/>
                <a:gd name="connsiteY32" fmla="*/ 205245 h 7266697"/>
                <a:gd name="connsiteX33" fmla="*/ 1384307 w 1385974"/>
                <a:gd name="connsiteY33" fmla="*/ 346061 h 7266697"/>
                <a:gd name="connsiteX34" fmla="*/ 1385973 w 1385974"/>
                <a:gd name="connsiteY34" fmla="*/ 354623 h 7266697"/>
                <a:gd name="connsiteX35" fmla="*/ 1384307 w 1385974"/>
                <a:gd name="connsiteY35" fmla="*/ 363184 h 7266697"/>
                <a:gd name="connsiteX36" fmla="*/ 1384308 w 1385974"/>
                <a:gd name="connsiteY36" fmla="*/ 2491961 h 7266697"/>
                <a:gd name="connsiteX37" fmla="*/ 1385974 w 1385974"/>
                <a:gd name="connsiteY37" fmla="*/ 2491961 h 7266697"/>
                <a:gd name="connsiteX38" fmla="*/ 1385974 w 1385974"/>
                <a:gd name="connsiteY38" fmla="*/ 4940351 h 7266697"/>
                <a:gd name="connsiteX39" fmla="*/ 1385973 w 1385974"/>
                <a:gd name="connsiteY39" fmla="*/ 4940351 h 7266697"/>
                <a:gd name="connsiteX40" fmla="*/ 1385973 w 1385974"/>
                <a:gd name="connsiteY40" fmla="*/ 5098295 h 7266697"/>
                <a:gd name="connsiteX41" fmla="*/ 1384307 w 1385974"/>
                <a:gd name="connsiteY41" fmla="*/ 5098295 h 7266697"/>
                <a:gd name="connsiteX42" fmla="*/ 1384306 w 1385974"/>
                <a:gd name="connsiteY42" fmla="*/ 6903510 h 7266697"/>
                <a:gd name="connsiteX43" fmla="*/ 1385973 w 1385974"/>
                <a:gd name="connsiteY43" fmla="*/ 6912076 h 7266697"/>
                <a:gd name="connsiteX44" fmla="*/ 1384305 w 1385974"/>
                <a:gd name="connsiteY44" fmla="*/ 6920648 h 7266697"/>
                <a:gd name="connsiteX45" fmla="*/ 1384305 w 1385974"/>
                <a:gd name="connsiteY45" fmla="*/ 7061454 h 7266697"/>
                <a:gd name="connsiteX46" fmla="*/ 1385972 w 1385974"/>
                <a:gd name="connsiteY46" fmla="*/ 7070020 h 7266697"/>
                <a:gd name="connsiteX47" fmla="*/ 1371681 w 1385974"/>
                <a:gd name="connsiteY47" fmla="*/ 7143465 h 7266697"/>
                <a:gd name="connsiteX48" fmla="*/ 1357037 w 1385974"/>
                <a:gd name="connsiteY48" fmla="*/ 7165517 h 7266697"/>
                <a:gd name="connsiteX49" fmla="*/ 1339737 w 1385974"/>
                <a:gd name="connsiteY49" fmla="*/ 7195672 h 7266697"/>
                <a:gd name="connsiteX50" fmla="*/ 1333329 w 1385974"/>
                <a:gd name="connsiteY50" fmla="*/ 7201219 h 7266697"/>
                <a:gd name="connsiteX51" fmla="*/ 1328807 w 1385974"/>
                <a:gd name="connsiteY51" fmla="*/ 7208029 h 7266697"/>
                <a:gd name="connsiteX52" fmla="*/ 1328808 w 1385974"/>
                <a:gd name="connsiteY52" fmla="*/ 7208029 h 7266697"/>
                <a:gd name="connsiteX53" fmla="*/ 1314458 w 1385974"/>
                <a:gd name="connsiteY53" fmla="*/ 7217558 h 7266697"/>
                <a:gd name="connsiteX54" fmla="*/ 1290337 w 1385974"/>
                <a:gd name="connsiteY54" fmla="*/ 7238441 h 7266697"/>
                <a:gd name="connsiteX55" fmla="*/ 1272413 w 1385974"/>
                <a:gd name="connsiteY55" fmla="*/ 7245478 h 7266697"/>
                <a:gd name="connsiteX56" fmla="*/ 1264245 w 1385974"/>
                <a:gd name="connsiteY56" fmla="*/ 7250902 h 7266697"/>
                <a:gd name="connsiteX57" fmla="*/ 1253047 w 1385974"/>
                <a:gd name="connsiteY57" fmla="*/ 7253081 h 7266697"/>
                <a:gd name="connsiteX58" fmla="*/ 1228467 w 1385974"/>
                <a:gd name="connsiteY58" fmla="*/ 7262731 h 7266697"/>
                <a:gd name="connsiteX59" fmla="*/ 1189134 w 1385974"/>
                <a:gd name="connsiteY59" fmla="*/ 7266697 h 7266697"/>
                <a:gd name="connsiteX60" fmla="*/ 1149800 w 1385974"/>
                <a:gd name="connsiteY60" fmla="*/ 7262731 h 7266697"/>
                <a:gd name="connsiteX61" fmla="*/ 1121945 w 1385974"/>
                <a:gd name="connsiteY61" fmla="*/ 7251795 h 7266697"/>
                <a:gd name="connsiteX62" fmla="*/ 1117357 w 1385974"/>
                <a:gd name="connsiteY62" fmla="*/ 7250902 h 7266697"/>
                <a:gd name="connsiteX63" fmla="*/ 1114011 w 1385974"/>
                <a:gd name="connsiteY63" fmla="*/ 7248680 h 7266697"/>
                <a:gd name="connsiteX64" fmla="*/ 1087931 w 1385974"/>
                <a:gd name="connsiteY64" fmla="*/ 7238441 h 7266697"/>
                <a:gd name="connsiteX65" fmla="*/ 1052835 w 1385974"/>
                <a:gd name="connsiteY65" fmla="*/ 7208055 h 7266697"/>
                <a:gd name="connsiteX66" fmla="*/ 1052794 w 1385974"/>
                <a:gd name="connsiteY66" fmla="*/ 7208029 h 7266697"/>
                <a:gd name="connsiteX67" fmla="*/ 1052734 w 1385974"/>
                <a:gd name="connsiteY67" fmla="*/ 7207968 h 7266697"/>
                <a:gd name="connsiteX68" fmla="*/ 1038530 w 1385974"/>
                <a:gd name="connsiteY68" fmla="*/ 7195672 h 7266697"/>
                <a:gd name="connsiteX69" fmla="*/ 1035965 w 1385974"/>
                <a:gd name="connsiteY69" fmla="*/ 7191199 h 72666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1385974" h="7266697">
                  <a:moveTo>
                    <a:pt x="0" y="6155222"/>
                  </a:moveTo>
                  <a:lnTo>
                    <a:pt x="0" y="3712325"/>
                  </a:lnTo>
                  <a:lnTo>
                    <a:pt x="1" y="3712325"/>
                  </a:lnTo>
                  <a:lnTo>
                    <a:pt x="1" y="3712318"/>
                  </a:lnTo>
                  <a:lnTo>
                    <a:pt x="1" y="3554381"/>
                  </a:lnTo>
                  <a:lnTo>
                    <a:pt x="1" y="1269421"/>
                  </a:lnTo>
                  <a:lnTo>
                    <a:pt x="2" y="1269420"/>
                  </a:lnTo>
                  <a:lnTo>
                    <a:pt x="2" y="1111477"/>
                  </a:lnTo>
                  <a:lnTo>
                    <a:pt x="1035967" y="75499"/>
                  </a:lnTo>
                  <a:lnTo>
                    <a:pt x="1038532" y="71027"/>
                  </a:lnTo>
                  <a:lnTo>
                    <a:pt x="1052736" y="58731"/>
                  </a:lnTo>
                  <a:lnTo>
                    <a:pt x="1052796" y="58669"/>
                  </a:lnTo>
                  <a:lnTo>
                    <a:pt x="1052837" y="58643"/>
                  </a:lnTo>
                  <a:lnTo>
                    <a:pt x="1087933" y="28257"/>
                  </a:lnTo>
                  <a:lnTo>
                    <a:pt x="1114013" y="18019"/>
                  </a:lnTo>
                  <a:lnTo>
                    <a:pt x="1117359" y="15797"/>
                  </a:lnTo>
                  <a:lnTo>
                    <a:pt x="1121947" y="14903"/>
                  </a:lnTo>
                  <a:lnTo>
                    <a:pt x="1149802" y="3967"/>
                  </a:lnTo>
                  <a:lnTo>
                    <a:pt x="1189136" y="0"/>
                  </a:lnTo>
                  <a:lnTo>
                    <a:pt x="1228469" y="3967"/>
                  </a:lnTo>
                  <a:lnTo>
                    <a:pt x="1253049" y="13617"/>
                  </a:lnTo>
                  <a:lnTo>
                    <a:pt x="1264247" y="15797"/>
                  </a:lnTo>
                  <a:lnTo>
                    <a:pt x="1272415" y="21221"/>
                  </a:lnTo>
                  <a:lnTo>
                    <a:pt x="1290339" y="28257"/>
                  </a:lnTo>
                  <a:lnTo>
                    <a:pt x="1314460" y="49141"/>
                  </a:lnTo>
                  <a:lnTo>
                    <a:pt x="1328810" y="58669"/>
                  </a:lnTo>
                  <a:lnTo>
                    <a:pt x="1328809" y="58669"/>
                  </a:lnTo>
                  <a:lnTo>
                    <a:pt x="1333331" y="65479"/>
                  </a:lnTo>
                  <a:lnTo>
                    <a:pt x="1339739" y="71027"/>
                  </a:lnTo>
                  <a:lnTo>
                    <a:pt x="1357039" y="101181"/>
                  </a:lnTo>
                  <a:lnTo>
                    <a:pt x="1371683" y="123233"/>
                  </a:lnTo>
                  <a:cubicBezTo>
                    <a:pt x="1381211" y="146729"/>
                    <a:pt x="1385973" y="171703"/>
                    <a:pt x="1385974" y="196679"/>
                  </a:cubicBezTo>
                  <a:lnTo>
                    <a:pt x="1384307" y="205245"/>
                  </a:lnTo>
                  <a:lnTo>
                    <a:pt x="1384307" y="346061"/>
                  </a:lnTo>
                  <a:lnTo>
                    <a:pt x="1385973" y="354623"/>
                  </a:lnTo>
                  <a:lnTo>
                    <a:pt x="1384307" y="363184"/>
                  </a:lnTo>
                  <a:lnTo>
                    <a:pt x="1384308" y="2491961"/>
                  </a:lnTo>
                  <a:lnTo>
                    <a:pt x="1385974" y="2491961"/>
                  </a:lnTo>
                  <a:lnTo>
                    <a:pt x="1385974" y="4940351"/>
                  </a:lnTo>
                  <a:lnTo>
                    <a:pt x="1385973" y="4940351"/>
                  </a:lnTo>
                  <a:lnTo>
                    <a:pt x="1385973" y="5098295"/>
                  </a:lnTo>
                  <a:lnTo>
                    <a:pt x="1384307" y="5098295"/>
                  </a:lnTo>
                  <a:lnTo>
                    <a:pt x="1384306" y="6903510"/>
                  </a:lnTo>
                  <a:lnTo>
                    <a:pt x="1385973" y="6912076"/>
                  </a:lnTo>
                  <a:lnTo>
                    <a:pt x="1384305" y="6920648"/>
                  </a:lnTo>
                  <a:lnTo>
                    <a:pt x="1384305" y="7061454"/>
                  </a:lnTo>
                  <a:lnTo>
                    <a:pt x="1385972" y="7070020"/>
                  </a:lnTo>
                  <a:cubicBezTo>
                    <a:pt x="1385971" y="7094995"/>
                    <a:pt x="1381209" y="7119970"/>
                    <a:pt x="1371681" y="7143465"/>
                  </a:cubicBezTo>
                  <a:lnTo>
                    <a:pt x="1357037" y="7165517"/>
                  </a:lnTo>
                  <a:lnTo>
                    <a:pt x="1339737" y="7195672"/>
                  </a:lnTo>
                  <a:lnTo>
                    <a:pt x="1333329" y="7201219"/>
                  </a:lnTo>
                  <a:lnTo>
                    <a:pt x="1328807" y="7208029"/>
                  </a:lnTo>
                  <a:lnTo>
                    <a:pt x="1328808" y="7208029"/>
                  </a:lnTo>
                  <a:lnTo>
                    <a:pt x="1314458" y="7217558"/>
                  </a:lnTo>
                  <a:lnTo>
                    <a:pt x="1290337" y="7238441"/>
                  </a:lnTo>
                  <a:lnTo>
                    <a:pt x="1272413" y="7245478"/>
                  </a:lnTo>
                  <a:lnTo>
                    <a:pt x="1264245" y="7250902"/>
                  </a:lnTo>
                  <a:lnTo>
                    <a:pt x="1253047" y="7253081"/>
                  </a:lnTo>
                  <a:lnTo>
                    <a:pt x="1228467" y="7262731"/>
                  </a:lnTo>
                  <a:lnTo>
                    <a:pt x="1189134" y="7266697"/>
                  </a:lnTo>
                  <a:lnTo>
                    <a:pt x="1149800" y="7262731"/>
                  </a:lnTo>
                  <a:lnTo>
                    <a:pt x="1121945" y="7251795"/>
                  </a:lnTo>
                  <a:lnTo>
                    <a:pt x="1117357" y="7250902"/>
                  </a:lnTo>
                  <a:lnTo>
                    <a:pt x="1114011" y="7248680"/>
                  </a:lnTo>
                  <a:lnTo>
                    <a:pt x="1087931" y="7238441"/>
                  </a:lnTo>
                  <a:lnTo>
                    <a:pt x="1052835" y="7208055"/>
                  </a:lnTo>
                  <a:lnTo>
                    <a:pt x="1052794" y="7208029"/>
                  </a:lnTo>
                  <a:lnTo>
                    <a:pt x="1052734" y="7207968"/>
                  </a:lnTo>
                  <a:lnTo>
                    <a:pt x="1038530" y="7195672"/>
                  </a:lnTo>
                  <a:lnTo>
                    <a:pt x="1035965" y="7191199"/>
                  </a:lnTo>
                  <a:close/>
                </a:path>
              </a:pathLst>
            </a:custGeom>
            <a:solidFill>
              <a:srgbClr val="D8D8D8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7" name="任意多边形 28"/>
            <p:cNvSpPr/>
            <p:nvPr/>
          </p:nvSpPr>
          <p:spPr>
            <a:xfrm rot="10800000">
              <a:off x="6135867" y="1612636"/>
              <a:ext cx="857607" cy="4481454"/>
            </a:xfrm>
            <a:custGeom>
              <a:avLst/>
              <a:gdLst>
                <a:gd name="connsiteX0" fmla="*/ 1189134 w 1385973"/>
                <a:gd name="connsiteY0" fmla="*/ 7242452 h 7242452"/>
                <a:gd name="connsiteX1" fmla="*/ 1149800 w 1385973"/>
                <a:gd name="connsiteY1" fmla="*/ 7238486 h 7242452"/>
                <a:gd name="connsiteX2" fmla="*/ 1121945 w 1385973"/>
                <a:gd name="connsiteY2" fmla="*/ 7227550 h 7242452"/>
                <a:gd name="connsiteX3" fmla="*/ 1117357 w 1385973"/>
                <a:gd name="connsiteY3" fmla="*/ 7226657 h 7242452"/>
                <a:gd name="connsiteX4" fmla="*/ 1114011 w 1385973"/>
                <a:gd name="connsiteY4" fmla="*/ 7224435 h 7242452"/>
                <a:gd name="connsiteX5" fmla="*/ 1087931 w 1385973"/>
                <a:gd name="connsiteY5" fmla="*/ 7214196 h 7242452"/>
                <a:gd name="connsiteX6" fmla="*/ 1052835 w 1385973"/>
                <a:gd name="connsiteY6" fmla="*/ 7183810 h 7242452"/>
                <a:gd name="connsiteX7" fmla="*/ 1052794 w 1385973"/>
                <a:gd name="connsiteY7" fmla="*/ 7183784 h 7242452"/>
                <a:gd name="connsiteX8" fmla="*/ 1052734 w 1385973"/>
                <a:gd name="connsiteY8" fmla="*/ 7183723 h 7242452"/>
                <a:gd name="connsiteX9" fmla="*/ 1038530 w 1385973"/>
                <a:gd name="connsiteY9" fmla="*/ 7171427 h 7242452"/>
                <a:gd name="connsiteX10" fmla="*/ 1035965 w 1385973"/>
                <a:gd name="connsiteY10" fmla="*/ 7166954 h 7242452"/>
                <a:gd name="connsiteX11" fmla="*/ 0 w 1385973"/>
                <a:gd name="connsiteY11" fmla="*/ 6130977 h 7242452"/>
                <a:gd name="connsiteX12" fmla="*/ 0 w 1385973"/>
                <a:gd name="connsiteY12" fmla="*/ 5997277 h 7242452"/>
                <a:gd name="connsiteX13" fmla="*/ 0 w 1385973"/>
                <a:gd name="connsiteY13" fmla="*/ 3688080 h 7242452"/>
                <a:gd name="connsiteX14" fmla="*/ 0 w 1385973"/>
                <a:gd name="connsiteY14" fmla="*/ 3554380 h 7242452"/>
                <a:gd name="connsiteX15" fmla="*/ 1 w 1385973"/>
                <a:gd name="connsiteY15" fmla="*/ 3554380 h 7242452"/>
                <a:gd name="connsiteX16" fmla="*/ 1 w 1385973"/>
                <a:gd name="connsiteY16" fmla="*/ 3554373 h 7242452"/>
                <a:gd name="connsiteX17" fmla="*/ 1 w 1385973"/>
                <a:gd name="connsiteY17" fmla="*/ 1245176 h 7242452"/>
                <a:gd name="connsiteX18" fmla="*/ 1 w 1385973"/>
                <a:gd name="connsiteY18" fmla="*/ 1111476 h 7242452"/>
                <a:gd name="connsiteX19" fmla="*/ 1035966 w 1385973"/>
                <a:gd name="connsiteY19" fmla="*/ 75498 h 7242452"/>
                <a:gd name="connsiteX20" fmla="*/ 1038531 w 1385973"/>
                <a:gd name="connsiteY20" fmla="*/ 71026 h 7242452"/>
                <a:gd name="connsiteX21" fmla="*/ 1052735 w 1385973"/>
                <a:gd name="connsiteY21" fmla="*/ 58730 h 7242452"/>
                <a:gd name="connsiteX22" fmla="*/ 1052795 w 1385973"/>
                <a:gd name="connsiteY22" fmla="*/ 58668 h 7242452"/>
                <a:gd name="connsiteX23" fmla="*/ 1052836 w 1385973"/>
                <a:gd name="connsiteY23" fmla="*/ 58642 h 7242452"/>
                <a:gd name="connsiteX24" fmla="*/ 1087932 w 1385973"/>
                <a:gd name="connsiteY24" fmla="*/ 28256 h 7242452"/>
                <a:gd name="connsiteX25" fmla="*/ 1114012 w 1385973"/>
                <a:gd name="connsiteY25" fmla="*/ 18018 h 7242452"/>
                <a:gd name="connsiteX26" fmla="*/ 1117358 w 1385973"/>
                <a:gd name="connsiteY26" fmla="*/ 15796 h 7242452"/>
                <a:gd name="connsiteX27" fmla="*/ 1121946 w 1385973"/>
                <a:gd name="connsiteY27" fmla="*/ 14902 h 7242452"/>
                <a:gd name="connsiteX28" fmla="*/ 1149801 w 1385973"/>
                <a:gd name="connsiteY28" fmla="*/ 3966 h 7242452"/>
                <a:gd name="connsiteX29" fmla="*/ 1189135 w 1385973"/>
                <a:gd name="connsiteY29" fmla="*/ 0 h 7242452"/>
                <a:gd name="connsiteX30" fmla="*/ 1228468 w 1385973"/>
                <a:gd name="connsiteY30" fmla="*/ 3966 h 7242452"/>
                <a:gd name="connsiteX31" fmla="*/ 1253048 w 1385973"/>
                <a:gd name="connsiteY31" fmla="*/ 13616 h 7242452"/>
                <a:gd name="connsiteX32" fmla="*/ 1264246 w 1385973"/>
                <a:gd name="connsiteY32" fmla="*/ 15796 h 7242452"/>
                <a:gd name="connsiteX33" fmla="*/ 1272414 w 1385973"/>
                <a:gd name="connsiteY33" fmla="*/ 21220 h 7242452"/>
                <a:gd name="connsiteX34" fmla="*/ 1290338 w 1385973"/>
                <a:gd name="connsiteY34" fmla="*/ 28256 h 7242452"/>
                <a:gd name="connsiteX35" fmla="*/ 1314459 w 1385973"/>
                <a:gd name="connsiteY35" fmla="*/ 49140 h 7242452"/>
                <a:gd name="connsiteX36" fmla="*/ 1328809 w 1385973"/>
                <a:gd name="connsiteY36" fmla="*/ 58668 h 7242452"/>
                <a:gd name="connsiteX37" fmla="*/ 1328808 w 1385973"/>
                <a:gd name="connsiteY37" fmla="*/ 58668 h 7242452"/>
                <a:gd name="connsiteX38" fmla="*/ 1333330 w 1385973"/>
                <a:gd name="connsiteY38" fmla="*/ 65478 h 7242452"/>
                <a:gd name="connsiteX39" fmla="*/ 1339738 w 1385973"/>
                <a:gd name="connsiteY39" fmla="*/ 71026 h 7242452"/>
                <a:gd name="connsiteX40" fmla="*/ 1357038 w 1385973"/>
                <a:gd name="connsiteY40" fmla="*/ 101180 h 7242452"/>
                <a:gd name="connsiteX41" fmla="*/ 1371682 w 1385973"/>
                <a:gd name="connsiteY41" fmla="*/ 123232 h 7242452"/>
                <a:gd name="connsiteX42" fmla="*/ 1385973 w 1385973"/>
                <a:gd name="connsiteY42" fmla="*/ 196678 h 7242452"/>
                <a:gd name="connsiteX43" fmla="*/ 1384306 w 1385973"/>
                <a:gd name="connsiteY43" fmla="*/ 205244 h 7242452"/>
                <a:gd name="connsiteX44" fmla="*/ 1384306 w 1385973"/>
                <a:gd name="connsiteY44" fmla="*/ 321811 h 7242452"/>
                <a:gd name="connsiteX45" fmla="*/ 1385973 w 1385973"/>
                <a:gd name="connsiteY45" fmla="*/ 330378 h 7242452"/>
                <a:gd name="connsiteX46" fmla="*/ 1384306 w 1385973"/>
                <a:gd name="connsiteY46" fmla="*/ 338944 h 7242452"/>
                <a:gd name="connsiteX47" fmla="*/ 1384307 w 1385973"/>
                <a:gd name="connsiteY47" fmla="*/ 2491960 h 7242452"/>
                <a:gd name="connsiteX48" fmla="*/ 1385973 w 1385973"/>
                <a:gd name="connsiteY48" fmla="*/ 2491960 h 7242452"/>
                <a:gd name="connsiteX49" fmla="*/ 1385973 w 1385973"/>
                <a:gd name="connsiteY49" fmla="*/ 2625660 h 7242452"/>
                <a:gd name="connsiteX50" fmla="*/ 1385973 w 1385973"/>
                <a:gd name="connsiteY50" fmla="*/ 4940350 h 7242452"/>
                <a:gd name="connsiteX51" fmla="*/ 1385973 w 1385973"/>
                <a:gd name="connsiteY51" fmla="*/ 5074050 h 7242452"/>
                <a:gd name="connsiteX52" fmla="*/ 1384306 w 1385973"/>
                <a:gd name="connsiteY52" fmla="*/ 5074050 h 7242452"/>
                <a:gd name="connsiteX53" fmla="*/ 1384305 w 1385973"/>
                <a:gd name="connsiteY53" fmla="*/ 6903510 h 7242452"/>
                <a:gd name="connsiteX54" fmla="*/ 1385972 w 1385973"/>
                <a:gd name="connsiteY54" fmla="*/ 6912075 h 7242452"/>
                <a:gd name="connsiteX55" fmla="*/ 1384305 w 1385973"/>
                <a:gd name="connsiteY55" fmla="*/ 6920642 h 7242452"/>
                <a:gd name="connsiteX56" fmla="*/ 1384305 w 1385973"/>
                <a:gd name="connsiteY56" fmla="*/ 7037209 h 7242452"/>
                <a:gd name="connsiteX57" fmla="*/ 1385972 w 1385973"/>
                <a:gd name="connsiteY57" fmla="*/ 7045775 h 7242452"/>
                <a:gd name="connsiteX58" fmla="*/ 1371681 w 1385973"/>
                <a:gd name="connsiteY58" fmla="*/ 7119220 h 7242452"/>
                <a:gd name="connsiteX59" fmla="*/ 1357037 w 1385973"/>
                <a:gd name="connsiteY59" fmla="*/ 7141272 h 7242452"/>
                <a:gd name="connsiteX60" fmla="*/ 1339737 w 1385973"/>
                <a:gd name="connsiteY60" fmla="*/ 7171427 h 7242452"/>
                <a:gd name="connsiteX61" fmla="*/ 1333329 w 1385973"/>
                <a:gd name="connsiteY61" fmla="*/ 7176974 h 7242452"/>
                <a:gd name="connsiteX62" fmla="*/ 1328807 w 1385973"/>
                <a:gd name="connsiteY62" fmla="*/ 7183784 h 7242452"/>
                <a:gd name="connsiteX63" fmla="*/ 1328808 w 1385973"/>
                <a:gd name="connsiteY63" fmla="*/ 7183784 h 7242452"/>
                <a:gd name="connsiteX64" fmla="*/ 1314458 w 1385973"/>
                <a:gd name="connsiteY64" fmla="*/ 7193313 h 7242452"/>
                <a:gd name="connsiteX65" fmla="*/ 1290337 w 1385973"/>
                <a:gd name="connsiteY65" fmla="*/ 7214196 h 7242452"/>
                <a:gd name="connsiteX66" fmla="*/ 1272413 w 1385973"/>
                <a:gd name="connsiteY66" fmla="*/ 7221233 h 7242452"/>
                <a:gd name="connsiteX67" fmla="*/ 1264245 w 1385973"/>
                <a:gd name="connsiteY67" fmla="*/ 7226657 h 7242452"/>
                <a:gd name="connsiteX68" fmla="*/ 1253047 w 1385973"/>
                <a:gd name="connsiteY68" fmla="*/ 7228836 h 7242452"/>
                <a:gd name="connsiteX69" fmla="*/ 1228467 w 1385973"/>
                <a:gd name="connsiteY69" fmla="*/ 7238486 h 7242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1385973" h="7242452">
                  <a:moveTo>
                    <a:pt x="1189134" y="7242452"/>
                  </a:moveTo>
                  <a:lnTo>
                    <a:pt x="1149800" y="7238486"/>
                  </a:lnTo>
                  <a:lnTo>
                    <a:pt x="1121945" y="7227550"/>
                  </a:lnTo>
                  <a:lnTo>
                    <a:pt x="1117357" y="7226657"/>
                  </a:lnTo>
                  <a:lnTo>
                    <a:pt x="1114011" y="7224435"/>
                  </a:lnTo>
                  <a:lnTo>
                    <a:pt x="1087931" y="7214196"/>
                  </a:lnTo>
                  <a:lnTo>
                    <a:pt x="1052835" y="7183810"/>
                  </a:lnTo>
                  <a:lnTo>
                    <a:pt x="1052794" y="7183784"/>
                  </a:lnTo>
                  <a:lnTo>
                    <a:pt x="1052734" y="7183723"/>
                  </a:lnTo>
                  <a:lnTo>
                    <a:pt x="1038530" y="7171427"/>
                  </a:lnTo>
                  <a:lnTo>
                    <a:pt x="1035965" y="7166954"/>
                  </a:lnTo>
                  <a:lnTo>
                    <a:pt x="0" y="6130977"/>
                  </a:lnTo>
                  <a:lnTo>
                    <a:pt x="0" y="5997277"/>
                  </a:lnTo>
                  <a:lnTo>
                    <a:pt x="0" y="3688080"/>
                  </a:lnTo>
                  <a:lnTo>
                    <a:pt x="0" y="3554380"/>
                  </a:lnTo>
                  <a:lnTo>
                    <a:pt x="1" y="3554380"/>
                  </a:lnTo>
                  <a:lnTo>
                    <a:pt x="1" y="3554373"/>
                  </a:lnTo>
                  <a:lnTo>
                    <a:pt x="1" y="1245176"/>
                  </a:lnTo>
                  <a:lnTo>
                    <a:pt x="1" y="1111476"/>
                  </a:lnTo>
                  <a:lnTo>
                    <a:pt x="1035966" y="75498"/>
                  </a:lnTo>
                  <a:lnTo>
                    <a:pt x="1038531" y="71026"/>
                  </a:lnTo>
                  <a:lnTo>
                    <a:pt x="1052735" y="58730"/>
                  </a:lnTo>
                  <a:lnTo>
                    <a:pt x="1052795" y="58668"/>
                  </a:lnTo>
                  <a:lnTo>
                    <a:pt x="1052836" y="58642"/>
                  </a:lnTo>
                  <a:lnTo>
                    <a:pt x="1087932" y="28256"/>
                  </a:lnTo>
                  <a:lnTo>
                    <a:pt x="1114012" y="18018"/>
                  </a:lnTo>
                  <a:lnTo>
                    <a:pt x="1117358" y="15796"/>
                  </a:lnTo>
                  <a:lnTo>
                    <a:pt x="1121946" y="14902"/>
                  </a:lnTo>
                  <a:lnTo>
                    <a:pt x="1149801" y="3966"/>
                  </a:lnTo>
                  <a:lnTo>
                    <a:pt x="1189135" y="0"/>
                  </a:lnTo>
                  <a:lnTo>
                    <a:pt x="1228468" y="3966"/>
                  </a:lnTo>
                  <a:lnTo>
                    <a:pt x="1253048" y="13616"/>
                  </a:lnTo>
                  <a:lnTo>
                    <a:pt x="1264246" y="15796"/>
                  </a:lnTo>
                  <a:lnTo>
                    <a:pt x="1272414" y="21220"/>
                  </a:lnTo>
                  <a:lnTo>
                    <a:pt x="1290338" y="28256"/>
                  </a:lnTo>
                  <a:lnTo>
                    <a:pt x="1314459" y="49140"/>
                  </a:lnTo>
                  <a:lnTo>
                    <a:pt x="1328809" y="58668"/>
                  </a:lnTo>
                  <a:lnTo>
                    <a:pt x="1328808" y="58668"/>
                  </a:lnTo>
                  <a:lnTo>
                    <a:pt x="1333330" y="65478"/>
                  </a:lnTo>
                  <a:lnTo>
                    <a:pt x="1339738" y="71026"/>
                  </a:lnTo>
                  <a:lnTo>
                    <a:pt x="1357038" y="101180"/>
                  </a:lnTo>
                  <a:lnTo>
                    <a:pt x="1371682" y="123232"/>
                  </a:lnTo>
                  <a:cubicBezTo>
                    <a:pt x="1381210" y="146728"/>
                    <a:pt x="1385972" y="171702"/>
                    <a:pt x="1385973" y="196678"/>
                  </a:cubicBezTo>
                  <a:lnTo>
                    <a:pt x="1384306" y="205244"/>
                  </a:lnTo>
                  <a:lnTo>
                    <a:pt x="1384306" y="321811"/>
                  </a:lnTo>
                  <a:lnTo>
                    <a:pt x="1385973" y="330378"/>
                  </a:lnTo>
                  <a:lnTo>
                    <a:pt x="1384306" y="338944"/>
                  </a:lnTo>
                  <a:lnTo>
                    <a:pt x="1384307" y="2491960"/>
                  </a:lnTo>
                  <a:lnTo>
                    <a:pt x="1385973" y="2491960"/>
                  </a:lnTo>
                  <a:lnTo>
                    <a:pt x="1385973" y="2625660"/>
                  </a:lnTo>
                  <a:lnTo>
                    <a:pt x="1385973" y="4940350"/>
                  </a:lnTo>
                  <a:lnTo>
                    <a:pt x="1385973" y="5074050"/>
                  </a:lnTo>
                  <a:lnTo>
                    <a:pt x="1384306" y="5074050"/>
                  </a:lnTo>
                  <a:lnTo>
                    <a:pt x="1384305" y="6903510"/>
                  </a:lnTo>
                  <a:lnTo>
                    <a:pt x="1385972" y="6912075"/>
                  </a:lnTo>
                  <a:lnTo>
                    <a:pt x="1384305" y="6920642"/>
                  </a:lnTo>
                  <a:lnTo>
                    <a:pt x="1384305" y="7037209"/>
                  </a:lnTo>
                  <a:lnTo>
                    <a:pt x="1385972" y="7045775"/>
                  </a:lnTo>
                  <a:cubicBezTo>
                    <a:pt x="1385971" y="7070750"/>
                    <a:pt x="1381209" y="7095725"/>
                    <a:pt x="1371681" y="7119220"/>
                  </a:cubicBezTo>
                  <a:lnTo>
                    <a:pt x="1357037" y="7141272"/>
                  </a:lnTo>
                  <a:lnTo>
                    <a:pt x="1339737" y="7171427"/>
                  </a:lnTo>
                  <a:lnTo>
                    <a:pt x="1333329" y="7176974"/>
                  </a:lnTo>
                  <a:lnTo>
                    <a:pt x="1328807" y="7183784"/>
                  </a:lnTo>
                  <a:lnTo>
                    <a:pt x="1328808" y="7183784"/>
                  </a:lnTo>
                  <a:lnTo>
                    <a:pt x="1314458" y="7193313"/>
                  </a:lnTo>
                  <a:lnTo>
                    <a:pt x="1290337" y="7214196"/>
                  </a:lnTo>
                  <a:lnTo>
                    <a:pt x="1272413" y="7221233"/>
                  </a:lnTo>
                  <a:lnTo>
                    <a:pt x="1264245" y="7226657"/>
                  </a:lnTo>
                  <a:lnTo>
                    <a:pt x="1253047" y="7228836"/>
                  </a:lnTo>
                  <a:lnTo>
                    <a:pt x="1228467" y="7238486"/>
                  </a:lnTo>
                  <a:close/>
                </a:path>
              </a:pathLst>
            </a:custGeom>
            <a:solidFill>
              <a:srgbClr val="C5C5C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8" name="任意多边形 29"/>
            <p:cNvSpPr/>
            <p:nvPr/>
          </p:nvSpPr>
          <p:spPr>
            <a:xfrm rot="16200000" flipV="1">
              <a:off x="5666937" y="2057226"/>
              <a:ext cx="857606" cy="4501199"/>
            </a:xfrm>
            <a:custGeom>
              <a:avLst/>
              <a:gdLst>
                <a:gd name="connsiteX0" fmla="*/ 1385973 w 1385973"/>
                <a:gd name="connsiteY0" fmla="*/ 5105957 h 7274359"/>
                <a:gd name="connsiteX1" fmla="*/ 1385973 w 1385973"/>
                <a:gd name="connsiteY1" fmla="*/ 4940351 h 7274359"/>
                <a:gd name="connsiteX2" fmla="*/ 1385973 w 1385973"/>
                <a:gd name="connsiteY2" fmla="*/ 2657567 h 7274359"/>
                <a:gd name="connsiteX3" fmla="*/ 1385973 w 1385973"/>
                <a:gd name="connsiteY3" fmla="*/ 2491961 h 7274359"/>
                <a:gd name="connsiteX4" fmla="*/ 1384307 w 1385973"/>
                <a:gd name="connsiteY4" fmla="*/ 2491961 h 7274359"/>
                <a:gd name="connsiteX5" fmla="*/ 1384306 w 1385973"/>
                <a:gd name="connsiteY5" fmla="*/ 370851 h 7274359"/>
                <a:gd name="connsiteX6" fmla="*/ 1385973 w 1385973"/>
                <a:gd name="connsiteY6" fmla="*/ 362285 h 7274359"/>
                <a:gd name="connsiteX7" fmla="*/ 1384306 w 1385973"/>
                <a:gd name="connsiteY7" fmla="*/ 353718 h 7274359"/>
                <a:gd name="connsiteX8" fmla="*/ 1384306 w 1385973"/>
                <a:gd name="connsiteY8" fmla="*/ 205245 h 7274359"/>
                <a:gd name="connsiteX9" fmla="*/ 1385973 w 1385973"/>
                <a:gd name="connsiteY9" fmla="*/ 196679 h 7274359"/>
                <a:gd name="connsiteX10" fmla="*/ 1371682 w 1385973"/>
                <a:gd name="connsiteY10" fmla="*/ 123233 h 7274359"/>
                <a:gd name="connsiteX11" fmla="*/ 1357038 w 1385973"/>
                <a:gd name="connsiteY11" fmla="*/ 101181 h 7274359"/>
                <a:gd name="connsiteX12" fmla="*/ 1339738 w 1385973"/>
                <a:gd name="connsiteY12" fmla="*/ 71027 h 7274359"/>
                <a:gd name="connsiteX13" fmla="*/ 1333330 w 1385973"/>
                <a:gd name="connsiteY13" fmla="*/ 65479 h 7274359"/>
                <a:gd name="connsiteX14" fmla="*/ 1328808 w 1385973"/>
                <a:gd name="connsiteY14" fmla="*/ 58669 h 7274359"/>
                <a:gd name="connsiteX15" fmla="*/ 1328809 w 1385973"/>
                <a:gd name="connsiteY15" fmla="*/ 58669 h 7274359"/>
                <a:gd name="connsiteX16" fmla="*/ 1314459 w 1385973"/>
                <a:gd name="connsiteY16" fmla="*/ 49141 h 7274359"/>
                <a:gd name="connsiteX17" fmla="*/ 1290338 w 1385973"/>
                <a:gd name="connsiteY17" fmla="*/ 28257 h 7274359"/>
                <a:gd name="connsiteX18" fmla="*/ 1272414 w 1385973"/>
                <a:gd name="connsiteY18" fmla="*/ 21221 h 7274359"/>
                <a:gd name="connsiteX19" fmla="*/ 1264246 w 1385973"/>
                <a:gd name="connsiteY19" fmla="*/ 15797 h 7274359"/>
                <a:gd name="connsiteX20" fmla="*/ 1253048 w 1385973"/>
                <a:gd name="connsiteY20" fmla="*/ 13617 h 7274359"/>
                <a:gd name="connsiteX21" fmla="*/ 1228468 w 1385973"/>
                <a:gd name="connsiteY21" fmla="*/ 3967 h 7274359"/>
                <a:gd name="connsiteX22" fmla="*/ 1189135 w 1385973"/>
                <a:gd name="connsiteY22" fmla="*/ 0 h 7274359"/>
                <a:gd name="connsiteX23" fmla="*/ 1149801 w 1385973"/>
                <a:gd name="connsiteY23" fmla="*/ 3967 h 7274359"/>
                <a:gd name="connsiteX24" fmla="*/ 1121946 w 1385973"/>
                <a:gd name="connsiteY24" fmla="*/ 14903 h 7274359"/>
                <a:gd name="connsiteX25" fmla="*/ 1117358 w 1385973"/>
                <a:gd name="connsiteY25" fmla="*/ 15797 h 7274359"/>
                <a:gd name="connsiteX26" fmla="*/ 1114012 w 1385973"/>
                <a:gd name="connsiteY26" fmla="*/ 18019 h 7274359"/>
                <a:gd name="connsiteX27" fmla="*/ 1087932 w 1385973"/>
                <a:gd name="connsiteY27" fmla="*/ 28257 h 7274359"/>
                <a:gd name="connsiteX28" fmla="*/ 1052836 w 1385973"/>
                <a:gd name="connsiteY28" fmla="*/ 58643 h 7274359"/>
                <a:gd name="connsiteX29" fmla="*/ 1052795 w 1385973"/>
                <a:gd name="connsiteY29" fmla="*/ 58669 h 7274359"/>
                <a:gd name="connsiteX30" fmla="*/ 1052735 w 1385973"/>
                <a:gd name="connsiteY30" fmla="*/ 58731 h 7274359"/>
                <a:gd name="connsiteX31" fmla="*/ 1038531 w 1385973"/>
                <a:gd name="connsiteY31" fmla="*/ 71027 h 7274359"/>
                <a:gd name="connsiteX32" fmla="*/ 1035966 w 1385973"/>
                <a:gd name="connsiteY32" fmla="*/ 75499 h 7274359"/>
                <a:gd name="connsiteX33" fmla="*/ 1 w 1385973"/>
                <a:gd name="connsiteY33" fmla="*/ 1111477 h 7274359"/>
                <a:gd name="connsiteX34" fmla="*/ 1 w 1385973"/>
                <a:gd name="connsiteY34" fmla="*/ 1277083 h 7274359"/>
                <a:gd name="connsiteX35" fmla="*/ 1 w 1385973"/>
                <a:gd name="connsiteY35" fmla="*/ 3554374 h 7274359"/>
                <a:gd name="connsiteX36" fmla="*/ 1 w 1385973"/>
                <a:gd name="connsiteY36" fmla="*/ 3554381 h 7274359"/>
                <a:gd name="connsiteX37" fmla="*/ 0 w 1385973"/>
                <a:gd name="connsiteY37" fmla="*/ 3554381 h 7274359"/>
                <a:gd name="connsiteX38" fmla="*/ 0 w 1385973"/>
                <a:gd name="connsiteY38" fmla="*/ 3719987 h 7274359"/>
                <a:gd name="connsiteX39" fmla="*/ 0 w 1385973"/>
                <a:gd name="connsiteY39" fmla="*/ 5997278 h 7274359"/>
                <a:gd name="connsiteX40" fmla="*/ 0 w 1385973"/>
                <a:gd name="connsiteY40" fmla="*/ 6162884 h 7274359"/>
                <a:gd name="connsiteX41" fmla="*/ 1035965 w 1385973"/>
                <a:gd name="connsiteY41" fmla="*/ 7198861 h 7274359"/>
                <a:gd name="connsiteX42" fmla="*/ 1038530 w 1385973"/>
                <a:gd name="connsiteY42" fmla="*/ 7203334 h 7274359"/>
                <a:gd name="connsiteX43" fmla="*/ 1052734 w 1385973"/>
                <a:gd name="connsiteY43" fmla="*/ 7215630 h 7274359"/>
                <a:gd name="connsiteX44" fmla="*/ 1052794 w 1385973"/>
                <a:gd name="connsiteY44" fmla="*/ 7215691 h 7274359"/>
                <a:gd name="connsiteX45" fmla="*/ 1052835 w 1385973"/>
                <a:gd name="connsiteY45" fmla="*/ 7215717 h 7274359"/>
                <a:gd name="connsiteX46" fmla="*/ 1087931 w 1385973"/>
                <a:gd name="connsiteY46" fmla="*/ 7246103 h 7274359"/>
                <a:gd name="connsiteX47" fmla="*/ 1114011 w 1385973"/>
                <a:gd name="connsiteY47" fmla="*/ 7256342 h 7274359"/>
                <a:gd name="connsiteX48" fmla="*/ 1117357 w 1385973"/>
                <a:gd name="connsiteY48" fmla="*/ 7258564 h 7274359"/>
                <a:gd name="connsiteX49" fmla="*/ 1121945 w 1385973"/>
                <a:gd name="connsiteY49" fmla="*/ 7259457 h 7274359"/>
                <a:gd name="connsiteX50" fmla="*/ 1149800 w 1385973"/>
                <a:gd name="connsiteY50" fmla="*/ 7270393 h 7274359"/>
                <a:gd name="connsiteX51" fmla="*/ 1189134 w 1385973"/>
                <a:gd name="connsiteY51" fmla="*/ 7274359 h 7274359"/>
                <a:gd name="connsiteX52" fmla="*/ 1228467 w 1385973"/>
                <a:gd name="connsiteY52" fmla="*/ 7270393 h 7274359"/>
                <a:gd name="connsiteX53" fmla="*/ 1253047 w 1385973"/>
                <a:gd name="connsiteY53" fmla="*/ 7260743 h 7274359"/>
                <a:gd name="connsiteX54" fmla="*/ 1264245 w 1385973"/>
                <a:gd name="connsiteY54" fmla="*/ 7258564 h 7274359"/>
                <a:gd name="connsiteX55" fmla="*/ 1272413 w 1385973"/>
                <a:gd name="connsiteY55" fmla="*/ 7253140 h 7274359"/>
                <a:gd name="connsiteX56" fmla="*/ 1290337 w 1385973"/>
                <a:gd name="connsiteY56" fmla="*/ 7246103 h 7274359"/>
                <a:gd name="connsiteX57" fmla="*/ 1314458 w 1385973"/>
                <a:gd name="connsiteY57" fmla="*/ 7225220 h 7274359"/>
                <a:gd name="connsiteX58" fmla="*/ 1328808 w 1385973"/>
                <a:gd name="connsiteY58" fmla="*/ 7215691 h 7274359"/>
                <a:gd name="connsiteX59" fmla="*/ 1328807 w 1385973"/>
                <a:gd name="connsiteY59" fmla="*/ 7215691 h 7274359"/>
                <a:gd name="connsiteX60" fmla="*/ 1333329 w 1385973"/>
                <a:gd name="connsiteY60" fmla="*/ 7208881 h 7274359"/>
                <a:gd name="connsiteX61" fmla="*/ 1339737 w 1385973"/>
                <a:gd name="connsiteY61" fmla="*/ 7203334 h 7274359"/>
                <a:gd name="connsiteX62" fmla="*/ 1357037 w 1385973"/>
                <a:gd name="connsiteY62" fmla="*/ 7173179 h 7274359"/>
                <a:gd name="connsiteX63" fmla="*/ 1371681 w 1385973"/>
                <a:gd name="connsiteY63" fmla="*/ 7151127 h 7274359"/>
                <a:gd name="connsiteX64" fmla="*/ 1385972 w 1385973"/>
                <a:gd name="connsiteY64" fmla="*/ 7077682 h 7274359"/>
                <a:gd name="connsiteX65" fmla="*/ 1384305 w 1385973"/>
                <a:gd name="connsiteY65" fmla="*/ 7069116 h 7274359"/>
                <a:gd name="connsiteX66" fmla="*/ 1384305 w 1385973"/>
                <a:gd name="connsiteY66" fmla="*/ 6920643 h 7274359"/>
                <a:gd name="connsiteX67" fmla="*/ 1385972 w 1385973"/>
                <a:gd name="connsiteY67" fmla="*/ 6912076 h 7274359"/>
                <a:gd name="connsiteX68" fmla="*/ 1384305 w 1385973"/>
                <a:gd name="connsiteY68" fmla="*/ 6903510 h 7274359"/>
                <a:gd name="connsiteX69" fmla="*/ 1384306 w 1385973"/>
                <a:gd name="connsiteY69" fmla="*/ 5105957 h 72743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1385973" h="7274359">
                  <a:moveTo>
                    <a:pt x="1385973" y="5105957"/>
                  </a:moveTo>
                  <a:lnTo>
                    <a:pt x="1385973" y="4940351"/>
                  </a:lnTo>
                  <a:lnTo>
                    <a:pt x="1385973" y="2657567"/>
                  </a:lnTo>
                  <a:lnTo>
                    <a:pt x="1385973" y="2491961"/>
                  </a:lnTo>
                  <a:lnTo>
                    <a:pt x="1384307" y="2491961"/>
                  </a:lnTo>
                  <a:lnTo>
                    <a:pt x="1384306" y="370851"/>
                  </a:lnTo>
                  <a:lnTo>
                    <a:pt x="1385973" y="362285"/>
                  </a:lnTo>
                  <a:lnTo>
                    <a:pt x="1384306" y="353718"/>
                  </a:lnTo>
                  <a:lnTo>
                    <a:pt x="1384306" y="205245"/>
                  </a:lnTo>
                  <a:lnTo>
                    <a:pt x="1385973" y="196679"/>
                  </a:lnTo>
                  <a:cubicBezTo>
                    <a:pt x="1385972" y="171703"/>
                    <a:pt x="1381210" y="146729"/>
                    <a:pt x="1371682" y="123233"/>
                  </a:cubicBezTo>
                  <a:lnTo>
                    <a:pt x="1357038" y="101181"/>
                  </a:lnTo>
                  <a:lnTo>
                    <a:pt x="1339738" y="71027"/>
                  </a:lnTo>
                  <a:lnTo>
                    <a:pt x="1333330" y="65479"/>
                  </a:lnTo>
                  <a:lnTo>
                    <a:pt x="1328808" y="58669"/>
                  </a:lnTo>
                  <a:lnTo>
                    <a:pt x="1328809" y="58669"/>
                  </a:lnTo>
                  <a:lnTo>
                    <a:pt x="1314459" y="49141"/>
                  </a:lnTo>
                  <a:lnTo>
                    <a:pt x="1290338" y="28257"/>
                  </a:lnTo>
                  <a:lnTo>
                    <a:pt x="1272414" y="21221"/>
                  </a:lnTo>
                  <a:lnTo>
                    <a:pt x="1264246" y="15797"/>
                  </a:lnTo>
                  <a:lnTo>
                    <a:pt x="1253048" y="13617"/>
                  </a:lnTo>
                  <a:lnTo>
                    <a:pt x="1228468" y="3967"/>
                  </a:lnTo>
                  <a:lnTo>
                    <a:pt x="1189135" y="0"/>
                  </a:lnTo>
                  <a:lnTo>
                    <a:pt x="1149801" y="3967"/>
                  </a:lnTo>
                  <a:lnTo>
                    <a:pt x="1121946" y="14903"/>
                  </a:lnTo>
                  <a:lnTo>
                    <a:pt x="1117358" y="15797"/>
                  </a:lnTo>
                  <a:lnTo>
                    <a:pt x="1114012" y="18019"/>
                  </a:lnTo>
                  <a:lnTo>
                    <a:pt x="1087932" y="28257"/>
                  </a:lnTo>
                  <a:lnTo>
                    <a:pt x="1052836" y="58643"/>
                  </a:lnTo>
                  <a:lnTo>
                    <a:pt x="1052795" y="58669"/>
                  </a:lnTo>
                  <a:lnTo>
                    <a:pt x="1052735" y="58731"/>
                  </a:lnTo>
                  <a:lnTo>
                    <a:pt x="1038531" y="71027"/>
                  </a:lnTo>
                  <a:lnTo>
                    <a:pt x="1035966" y="75499"/>
                  </a:lnTo>
                  <a:lnTo>
                    <a:pt x="1" y="1111477"/>
                  </a:lnTo>
                  <a:lnTo>
                    <a:pt x="1" y="1277083"/>
                  </a:lnTo>
                  <a:lnTo>
                    <a:pt x="1" y="3554374"/>
                  </a:lnTo>
                  <a:lnTo>
                    <a:pt x="1" y="3554381"/>
                  </a:lnTo>
                  <a:lnTo>
                    <a:pt x="0" y="3554381"/>
                  </a:lnTo>
                  <a:lnTo>
                    <a:pt x="0" y="3719987"/>
                  </a:lnTo>
                  <a:lnTo>
                    <a:pt x="0" y="5997278"/>
                  </a:lnTo>
                  <a:lnTo>
                    <a:pt x="0" y="6162884"/>
                  </a:lnTo>
                  <a:lnTo>
                    <a:pt x="1035965" y="7198861"/>
                  </a:lnTo>
                  <a:lnTo>
                    <a:pt x="1038530" y="7203334"/>
                  </a:lnTo>
                  <a:lnTo>
                    <a:pt x="1052734" y="7215630"/>
                  </a:lnTo>
                  <a:lnTo>
                    <a:pt x="1052794" y="7215691"/>
                  </a:lnTo>
                  <a:lnTo>
                    <a:pt x="1052835" y="7215717"/>
                  </a:lnTo>
                  <a:lnTo>
                    <a:pt x="1087931" y="7246103"/>
                  </a:lnTo>
                  <a:lnTo>
                    <a:pt x="1114011" y="7256342"/>
                  </a:lnTo>
                  <a:lnTo>
                    <a:pt x="1117357" y="7258564"/>
                  </a:lnTo>
                  <a:lnTo>
                    <a:pt x="1121945" y="7259457"/>
                  </a:lnTo>
                  <a:lnTo>
                    <a:pt x="1149800" y="7270393"/>
                  </a:lnTo>
                  <a:lnTo>
                    <a:pt x="1189134" y="7274359"/>
                  </a:lnTo>
                  <a:lnTo>
                    <a:pt x="1228467" y="7270393"/>
                  </a:lnTo>
                  <a:lnTo>
                    <a:pt x="1253047" y="7260743"/>
                  </a:lnTo>
                  <a:lnTo>
                    <a:pt x="1264245" y="7258564"/>
                  </a:lnTo>
                  <a:lnTo>
                    <a:pt x="1272413" y="7253140"/>
                  </a:lnTo>
                  <a:lnTo>
                    <a:pt x="1290337" y="7246103"/>
                  </a:lnTo>
                  <a:lnTo>
                    <a:pt x="1314458" y="7225220"/>
                  </a:lnTo>
                  <a:lnTo>
                    <a:pt x="1328808" y="7215691"/>
                  </a:lnTo>
                  <a:lnTo>
                    <a:pt x="1328807" y="7215691"/>
                  </a:lnTo>
                  <a:lnTo>
                    <a:pt x="1333329" y="7208881"/>
                  </a:lnTo>
                  <a:lnTo>
                    <a:pt x="1339737" y="7203334"/>
                  </a:lnTo>
                  <a:lnTo>
                    <a:pt x="1357037" y="7173179"/>
                  </a:lnTo>
                  <a:lnTo>
                    <a:pt x="1371681" y="7151127"/>
                  </a:lnTo>
                  <a:cubicBezTo>
                    <a:pt x="1381209" y="7127632"/>
                    <a:pt x="1385971" y="7102657"/>
                    <a:pt x="1385972" y="7077682"/>
                  </a:cubicBezTo>
                  <a:lnTo>
                    <a:pt x="1384305" y="7069116"/>
                  </a:lnTo>
                  <a:lnTo>
                    <a:pt x="1384305" y="6920643"/>
                  </a:lnTo>
                  <a:lnTo>
                    <a:pt x="1385972" y="6912076"/>
                  </a:lnTo>
                  <a:lnTo>
                    <a:pt x="1384305" y="6903510"/>
                  </a:lnTo>
                  <a:lnTo>
                    <a:pt x="1384306" y="5105957"/>
                  </a:lnTo>
                  <a:close/>
                </a:path>
              </a:pathLst>
            </a:custGeom>
            <a:solidFill>
              <a:srgbClr val="D8D8D8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9" name="任意多边形 30"/>
            <p:cNvSpPr/>
            <p:nvPr/>
          </p:nvSpPr>
          <p:spPr>
            <a:xfrm rot="10800000" flipH="1" flipV="1">
              <a:off x="5171463" y="3816171"/>
              <a:ext cx="857607" cy="2269220"/>
            </a:xfrm>
            <a:custGeom>
              <a:avLst/>
              <a:gdLst>
                <a:gd name="connsiteX0" fmla="*/ 0 w 980636"/>
                <a:gd name="connsiteY0" fmla="*/ 0 h 2594754"/>
                <a:gd name="connsiteX1" fmla="*/ 980636 w 980636"/>
                <a:gd name="connsiteY1" fmla="*/ 0 h 2594754"/>
                <a:gd name="connsiteX2" fmla="*/ 980636 w 980636"/>
                <a:gd name="connsiteY2" fmla="*/ 503855 h 2594754"/>
                <a:gd name="connsiteX3" fmla="*/ 979457 w 980636"/>
                <a:gd name="connsiteY3" fmla="*/ 503855 h 2594754"/>
                <a:gd name="connsiteX4" fmla="*/ 979457 w 980636"/>
                <a:gd name="connsiteY4" fmla="*/ 2449536 h 2594754"/>
                <a:gd name="connsiteX5" fmla="*/ 980636 w 980636"/>
                <a:gd name="connsiteY5" fmla="*/ 2455597 h 2594754"/>
                <a:gd name="connsiteX6" fmla="*/ 970525 w 980636"/>
                <a:gd name="connsiteY6" fmla="*/ 2507562 h 2594754"/>
                <a:gd name="connsiteX7" fmla="*/ 960163 w 980636"/>
                <a:gd name="connsiteY7" fmla="*/ 2523165 h 2594754"/>
                <a:gd name="connsiteX8" fmla="*/ 947923 w 980636"/>
                <a:gd name="connsiteY8" fmla="*/ 2544501 h 2594754"/>
                <a:gd name="connsiteX9" fmla="*/ 943389 w 980636"/>
                <a:gd name="connsiteY9" fmla="*/ 2548426 h 2594754"/>
                <a:gd name="connsiteX10" fmla="*/ 940190 w 980636"/>
                <a:gd name="connsiteY10" fmla="*/ 2553244 h 2594754"/>
                <a:gd name="connsiteX11" fmla="*/ 940190 w 980636"/>
                <a:gd name="connsiteY11" fmla="*/ 2553244 h 2594754"/>
                <a:gd name="connsiteX12" fmla="*/ 930037 w 980636"/>
                <a:gd name="connsiteY12" fmla="*/ 2559986 h 2594754"/>
                <a:gd name="connsiteX13" fmla="*/ 912970 w 980636"/>
                <a:gd name="connsiteY13" fmla="*/ 2574762 h 2594754"/>
                <a:gd name="connsiteX14" fmla="*/ 900288 w 980636"/>
                <a:gd name="connsiteY14" fmla="*/ 2579741 h 2594754"/>
                <a:gd name="connsiteX15" fmla="*/ 894509 w 980636"/>
                <a:gd name="connsiteY15" fmla="*/ 2583578 h 2594754"/>
                <a:gd name="connsiteX16" fmla="*/ 886586 w 980636"/>
                <a:gd name="connsiteY16" fmla="*/ 2585120 h 2594754"/>
                <a:gd name="connsiteX17" fmla="*/ 869195 w 980636"/>
                <a:gd name="connsiteY17" fmla="*/ 2591948 h 2594754"/>
                <a:gd name="connsiteX18" fmla="*/ 841365 w 980636"/>
                <a:gd name="connsiteY18" fmla="*/ 2594754 h 2594754"/>
                <a:gd name="connsiteX19" fmla="*/ 813534 w 980636"/>
                <a:gd name="connsiteY19" fmla="*/ 2591948 h 2594754"/>
                <a:gd name="connsiteX20" fmla="*/ 793826 w 980636"/>
                <a:gd name="connsiteY20" fmla="*/ 2584210 h 2594754"/>
                <a:gd name="connsiteX21" fmla="*/ 790580 w 980636"/>
                <a:gd name="connsiteY21" fmla="*/ 2583578 h 2594754"/>
                <a:gd name="connsiteX22" fmla="*/ 788212 w 980636"/>
                <a:gd name="connsiteY22" fmla="*/ 2582006 h 2594754"/>
                <a:gd name="connsiteX23" fmla="*/ 769759 w 980636"/>
                <a:gd name="connsiteY23" fmla="*/ 2574762 h 2594754"/>
                <a:gd name="connsiteX24" fmla="*/ 744927 w 980636"/>
                <a:gd name="connsiteY24" fmla="*/ 2553262 h 2594754"/>
                <a:gd name="connsiteX25" fmla="*/ 744898 w 980636"/>
                <a:gd name="connsiteY25" fmla="*/ 2553244 h 2594754"/>
                <a:gd name="connsiteX26" fmla="*/ 744856 w 980636"/>
                <a:gd name="connsiteY26" fmla="*/ 2553201 h 2594754"/>
                <a:gd name="connsiteX27" fmla="*/ 734806 w 980636"/>
                <a:gd name="connsiteY27" fmla="*/ 2544501 h 2594754"/>
                <a:gd name="connsiteX28" fmla="*/ 732991 w 980636"/>
                <a:gd name="connsiteY28" fmla="*/ 2541336 h 2594754"/>
                <a:gd name="connsiteX29" fmla="*/ 1 w 980636"/>
                <a:gd name="connsiteY29" fmla="*/ 1808338 h 2594754"/>
                <a:gd name="connsiteX30" fmla="*/ 1 w 980636"/>
                <a:gd name="connsiteY30" fmla="*/ 503855 h 2594754"/>
                <a:gd name="connsiteX31" fmla="*/ 0 w 980636"/>
                <a:gd name="connsiteY31" fmla="*/ 503855 h 25947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980636" h="2594754">
                  <a:moveTo>
                    <a:pt x="0" y="0"/>
                  </a:moveTo>
                  <a:lnTo>
                    <a:pt x="980636" y="0"/>
                  </a:lnTo>
                  <a:lnTo>
                    <a:pt x="980636" y="503855"/>
                  </a:lnTo>
                  <a:lnTo>
                    <a:pt x="979457" y="503855"/>
                  </a:lnTo>
                  <a:lnTo>
                    <a:pt x="979457" y="2449536"/>
                  </a:lnTo>
                  <a:lnTo>
                    <a:pt x="980636" y="2455597"/>
                  </a:lnTo>
                  <a:cubicBezTo>
                    <a:pt x="980636" y="2473268"/>
                    <a:pt x="977266" y="2490938"/>
                    <a:pt x="970525" y="2507562"/>
                  </a:cubicBezTo>
                  <a:lnTo>
                    <a:pt x="960163" y="2523165"/>
                  </a:lnTo>
                  <a:lnTo>
                    <a:pt x="947923" y="2544501"/>
                  </a:lnTo>
                  <a:lnTo>
                    <a:pt x="943389" y="2548426"/>
                  </a:lnTo>
                  <a:lnTo>
                    <a:pt x="940190" y="2553244"/>
                  </a:lnTo>
                  <a:lnTo>
                    <a:pt x="940190" y="2553244"/>
                  </a:lnTo>
                  <a:lnTo>
                    <a:pt x="930037" y="2559986"/>
                  </a:lnTo>
                  <a:lnTo>
                    <a:pt x="912970" y="2574762"/>
                  </a:lnTo>
                  <a:lnTo>
                    <a:pt x="900288" y="2579741"/>
                  </a:lnTo>
                  <a:lnTo>
                    <a:pt x="894509" y="2583578"/>
                  </a:lnTo>
                  <a:lnTo>
                    <a:pt x="886586" y="2585120"/>
                  </a:lnTo>
                  <a:lnTo>
                    <a:pt x="869195" y="2591948"/>
                  </a:lnTo>
                  <a:lnTo>
                    <a:pt x="841365" y="2594754"/>
                  </a:lnTo>
                  <a:lnTo>
                    <a:pt x="813534" y="2591948"/>
                  </a:lnTo>
                  <a:lnTo>
                    <a:pt x="793826" y="2584210"/>
                  </a:lnTo>
                  <a:lnTo>
                    <a:pt x="790580" y="2583578"/>
                  </a:lnTo>
                  <a:lnTo>
                    <a:pt x="788212" y="2582006"/>
                  </a:lnTo>
                  <a:lnTo>
                    <a:pt x="769759" y="2574762"/>
                  </a:lnTo>
                  <a:lnTo>
                    <a:pt x="744927" y="2553262"/>
                  </a:lnTo>
                  <a:lnTo>
                    <a:pt x="744898" y="2553244"/>
                  </a:lnTo>
                  <a:lnTo>
                    <a:pt x="744856" y="2553201"/>
                  </a:lnTo>
                  <a:lnTo>
                    <a:pt x="734806" y="2544501"/>
                  </a:lnTo>
                  <a:lnTo>
                    <a:pt x="732991" y="2541336"/>
                  </a:lnTo>
                  <a:lnTo>
                    <a:pt x="1" y="1808338"/>
                  </a:lnTo>
                  <a:lnTo>
                    <a:pt x="1" y="503855"/>
                  </a:lnTo>
                  <a:lnTo>
                    <a:pt x="0" y="503855"/>
                  </a:lnTo>
                  <a:close/>
                </a:path>
              </a:pathLst>
            </a:custGeom>
            <a:solidFill>
              <a:srgbClr val="C5C5C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10" name="矩形 31"/>
            <p:cNvSpPr/>
            <p:nvPr/>
          </p:nvSpPr>
          <p:spPr>
            <a:xfrm rot="16200000">
              <a:off x="5423910" y="3565851"/>
              <a:ext cx="356461" cy="858184"/>
            </a:xfrm>
            <a:prstGeom prst="rect">
              <a:avLst/>
            </a:prstGeom>
            <a:gradFill>
              <a:gsLst>
                <a:gs pos="100000">
                  <a:schemeClr val="tx1">
                    <a:alpha val="34000"/>
                  </a:schemeClr>
                </a:gs>
                <a:gs pos="0">
                  <a:schemeClr val="bg1">
                    <a:lumMod val="95000"/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11" name="任意多边形 32"/>
            <p:cNvSpPr/>
            <p:nvPr/>
          </p:nvSpPr>
          <p:spPr>
            <a:xfrm>
              <a:off x="3845142" y="1612636"/>
              <a:ext cx="2095261" cy="2075561"/>
            </a:xfrm>
            <a:custGeom>
              <a:avLst/>
              <a:gdLst>
                <a:gd name="connsiteX0" fmla="*/ 1741424 w 3386138"/>
                <a:gd name="connsiteY0" fmla="*/ 0 h 3354302"/>
                <a:gd name="connsiteX1" fmla="*/ 3361593 w 3386138"/>
                <a:gd name="connsiteY1" fmla="*/ 0 h 3354302"/>
                <a:gd name="connsiteX2" fmla="*/ 3386138 w 3386138"/>
                <a:gd name="connsiteY2" fmla="*/ 2474 h 3354302"/>
                <a:gd name="connsiteX3" fmla="*/ 3386138 w 3386138"/>
                <a:gd name="connsiteY3" fmla="*/ 2562 h 3354302"/>
                <a:gd name="connsiteX4" fmla="*/ 3360737 w 3386138"/>
                <a:gd name="connsiteY4" fmla="*/ 1 h 3354302"/>
                <a:gd name="connsiteX5" fmla="*/ 3359961 w 3386138"/>
                <a:gd name="connsiteY5" fmla="*/ 79 h 3354302"/>
                <a:gd name="connsiteX6" fmla="*/ 3359199 w 3386138"/>
                <a:gd name="connsiteY6" fmla="*/ 3 h 3354302"/>
                <a:gd name="connsiteX7" fmla="*/ 3319865 w 3386138"/>
                <a:gd name="connsiteY7" fmla="*/ 3968 h 3354302"/>
                <a:gd name="connsiteX8" fmla="*/ 3291844 w 3386138"/>
                <a:gd name="connsiteY8" fmla="*/ 14970 h 3354302"/>
                <a:gd name="connsiteX9" fmla="*/ 3287383 w 3386138"/>
                <a:gd name="connsiteY9" fmla="*/ 15837 h 3354302"/>
                <a:gd name="connsiteX10" fmla="*/ 3284128 w 3386138"/>
                <a:gd name="connsiteY10" fmla="*/ 17998 h 3354302"/>
                <a:gd name="connsiteX11" fmla="*/ 3257995 w 3386138"/>
                <a:gd name="connsiteY11" fmla="*/ 28258 h 3354302"/>
                <a:gd name="connsiteX12" fmla="*/ 3222828 w 3386138"/>
                <a:gd name="connsiteY12" fmla="*/ 58704 h 3354302"/>
                <a:gd name="connsiteX13" fmla="*/ 3222818 w 3386138"/>
                <a:gd name="connsiteY13" fmla="*/ 58711 h 3354302"/>
                <a:gd name="connsiteX14" fmla="*/ 3222803 w 3386138"/>
                <a:gd name="connsiteY14" fmla="*/ 58726 h 3354302"/>
                <a:gd name="connsiteX15" fmla="*/ 3208594 w 3386138"/>
                <a:gd name="connsiteY15" fmla="*/ 71027 h 3354302"/>
                <a:gd name="connsiteX16" fmla="*/ 3206027 w 3386138"/>
                <a:gd name="connsiteY16" fmla="*/ 75501 h 3354302"/>
                <a:gd name="connsiteX17" fmla="*/ 75498 w 3386138"/>
                <a:gd name="connsiteY17" fmla="*/ 3205994 h 3354302"/>
                <a:gd name="connsiteX18" fmla="*/ 71025 w 3386138"/>
                <a:gd name="connsiteY18" fmla="*/ 3208560 h 3354302"/>
                <a:gd name="connsiteX19" fmla="*/ 58729 w 3386138"/>
                <a:gd name="connsiteY19" fmla="*/ 3222763 h 3354302"/>
                <a:gd name="connsiteX20" fmla="*/ 58668 w 3386138"/>
                <a:gd name="connsiteY20" fmla="*/ 3222823 h 3354302"/>
                <a:gd name="connsiteX21" fmla="*/ 58642 w 3386138"/>
                <a:gd name="connsiteY21" fmla="*/ 3222864 h 3354302"/>
                <a:gd name="connsiteX22" fmla="*/ 28256 w 3386138"/>
                <a:gd name="connsiteY22" fmla="*/ 3257961 h 3354302"/>
                <a:gd name="connsiteX23" fmla="*/ 18016 w 3386138"/>
                <a:gd name="connsiteY23" fmla="*/ 3284040 h 3354302"/>
                <a:gd name="connsiteX24" fmla="*/ 15794 w 3386138"/>
                <a:gd name="connsiteY24" fmla="*/ 3287387 h 3354302"/>
                <a:gd name="connsiteX25" fmla="*/ 14902 w 3386138"/>
                <a:gd name="connsiteY25" fmla="*/ 3291975 h 3354302"/>
                <a:gd name="connsiteX26" fmla="*/ 3966 w 3386138"/>
                <a:gd name="connsiteY26" fmla="*/ 3319829 h 3354302"/>
                <a:gd name="connsiteX27" fmla="*/ 490 w 3386138"/>
                <a:gd name="connsiteY27" fmla="*/ 3354302 h 3354302"/>
                <a:gd name="connsiteX28" fmla="*/ 0 w 3386138"/>
                <a:gd name="connsiteY28" fmla="*/ 3354302 h 3354302"/>
                <a:gd name="connsiteX29" fmla="*/ 0 w 3386138"/>
                <a:gd name="connsiteY29" fmla="*/ 1741424 h 3354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386138" h="3354302">
                  <a:moveTo>
                    <a:pt x="1741424" y="0"/>
                  </a:moveTo>
                  <a:lnTo>
                    <a:pt x="3361593" y="0"/>
                  </a:lnTo>
                  <a:lnTo>
                    <a:pt x="3386138" y="2474"/>
                  </a:lnTo>
                  <a:lnTo>
                    <a:pt x="3386138" y="2562"/>
                  </a:lnTo>
                  <a:lnTo>
                    <a:pt x="3360737" y="1"/>
                  </a:lnTo>
                  <a:lnTo>
                    <a:pt x="3359961" y="79"/>
                  </a:lnTo>
                  <a:lnTo>
                    <a:pt x="3359199" y="3"/>
                  </a:lnTo>
                  <a:lnTo>
                    <a:pt x="3319865" y="3968"/>
                  </a:lnTo>
                  <a:lnTo>
                    <a:pt x="3291844" y="14970"/>
                  </a:lnTo>
                  <a:lnTo>
                    <a:pt x="3287383" y="15837"/>
                  </a:lnTo>
                  <a:lnTo>
                    <a:pt x="3284128" y="17998"/>
                  </a:lnTo>
                  <a:lnTo>
                    <a:pt x="3257995" y="28258"/>
                  </a:lnTo>
                  <a:lnTo>
                    <a:pt x="3222828" y="58704"/>
                  </a:lnTo>
                  <a:lnTo>
                    <a:pt x="3222818" y="58711"/>
                  </a:lnTo>
                  <a:lnTo>
                    <a:pt x="3222803" y="58726"/>
                  </a:lnTo>
                  <a:lnTo>
                    <a:pt x="3208594" y="71027"/>
                  </a:lnTo>
                  <a:lnTo>
                    <a:pt x="3206027" y="75501"/>
                  </a:lnTo>
                  <a:lnTo>
                    <a:pt x="75498" y="3205994"/>
                  </a:lnTo>
                  <a:lnTo>
                    <a:pt x="71025" y="3208560"/>
                  </a:lnTo>
                  <a:lnTo>
                    <a:pt x="58729" y="3222763"/>
                  </a:lnTo>
                  <a:lnTo>
                    <a:pt x="58668" y="3222823"/>
                  </a:lnTo>
                  <a:lnTo>
                    <a:pt x="58642" y="3222864"/>
                  </a:lnTo>
                  <a:lnTo>
                    <a:pt x="28256" y="3257961"/>
                  </a:lnTo>
                  <a:lnTo>
                    <a:pt x="18016" y="3284040"/>
                  </a:lnTo>
                  <a:lnTo>
                    <a:pt x="15794" y="3287387"/>
                  </a:lnTo>
                  <a:lnTo>
                    <a:pt x="14902" y="3291975"/>
                  </a:lnTo>
                  <a:lnTo>
                    <a:pt x="3966" y="3319829"/>
                  </a:lnTo>
                  <a:lnTo>
                    <a:pt x="490" y="3354302"/>
                  </a:lnTo>
                  <a:lnTo>
                    <a:pt x="0" y="3354302"/>
                  </a:lnTo>
                  <a:lnTo>
                    <a:pt x="0" y="1741424"/>
                  </a:lnTo>
                  <a:close/>
                </a:path>
              </a:pathLst>
            </a:custGeom>
            <a:solidFill>
              <a:srgbClr val="FEB750"/>
            </a:solidFill>
            <a:ln w="19050">
              <a:noFill/>
            </a:ln>
            <a:effectLst>
              <a:outerShdw blurRad="584200" dist="152400" dir="27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12" name="任意多边形 33"/>
            <p:cNvSpPr/>
            <p:nvPr/>
          </p:nvSpPr>
          <p:spPr>
            <a:xfrm flipH="1">
              <a:off x="6246337" y="1612636"/>
              <a:ext cx="2095261" cy="2075561"/>
            </a:xfrm>
            <a:custGeom>
              <a:avLst/>
              <a:gdLst>
                <a:gd name="connsiteX0" fmla="*/ 1741424 w 3386138"/>
                <a:gd name="connsiteY0" fmla="*/ 0 h 3354302"/>
                <a:gd name="connsiteX1" fmla="*/ 3361593 w 3386138"/>
                <a:gd name="connsiteY1" fmla="*/ 0 h 3354302"/>
                <a:gd name="connsiteX2" fmla="*/ 3386138 w 3386138"/>
                <a:gd name="connsiteY2" fmla="*/ 2474 h 3354302"/>
                <a:gd name="connsiteX3" fmla="*/ 3386138 w 3386138"/>
                <a:gd name="connsiteY3" fmla="*/ 2562 h 3354302"/>
                <a:gd name="connsiteX4" fmla="*/ 3360737 w 3386138"/>
                <a:gd name="connsiteY4" fmla="*/ 1 h 3354302"/>
                <a:gd name="connsiteX5" fmla="*/ 3359961 w 3386138"/>
                <a:gd name="connsiteY5" fmla="*/ 79 h 3354302"/>
                <a:gd name="connsiteX6" fmla="*/ 3359199 w 3386138"/>
                <a:gd name="connsiteY6" fmla="*/ 3 h 3354302"/>
                <a:gd name="connsiteX7" fmla="*/ 3319865 w 3386138"/>
                <a:gd name="connsiteY7" fmla="*/ 3968 h 3354302"/>
                <a:gd name="connsiteX8" fmla="*/ 3291844 w 3386138"/>
                <a:gd name="connsiteY8" fmla="*/ 14970 h 3354302"/>
                <a:gd name="connsiteX9" fmla="*/ 3287383 w 3386138"/>
                <a:gd name="connsiteY9" fmla="*/ 15837 h 3354302"/>
                <a:gd name="connsiteX10" fmla="*/ 3284128 w 3386138"/>
                <a:gd name="connsiteY10" fmla="*/ 17998 h 3354302"/>
                <a:gd name="connsiteX11" fmla="*/ 3257995 w 3386138"/>
                <a:gd name="connsiteY11" fmla="*/ 28258 h 3354302"/>
                <a:gd name="connsiteX12" fmla="*/ 3222828 w 3386138"/>
                <a:gd name="connsiteY12" fmla="*/ 58704 h 3354302"/>
                <a:gd name="connsiteX13" fmla="*/ 3222818 w 3386138"/>
                <a:gd name="connsiteY13" fmla="*/ 58711 h 3354302"/>
                <a:gd name="connsiteX14" fmla="*/ 3222803 w 3386138"/>
                <a:gd name="connsiteY14" fmla="*/ 58726 h 3354302"/>
                <a:gd name="connsiteX15" fmla="*/ 3208594 w 3386138"/>
                <a:gd name="connsiteY15" fmla="*/ 71027 h 3354302"/>
                <a:gd name="connsiteX16" fmla="*/ 3206027 w 3386138"/>
                <a:gd name="connsiteY16" fmla="*/ 75501 h 3354302"/>
                <a:gd name="connsiteX17" fmla="*/ 75498 w 3386138"/>
                <a:gd name="connsiteY17" fmla="*/ 3205994 h 3354302"/>
                <a:gd name="connsiteX18" fmla="*/ 71025 w 3386138"/>
                <a:gd name="connsiteY18" fmla="*/ 3208560 h 3354302"/>
                <a:gd name="connsiteX19" fmla="*/ 58729 w 3386138"/>
                <a:gd name="connsiteY19" fmla="*/ 3222763 h 3354302"/>
                <a:gd name="connsiteX20" fmla="*/ 58668 w 3386138"/>
                <a:gd name="connsiteY20" fmla="*/ 3222823 h 3354302"/>
                <a:gd name="connsiteX21" fmla="*/ 58642 w 3386138"/>
                <a:gd name="connsiteY21" fmla="*/ 3222864 h 3354302"/>
                <a:gd name="connsiteX22" fmla="*/ 28256 w 3386138"/>
                <a:gd name="connsiteY22" fmla="*/ 3257961 h 3354302"/>
                <a:gd name="connsiteX23" fmla="*/ 18016 w 3386138"/>
                <a:gd name="connsiteY23" fmla="*/ 3284040 h 3354302"/>
                <a:gd name="connsiteX24" fmla="*/ 15794 w 3386138"/>
                <a:gd name="connsiteY24" fmla="*/ 3287387 h 3354302"/>
                <a:gd name="connsiteX25" fmla="*/ 14902 w 3386138"/>
                <a:gd name="connsiteY25" fmla="*/ 3291975 h 3354302"/>
                <a:gd name="connsiteX26" fmla="*/ 3966 w 3386138"/>
                <a:gd name="connsiteY26" fmla="*/ 3319829 h 3354302"/>
                <a:gd name="connsiteX27" fmla="*/ 490 w 3386138"/>
                <a:gd name="connsiteY27" fmla="*/ 3354302 h 3354302"/>
                <a:gd name="connsiteX28" fmla="*/ 0 w 3386138"/>
                <a:gd name="connsiteY28" fmla="*/ 3354302 h 3354302"/>
                <a:gd name="connsiteX29" fmla="*/ 0 w 3386138"/>
                <a:gd name="connsiteY29" fmla="*/ 1741424 h 3354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386138" h="3354302">
                  <a:moveTo>
                    <a:pt x="1741424" y="0"/>
                  </a:moveTo>
                  <a:lnTo>
                    <a:pt x="3361593" y="0"/>
                  </a:lnTo>
                  <a:lnTo>
                    <a:pt x="3386138" y="2474"/>
                  </a:lnTo>
                  <a:lnTo>
                    <a:pt x="3386138" y="2562"/>
                  </a:lnTo>
                  <a:lnTo>
                    <a:pt x="3360737" y="1"/>
                  </a:lnTo>
                  <a:lnTo>
                    <a:pt x="3359961" y="79"/>
                  </a:lnTo>
                  <a:lnTo>
                    <a:pt x="3359199" y="3"/>
                  </a:lnTo>
                  <a:lnTo>
                    <a:pt x="3319865" y="3968"/>
                  </a:lnTo>
                  <a:lnTo>
                    <a:pt x="3291844" y="14970"/>
                  </a:lnTo>
                  <a:lnTo>
                    <a:pt x="3287383" y="15837"/>
                  </a:lnTo>
                  <a:lnTo>
                    <a:pt x="3284128" y="17998"/>
                  </a:lnTo>
                  <a:lnTo>
                    <a:pt x="3257995" y="28258"/>
                  </a:lnTo>
                  <a:lnTo>
                    <a:pt x="3222828" y="58704"/>
                  </a:lnTo>
                  <a:lnTo>
                    <a:pt x="3222818" y="58711"/>
                  </a:lnTo>
                  <a:lnTo>
                    <a:pt x="3222803" y="58726"/>
                  </a:lnTo>
                  <a:lnTo>
                    <a:pt x="3208594" y="71027"/>
                  </a:lnTo>
                  <a:lnTo>
                    <a:pt x="3206027" y="75501"/>
                  </a:lnTo>
                  <a:lnTo>
                    <a:pt x="75498" y="3205994"/>
                  </a:lnTo>
                  <a:lnTo>
                    <a:pt x="71025" y="3208560"/>
                  </a:lnTo>
                  <a:lnTo>
                    <a:pt x="58729" y="3222763"/>
                  </a:lnTo>
                  <a:lnTo>
                    <a:pt x="58668" y="3222823"/>
                  </a:lnTo>
                  <a:lnTo>
                    <a:pt x="58642" y="3222864"/>
                  </a:lnTo>
                  <a:lnTo>
                    <a:pt x="28256" y="3257961"/>
                  </a:lnTo>
                  <a:lnTo>
                    <a:pt x="18016" y="3284040"/>
                  </a:lnTo>
                  <a:lnTo>
                    <a:pt x="15794" y="3287387"/>
                  </a:lnTo>
                  <a:lnTo>
                    <a:pt x="14902" y="3291975"/>
                  </a:lnTo>
                  <a:lnTo>
                    <a:pt x="3966" y="3319829"/>
                  </a:lnTo>
                  <a:lnTo>
                    <a:pt x="490" y="3354302"/>
                  </a:lnTo>
                  <a:lnTo>
                    <a:pt x="0" y="3354302"/>
                  </a:lnTo>
                  <a:lnTo>
                    <a:pt x="0" y="1741424"/>
                  </a:lnTo>
                  <a:close/>
                </a:path>
              </a:pathLst>
            </a:custGeom>
            <a:solidFill>
              <a:srgbClr val="E27172"/>
            </a:solidFill>
            <a:ln w="19050">
              <a:noFill/>
            </a:ln>
            <a:effectLst>
              <a:outerShdw blurRad="584200" dist="152400" dir="8100000" algn="t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13" name="任意多边形 34"/>
            <p:cNvSpPr/>
            <p:nvPr/>
          </p:nvSpPr>
          <p:spPr>
            <a:xfrm flipV="1">
              <a:off x="3845142" y="4008940"/>
              <a:ext cx="2095261" cy="2075561"/>
            </a:xfrm>
            <a:custGeom>
              <a:avLst/>
              <a:gdLst>
                <a:gd name="connsiteX0" fmla="*/ 1741424 w 3386138"/>
                <a:gd name="connsiteY0" fmla="*/ 0 h 3354302"/>
                <a:gd name="connsiteX1" fmla="*/ 3361593 w 3386138"/>
                <a:gd name="connsiteY1" fmla="*/ 0 h 3354302"/>
                <a:gd name="connsiteX2" fmla="*/ 3386138 w 3386138"/>
                <a:gd name="connsiteY2" fmla="*/ 2474 h 3354302"/>
                <a:gd name="connsiteX3" fmla="*/ 3386138 w 3386138"/>
                <a:gd name="connsiteY3" fmla="*/ 2562 h 3354302"/>
                <a:gd name="connsiteX4" fmla="*/ 3360737 w 3386138"/>
                <a:gd name="connsiteY4" fmla="*/ 1 h 3354302"/>
                <a:gd name="connsiteX5" fmla="*/ 3359961 w 3386138"/>
                <a:gd name="connsiteY5" fmla="*/ 79 h 3354302"/>
                <a:gd name="connsiteX6" fmla="*/ 3359199 w 3386138"/>
                <a:gd name="connsiteY6" fmla="*/ 3 h 3354302"/>
                <a:gd name="connsiteX7" fmla="*/ 3319865 w 3386138"/>
                <a:gd name="connsiteY7" fmla="*/ 3968 h 3354302"/>
                <a:gd name="connsiteX8" fmla="*/ 3291844 w 3386138"/>
                <a:gd name="connsiteY8" fmla="*/ 14970 h 3354302"/>
                <a:gd name="connsiteX9" fmla="*/ 3287383 w 3386138"/>
                <a:gd name="connsiteY9" fmla="*/ 15837 h 3354302"/>
                <a:gd name="connsiteX10" fmla="*/ 3284128 w 3386138"/>
                <a:gd name="connsiteY10" fmla="*/ 17998 h 3354302"/>
                <a:gd name="connsiteX11" fmla="*/ 3257995 w 3386138"/>
                <a:gd name="connsiteY11" fmla="*/ 28258 h 3354302"/>
                <a:gd name="connsiteX12" fmla="*/ 3222828 w 3386138"/>
                <a:gd name="connsiteY12" fmla="*/ 58704 h 3354302"/>
                <a:gd name="connsiteX13" fmla="*/ 3222818 w 3386138"/>
                <a:gd name="connsiteY13" fmla="*/ 58711 h 3354302"/>
                <a:gd name="connsiteX14" fmla="*/ 3222803 w 3386138"/>
                <a:gd name="connsiteY14" fmla="*/ 58726 h 3354302"/>
                <a:gd name="connsiteX15" fmla="*/ 3208594 w 3386138"/>
                <a:gd name="connsiteY15" fmla="*/ 71027 h 3354302"/>
                <a:gd name="connsiteX16" fmla="*/ 3206027 w 3386138"/>
                <a:gd name="connsiteY16" fmla="*/ 75501 h 3354302"/>
                <a:gd name="connsiteX17" fmla="*/ 75498 w 3386138"/>
                <a:gd name="connsiteY17" fmla="*/ 3205994 h 3354302"/>
                <a:gd name="connsiteX18" fmla="*/ 71025 w 3386138"/>
                <a:gd name="connsiteY18" fmla="*/ 3208560 h 3354302"/>
                <a:gd name="connsiteX19" fmla="*/ 58729 w 3386138"/>
                <a:gd name="connsiteY19" fmla="*/ 3222763 h 3354302"/>
                <a:gd name="connsiteX20" fmla="*/ 58668 w 3386138"/>
                <a:gd name="connsiteY20" fmla="*/ 3222823 h 3354302"/>
                <a:gd name="connsiteX21" fmla="*/ 58642 w 3386138"/>
                <a:gd name="connsiteY21" fmla="*/ 3222864 h 3354302"/>
                <a:gd name="connsiteX22" fmla="*/ 28256 w 3386138"/>
                <a:gd name="connsiteY22" fmla="*/ 3257961 h 3354302"/>
                <a:gd name="connsiteX23" fmla="*/ 18016 w 3386138"/>
                <a:gd name="connsiteY23" fmla="*/ 3284040 h 3354302"/>
                <a:gd name="connsiteX24" fmla="*/ 15794 w 3386138"/>
                <a:gd name="connsiteY24" fmla="*/ 3287387 h 3354302"/>
                <a:gd name="connsiteX25" fmla="*/ 14902 w 3386138"/>
                <a:gd name="connsiteY25" fmla="*/ 3291975 h 3354302"/>
                <a:gd name="connsiteX26" fmla="*/ 3966 w 3386138"/>
                <a:gd name="connsiteY26" fmla="*/ 3319829 h 3354302"/>
                <a:gd name="connsiteX27" fmla="*/ 490 w 3386138"/>
                <a:gd name="connsiteY27" fmla="*/ 3354302 h 3354302"/>
                <a:gd name="connsiteX28" fmla="*/ 0 w 3386138"/>
                <a:gd name="connsiteY28" fmla="*/ 3354302 h 3354302"/>
                <a:gd name="connsiteX29" fmla="*/ 0 w 3386138"/>
                <a:gd name="connsiteY29" fmla="*/ 1741424 h 3354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386138" h="3354302">
                  <a:moveTo>
                    <a:pt x="1741424" y="0"/>
                  </a:moveTo>
                  <a:lnTo>
                    <a:pt x="3361593" y="0"/>
                  </a:lnTo>
                  <a:lnTo>
                    <a:pt x="3386138" y="2474"/>
                  </a:lnTo>
                  <a:lnTo>
                    <a:pt x="3386138" y="2562"/>
                  </a:lnTo>
                  <a:lnTo>
                    <a:pt x="3360737" y="1"/>
                  </a:lnTo>
                  <a:lnTo>
                    <a:pt x="3359961" y="79"/>
                  </a:lnTo>
                  <a:lnTo>
                    <a:pt x="3359199" y="3"/>
                  </a:lnTo>
                  <a:lnTo>
                    <a:pt x="3319865" y="3968"/>
                  </a:lnTo>
                  <a:lnTo>
                    <a:pt x="3291844" y="14970"/>
                  </a:lnTo>
                  <a:lnTo>
                    <a:pt x="3287383" y="15837"/>
                  </a:lnTo>
                  <a:lnTo>
                    <a:pt x="3284128" y="17998"/>
                  </a:lnTo>
                  <a:lnTo>
                    <a:pt x="3257995" y="28258"/>
                  </a:lnTo>
                  <a:lnTo>
                    <a:pt x="3222828" y="58704"/>
                  </a:lnTo>
                  <a:lnTo>
                    <a:pt x="3222818" y="58711"/>
                  </a:lnTo>
                  <a:lnTo>
                    <a:pt x="3222803" y="58726"/>
                  </a:lnTo>
                  <a:lnTo>
                    <a:pt x="3208594" y="71027"/>
                  </a:lnTo>
                  <a:lnTo>
                    <a:pt x="3206027" y="75501"/>
                  </a:lnTo>
                  <a:lnTo>
                    <a:pt x="75498" y="3205994"/>
                  </a:lnTo>
                  <a:lnTo>
                    <a:pt x="71025" y="3208560"/>
                  </a:lnTo>
                  <a:lnTo>
                    <a:pt x="58729" y="3222763"/>
                  </a:lnTo>
                  <a:lnTo>
                    <a:pt x="58668" y="3222823"/>
                  </a:lnTo>
                  <a:lnTo>
                    <a:pt x="58642" y="3222864"/>
                  </a:lnTo>
                  <a:lnTo>
                    <a:pt x="28256" y="3257961"/>
                  </a:lnTo>
                  <a:lnTo>
                    <a:pt x="18016" y="3284040"/>
                  </a:lnTo>
                  <a:lnTo>
                    <a:pt x="15794" y="3287387"/>
                  </a:lnTo>
                  <a:lnTo>
                    <a:pt x="14902" y="3291975"/>
                  </a:lnTo>
                  <a:lnTo>
                    <a:pt x="3966" y="3319829"/>
                  </a:lnTo>
                  <a:lnTo>
                    <a:pt x="490" y="3354302"/>
                  </a:lnTo>
                  <a:lnTo>
                    <a:pt x="0" y="3354302"/>
                  </a:lnTo>
                  <a:lnTo>
                    <a:pt x="0" y="1741424"/>
                  </a:lnTo>
                  <a:close/>
                </a:path>
              </a:pathLst>
            </a:custGeom>
            <a:solidFill>
              <a:srgbClr val="03ACBE"/>
            </a:solidFill>
            <a:ln w="19050">
              <a:noFill/>
            </a:ln>
            <a:effectLst>
              <a:outerShdw blurRad="584200" dist="152400" dir="18900000" algn="b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14" name="任意多边形 35"/>
            <p:cNvSpPr/>
            <p:nvPr/>
          </p:nvSpPr>
          <p:spPr>
            <a:xfrm flipH="1" flipV="1">
              <a:off x="6250503" y="4008940"/>
              <a:ext cx="2095261" cy="2075561"/>
            </a:xfrm>
            <a:custGeom>
              <a:avLst/>
              <a:gdLst>
                <a:gd name="connsiteX0" fmla="*/ 1741424 w 3386138"/>
                <a:gd name="connsiteY0" fmla="*/ 0 h 3354302"/>
                <a:gd name="connsiteX1" fmla="*/ 3361593 w 3386138"/>
                <a:gd name="connsiteY1" fmla="*/ 0 h 3354302"/>
                <a:gd name="connsiteX2" fmla="*/ 3386138 w 3386138"/>
                <a:gd name="connsiteY2" fmla="*/ 2474 h 3354302"/>
                <a:gd name="connsiteX3" fmla="*/ 3386138 w 3386138"/>
                <a:gd name="connsiteY3" fmla="*/ 2562 h 3354302"/>
                <a:gd name="connsiteX4" fmla="*/ 3360737 w 3386138"/>
                <a:gd name="connsiteY4" fmla="*/ 1 h 3354302"/>
                <a:gd name="connsiteX5" fmla="*/ 3359961 w 3386138"/>
                <a:gd name="connsiteY5" fmla="*/ 79 h 3354302"/>
                <a:gd name="connsiteX6" fmla="*/ 3359199 w 3386138"/>
                <a:gd name="connsiteY6" fmla="*/ 3 h 3354302"/>
                <a:gd name="connsiteX7" fmla="*/ 3319865 w 3386138"/>
                <a:gd name="connsiteY7" fmla="*/ 3968 h 3354302"/>
                <a:gd name="connsiteX8" fmla="*/ 3291844 w 3386138"/>
                <a:gd name="connsiteY8" fmla="*/ 14970 h 3354302"/>
                <a:gd name="connsiteX9" fmla="*/ 3287383 w 3386138"/>
                <a:gd name="connsiteY9" fmla="*/ 15837 h 3354302"/>
                <a:gd name="connsiteX10" fmla="*/ 3284128 w 3386138"/>
                <a:gd name="connsiteY10" fmla="*/ 17998 h 3354302"/>
                <a:gd name="connsiteX11" fmla="*/ 3257995 w 3386138"/>
                <a:gd name="connsiteY11" fmla="*/ 28258 h 3354302"/>
                <a:gd name="connsiteX12" fmla="*/ 3222828 w 3386138"/>
                <a:gd name="connsiteY12" fmla="*/ 58704 h 3354302"/>
                <a:gd name="connsiteX13" fmla="*/ 3222818 w 3386138"/>
                <a:gd name="connsiteY13" fmla="*/ 58711 h 3354302"/>
                <a:gd name="connsiteX14" fmla="*/ 3222803 w 3386138"/>
                <a:gd name="connsiteY14" fmla="*/ 58726 h 3354302"/>
                <a:gd name="connsiteX15" fmla="*/ 3208594 w 3386138"/>
                <a:gd name="connsiteY15" fmla="*/ 71027 h 3354302"/>
                <a:gd name="connsiteX16" fmla="*/ 3206027 w 3386138"/>
                <a:gd name="connsiteY16" fmla="*/ 75501 h 3354302"/>
                <a:gd name="connsiteX17" fmla="*/ 75498 w 3386138"/>
                <a:gd name="connsiteY17" fmla="*/ 3205994 h 3354302"/>
                <a:gd name="connsiteX18" fmla="*/ 71025 w 3386138"/>
                <a:gd name="connsiteY18" fmla="*/ 3208560 h 3354302"/>
                <a:gd name="connsiteX19" fmla="*/ 58729 w 3386138"/>
                <a:gd name="connsiteY19" fmla="*/ 3222763 h 3354302"/>
                <a:gd name="connsiteX20" fmla="*/ 58668 w 3386138"/>
                <a:gd name="connsiteY20" fmla="*/ 3222823 h 3354302"/>
                <a:gd name="connsiteX21" fmla="*/ 58642 w 3386138"/>
                <a:gd name="connsiteY21" fmla="*/ 3222864 h 3354302"/>
                <a:gd name="connsiteX22" fmla="*/ 28256 w 3386138"/>
                <a:gd name="connsiteY22" fmla="*/ 3257961 h 3354302"/>
                <a:gd name="connsiteX23" fmla="*/ 18016 w 3386138"/>
                <a:gd name="connsiteY23" fmla="*/ 3284040 h 3354302"/>
                <a:gd name="connsiteX24" fmla="*/ 15794 w 3386138"/>
                <a:gd name="connsiteY24" fmla="*/ 3287387 h 3354302"/>
                <a:gd name="connsiteX25" fmla="*/ 14902 w 3386138"/>
                <a:gd name="connsiteY25" fmla="*/ 3291975 h 3354302"/>
                <a:gd name="connsiteX26" fmla="*/ 3966 w 3386138"/>
                <a:gd name="connsiteY26" fmla="*/ 3319829 h 3354302"/>
                <a:gd name="connsiteX27" fmla="*/ 490 w 3386138"/>
                <a:gd name="connsiteY27" fmla="*/ 3354302 h 3354302"/>
                <a:gd name="connsiteX28" fmla="*/ 0 w 3386138"/>
                <a:gd name="connsiteY28" fmla="*/ 3354302 h 3354302"/>
                <a:gd name="connsiteX29" fmla="*/ 0 w 3386138"/>
                <a:gd name="connsiteY29" fmla="*/ 1741424 h 33543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3386138" h="3354302">
                  <a:moveTo>
                    <a:pt x="1741424" y="0"/>
                  </a:moveTo>
                  <a:lnTo>
                    <a:pt x="3361593" y="0"/>
                  </a:lnTo>
                  <a:lnTo>
                    <a:pt x="3386138" y="2474"/>
                  </a:lnTo>
                  <a:lnTo>
                    <a:pt x="3386138" y="2562"/>
                  </a:lnTo>
                  <a:lnTo>
                    <a:pt x="3360737" y="1"/>
                  </a:lnTo>
                  <a:lnTo>
                    <a:pt x="3359961" y="79"/>
                  </a:lnTo>
                  <a:lnTo>
                    <a:pt x="3359199" y="3"/>
                  </a:lnTo>
                  <a:lnTo>
                    <a:pt x="3319865" y="3968"/>
                  </a:lnTo>
                  <a:lnTo>
                    <a:pt x="3291844" y="14970"/>
                  </a:lnTo>
                  <a:lnTo>
                    <a:pt x="3287383" y="15837"/>
                  </a:lnTo>
                  <a:lnTo>
                    <a:pt x="3284128" y="17998"/>
                  </a:lnTo>
                  <a:lnTo>
                    <a:pt x="3257995" y="28258"/>
                  </a:lnTo>
                  <a:lnTo>
                    <a:pt x="3222828" y="58704"/>
                  </a:lnTo>
                  <a:lnTo>
                    <a:pt x="3222818" y="58711"/>
                  </a:lnTo>
                  <a:lnTo>
                    <a:pt x="3222803" y="58726"/>
                  </a:lnTo>
                  <a:lnTo>
                    <a:pt x="3208594" y="71027"/>
                  </a:lnTo>
                  <a:lnTo>
                    <a:pt x="3206027" y="75501"/>
                  </a:lnTo>
                  <a:lnTo>
                    <a:pt x="75498" y="3205994"/>
                  </a:lnTo>
                  <a:lnTo>
                    <a:pt x="71025" y="3208560"/>
                  </a:lnTo>
                  <a:lnTo>
                    <a:pt x="58729" y="3222763"/>
                  </a:lnTo>
                  <a:lnTo>
                    <a:pt x="58668" y="3222823"/>
                  </a:lnTo>
                  <a:lnTo>
                    <a:pt x="58642" y="3222864"/>
                  </a:lnTo>
                  <a:lnTo>
                    <a:pt x="28256" y="3257961"/>
                  </a:lnTo>
                  <a:lnTo>
                    <a:pt x="18016" y="3284040"/>
                  </a:lnTo>
                  <a:lnTo>
                    <a:pt x="15794" y="3287387"/>
                  </a:lnTo>
                  <a:lnTo>
                    <a:pt x="14902" y="3291975"/>
                  </a:lnTo>
                  <a:lnTo>
                    <a:pt x="3966" y="3319829"/>
                  </a:lnTo>
                  <a:lnTo>
                    <a:pt x="490" y="3354302"/>
                  </a:lnTo>
                  <a:lnTo>
                    <a:pt x="0" y="3354302"/>
                  </a:lnTo>
                  <a:lnTo>
                    <a:pt x="0" y="1741424"/>
                  </a:lnTo>
                  <a:close/>
                </a:path>
              </a:pathLst>
            </a:custGeom>
            <a:solidFill>
              <a:srgbClr val="633E72"/>
            </a:solidFill>
            <a:ln w="19050">
              <a:noFill/>
            </a:ln>
            <a:effectLst>
              <a:outerShdw blurRad="584200" dist="152400" dir="13500000" algn="br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15" name="矩形 36"/>
            <p:cNvSpPr/>
            <p:nvPr/>
          </p:nvSpPr>
          <p:spPr>
            <a:xfrm rot="5400000" flipV="1">
              <a:off x="5432239" y="2347445"/>
              <a:ext cx="356461" cy="858184"/>
            </a:xfrm>
            <a:prstGeom prst="rect">
              <a:avLst/>
            </a:prstGeom>
            <a:gradFill>
              <a:gsLst>
                <a:gs pos="100000">
                  <a:schemeClr val="tx1">
                    <a:alpha val="25000"/>
                  </a:schemeClr>
                </a:gs>
                <a:gs pos="0">
                  <a:schemeClr val="bg1">
                    <a:lumMod val="95000"/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16" name="矩形 37"/>
            <p:cNvSpPr/>
            <p:nvPr/>
          </p:nvSpPr>
          <p:spPr>
            <a:xfrm rot="16200000">
              <a:off x="6386077" y="4482715"/>
              <a:ext cx="356461" cy="858184"/>
            </a:xfrm>
            <a:prstGeom prst="rect">
              <a:avLst/>
            </a:prstGeom>
            <a:gradFill>
              <a:gsLst>
                <a:gs pos="100000">
                  <a:schemeClr val="tx1">
                    <a:alpha val="25000"/>
                  </a:schemeClr>
                </a:gs>
                <a:gs pos="0">
                  <a:schemeClr val="bg1">
                    <a:lumMod val="95000"/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17" name="矩形 38"/>
            <p:cNvSpPr/>
            <p:nvPr/>
          </p:nvSpPr>
          <p:spPr>
            <a:xfrm rot="5400000" flipV="1">
              <a:off x="6394406" y="3269862"/>
              <a:ext cx="356461" cy="858184"/>
            </a:xfrm>
            <a:prstGeom prst="rect">
              <a:avLst/>
            </a:prstGeom>
            <a:gradFill>
              <a:gsLst>
                <a:gs pos="100000">
                  <a:schemeClr val="tx1">
                    <a:alpha val="25000"/>
                  </a:schemeClr>
                </a:gs>
                <a:gs pos="0">
                  <a:schemeClr val="bg1">
                    <a:lumMod val="95000"/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18" name="矩形 39"/>
            <p:cNvSpPr/>
            <p:nvPr/>
          </p:nvSpPr>
          <p:spPr>
            <a:xfrm>
              <a:off x="4812299" y="3881130"/>
              <a:ext cx="356461" cy="858184"/>
            </a:xfrm>
            <a:prstGeom prst="rect">
              <a:avLst/>
            </a:prstGeom>
            <a:gradFill>
              <a:gsLst>
                <a:gs pos="100000">
                  <a:schemeClr val="tx1">
                    <a:alpha val="25000"/>
                  </a:schemeClr>
                </a:gs>
                <a:gs pos="0">
                  <a:schemeClr val="bg1">
                    <a:lumMod val="95000"/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19" name="矩形 40"/>
            <p:cNvSpPr/>
            <p:nvPr/>
          </p:nvSpPr>
          <p:spPr>
            <a:xfrm rot="10800000" flipV="1">
              <a:off x="6026867" y="3870707"/>
              <a:ext cx="356461" cy="858184"/>
            </a:xfrm>
            <a:prstGeom prst="rect">
              <a:avLst/>
            </a:prstGeom>
            <a:gradFill>
              <a:gsLst>
                <a:gs pos="100000">
                  <a:schemeClr val="tx1">
                    <a:alpha val="25000"/>
                  </a:schemeClr>
                </a:gs>
                <a:gs pos="0">
                  <a:schemeClr val="bg1">
                    <a:lumMod val="95000"/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20" name="矩形 41"/>
            <p:cNvSpPr/>
            <p:nvPr/>
          </p:nvSpPr>
          <p:spPr>
            <a:xfrm>
              <a:off x="5782661" y="2964029"/>
              <a:ext cx="356461" cy="858184"/>
            </a:xfrm>
            <a:prstGeom prst="rect">
              <a:avLst/>
            </a:prstGeom>
            <a:gradFill>
              <a:gsLst>
                <a:gs pos="100000">
                  <a:schemeClr val="tx1">
                    <a:alpha val="25000"/>
                  </a:schemeClr>
                </a:gs>
                <a:gs pos="0">
                  <a:schemeClr val="bg1">
                    <a:lumMod val="95000"/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21" name="矩形 42"/>
            <p:cNvSpPr/>
            <p:nvPr/>
          </p:nvSpPr>
          <p:spPr>
            <a:xfrm rot="10800000" flipV="1">
              <a:off x="6988898" y="2953607"/>
              <a:ext cx="356461" cy="858184"/>
            </a:xfrm>
            <a:prstGeom prst="rect">
              <a:avLst/>
            </a:prstGeom>
            <a:gradFill>
              <a:gsLst>
                <a:gs pos="100000">
                  <a:schemeClr val="tx1">
                    <a:alpha val="25000"/>
                  </a:schemeClr>
                </a:gs>
                <a:gs pos="0">
                  <a:schemeClr val="bg1">
                    <a:lumMod val="95000"/>
                    <a:alpha val="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22" name="任意多边形 43"/>
            <p:cNvSpPr/>
            <p:nvPr/>
          </p:nvSpPr>
          <p:spPr>
            <a:xfrm rot="10800000" flipH="1">
              <a:off x="3846336" y="1609452"/>
              <a:ext cx="2204879" cy="2198981"/>
            </a:xfrm>
            <a:custGeom>
              <a:avLst/>
              <a:gdLst>
                <a:gd name="connsiteX0" fmla="*/ 2379148 w 2521182"/>
                <a:gd name="connsiteY0" fmla="*/ 2514438 h 2514438"/>
                <a:gd name="connsiteX1" fmla="*/ 2406978 w 2521182"/>
                <a:gd name="connsiteY1" fmla="*/ 2511632 h 2514438"/>
                <a:gd name="connsiteX2" fmla="*/ 2424370 w 2521182"/>
                <a:gd name="connsiteY2" fmla="*/ 2504804 h 2514438"/>
                <a:gd name="connsiteX3" fmla="*/ 2432293 w 2521182"/>
                <a:gd name="connsiteY3" fmla="*/ 2503263 h 2514438"/>
                <a:gd name="connsiteX4" fmla="*/ 2438072 w 2521182"/>
                <a:gd name="connsiteY4" fmla="*/ 2499425 h 2514438"/>
                <a:gd name="connsiteX5" fmla="*/ 2450754 w 2521182"/>
                <a:gd name="connsiteY5" fmla="*/ 2494446 h 2514438"/>
                <a:gd name="connsiteX6" fmla="*/ 2467821 w 2521182"/>
                <a:gd name="connsiteY6" fmla="*/ 2479670 h 2514438"/>
                <a:gd name="connsiteX7" fmla="*/ 2477974 w 2521182"/>
                <a:gd name="connsiteY7" fmla="*/ 2472928 h 2514438"/>
                <a:gd name="connsiteX8" fmla="*/ 2477973 w 2521182"/>
                <a:gd name="connsiteY8" fmla="*/ 2472928 h 2514438"/>
                <a:gd name="connsiteX9" fmla="*/ 2481173 w 2521182"/>
                <a:gd name="connsiteY9" fmla="*/ 2468110 h 2514438"/>
                <a:gd name="connsiteX10" fmla="*/ 2485706 w 2521182"/>
                <a:gd name="connsiteY10" fmla="*/ 2464185 h 2514438"/>
                <a:gd name="connsiteX11" fmla="*/ 2497947 w 2521182"/>
                <a:gd name="connsiteY11" fmla="*/ 2442849 h 2514438"/>
                <a:gd name="connsiteX12" fmla="*/ 2508308 w 2521182"/>
                <a:gd name="connsiteY12" fmla="*/ 2427246 h 2514438"/>
                <a:gd name="connsiteX13" fmla="*/ 2518420 w 2521182"/>
                <a:gd name="connsiteY13" fmla="*/ 2375281 h 2514438"/>
                <a:gd name="connsiteX14" fmla="*/ 2517240 w 2521182"/>
                <a:gd name="connsiteY14" fmla="*/ 2369220 h 2514438"/>
                <a:gd name="connsiteX15" fmla="*/ 2517240 w 2521182"/>
                <a:gd name="connsiteY15" fmla="*/ 2269594 h 2514438"/>
                <a:gd name="connsiteX16" fmla="*/ 2518420 w 2521182"/>
                <a:gd name="connsiteY16" fmla="*/ 2263529 h 2514438"/>
                <a:gd name="connsiteX17" fmla="*/ 2517241 w 2521182"/>
                <a:gd name="connsiteY17" fmla="*/ 2257468 h 2514438"/>
                <a:gd name="connsiteX18" fmla="*/ 2517242 w 2521182"/>
                <a:gd name="connsiteY18" fmla="*/ 980635 h 2514438"/>
                <a:gd name="connsiteX19" fmla="*/ 2521182 w 2521182"/>
                <a:gd name="connsiteY19" fmla="*/ 980635 h 2514438"/>
                <a:gd name="connsiteX20" fmla="*/ 2521182 w 2521182"/>
                <a:gd name="connsiteY20" fmla="*/ 0 h 2514438"/>
                <a:gd name="connsiteX21" fmla="*/ 1645990 w 2521182"/>
                <a:gd name="connsiteY21" fmla="*/ 0 h 2514438"/>
                <a:gd name="connsiteX22" fmla="*/ 1645990 w 2521182"/>
                <a:gd name="connsiteY22" fmla="*/ 1 h 2514438"/>
                <a:gd name="connsiteX23" fmla="*/ 1534237 w 2521182"/>
                <a:gd name="connsiteY23" fmla="*/ 1 h 2514438"/>
                <a:gd name="connsiteX24" fmla="*/ 1534237 w 2521182"/>
                <a:gd name="connsiteY24" fmla="*/ 1179 h 2514438"/>
                <a:gd name="connsiteX25" fmla="*/ 256970 w 2521182"/>
                <a:gd name="connsiteY25" fmla="*/ 1180 h 2514438"/>
                <a:gd name="connsiteX26" fmla="*/ 250909 w 2521182"/>
                <a:gd name="connsiteY26" fmla="*/ 1 h 2514438"/>
                <a:gd name="connsiteX27" fmla="*/ 244844 w 2521182"/>
                <a:gd name="connsiteY27" fmla="*/ 1181 h 2514438"/>
                <a:gd name="connsiteX28" fmla="*/ 145218 w 2521182"/>
                <a:gd name="connsiteY28" fmla="*/ 1181 h 2514438"/>
                <a:gd name="connsiteX29" fmla="*/ 139157 w 2521182"/>
                <a:gd name="connsiteY29" fmla="*/ 1 h 2514438"/>
                <a:gd name="connsiteX30" fmla="*/ 87192 w 2521182"/>
                <a:gd name="connsiteY30" fmla="*/ 10113 h 2514438"/>
                <a:gd name="connsiteX31" fmla="*/ 71589 w 2521182"/>
                <a:gd name="connsiteY31" fmla="*/ 20474 h 2514438"/>
                <a:gd name="connsiteX32" fmla="*/ 50253 w 2521182"/>
                <a:gd name="connsiteY32" fmla="*/ 32715 h 2514438"/>
                <a:gd name="connsiteX33" fmla="*/ 46328 w 2521182"/>
                <a:gd name="connsiteY33" fmla="*/ 37248 h 2514438"/>
                <a:gd name="connsiteX34" fmla="*/ 41510 w 2521182"/>
                <a:gd name="connsiteY34" fmla="*/ 40448 h 2514438"/>
                <a:gd name="connsiteX35" fmla="*/ 41510 w 2521182"/>
                <a:gd name="connsiteY35" fmla="*/ 40447 h 2514438"/>
                <a:gd name="connsiteX36" fmla="*/ 34768 w 2521182"/>
                <a:gd name="connsiteY36" fmla="*/ 50600 h 2514438"/>
                <a:gd name="connsiteX37" fmla="*/ 19992 w 2521182"/>
                <a:gd name="connsiteY37" fmla="*/ 67667 h 2514438"/>
                <a:gd name="connsiteX38" fmla="*/ 15013 w 2521182"/>
                <a:gd name="connsiteY38" fmla="*/ 80349 h 2514438"/>
                <a:gd name="connsiteX39" fmla="*/ 11175 w 2521182"/>
                <a:gd name="connsiteY39" fmla="*/ 86128 h 2514438"/>
                <a:gd name="connsiteX40" fmla="*/ 9634 w 2521182"/>
                <a:gd name="connsiteY40" fmla="*/ 94051 h 2514438"/>
                <a:gd name="connsiteX41" fmla="*/ 2806 w 2521182"/>
                <a:gd name="connsiteY41" fmla="*/ 111443 h 2514438"/>
                <a:gd name="connsiteX42" fmla="*/ 0 w 2521182"/>
                <a:gd name="connsiteY42" fmla="*/ 139273 h 2514438"/>
                <a:gd name="connsiteX43" fmla="*/ 2806 w 2521182"/>
                <a:gd name="connsiteY43" fmla="*/ 167103 h 2514438"/>
                <a:gd name="connsiteX44" fmla="*/ 10544 w 2521182"/>
                <a:gd name="connsiteY44" fmla="*/ 186812 h 2514438"/>
                <a:gd name="connsiteX45" fmla="*/ 11175 w 2521182"/>
                <a:gd name="connsiteY45" fmla="*/ 190058 h 2514438"/>
                <a:gd name="connsiteX46" fmla="*/ 12748 w 2521182"/>
                <a:gd name="connsiteY46" fmla="*/ 192425 h 2514438"/>
                <a:gd name="connsiteX47" fmla="*/ 19992 w 2521182"/>
                <a:gd name="connsiteY47" fmla="*/ 210878 h 2514438"/>
                <a:gd name="connsiteX48" fmla="*/ 41491 w 2521182"/>
                <a:gd name="connsiteY48" fmla="*/ 235710 h 2514438"/>
                <a:gd name="connsiteX49" fmla="*/ 41510 w 2521182"/>
                <a:gd name="connsiteY49" fmla="*/ 235739 h 2514438"/>
                <a:gd name="connsiteX50" fmla="*/ 41553 w 2521182"/>
                <a:gd name="connsiteY50" fmla="*/ 235781 h 2514438"/>
                <a:gd name="connsiteX51" fmla="*/ 50253 w 2521182"/>
                <a:gd name="connsiteY51" fmla="*/ 245831 h 2514438"/>
                <a:gd name="connsiteX52" fmla="*/ 53418 w 2521182"/>
                <a:gd name="connsiteY52" fmla="*/ 247646 h 2514438"/>
                <a:gd name="connsiteX53" fmla="*/ 786416 w 2521182"/>
                <a:gd name="connsiteY53" fmla="*/ 980636 h 2514438"/>
                <a:gd name="connsiteX54" fmla="*/ 789475 w 2521182"/>
                <a:gd name="connsiteY54" fmla="*/ 980636 h 2514438"/>
                <a:gd name="connsiteX55" fmla="*/ 1578426 w 2521182"/>
                <a:gd name="connsiteY55" fmla="*/ 1769586 h 2514438"/>
                <a:gd name="connsiteX56" fmla="*/ 1578887 w 2521182"/>
                <a:gd name="connsiteY56" fmla="*/ 1769125 h 2514438"/>
                <a:gd name="connsiteX57" fmla="*/ 2270775 w 2521182"/>
                <a:gd name="connsiteY57" fmla="*/ 2461020 h 2514438"/>
                <a:gd name="connsiteX58" fmla="*/ 2272590 w 2521182"/>
                <a:gd name="connsiteY58" fmla="*/ 2464185 h 2514438"/>
                <a:gd name="connsiteX59" fmla="*/ 2282640 w 2521182"/>
                <a:gd name="connsiteY59" fmla="*/ 2472885 h 2514438"/>
                <a:gd name="connsiteX60" fmla="*/ 2282682 w 2521182"/>
                <a:gd name="connsiteY60" fmla="*/ 2472928 h 2514438"/>
                <a:gd name="connsiteX61" fmla="*/ 2282711 w 2521182"/>
                <a:gd name="connsiteY61" fmla="*/ 2472947 h 2514438"/>
                <a:gd name="connsiteX62" fmla="*/ 2307543 w 2521182"/>
                <a:gd name="connsiteY62" fmla="*/ 2494446 h 2514438"/>
                <a:gd name="connsiteX63" fmla="*/ 2325996 w 2521182"/>
                <a:gd name="connsiteY63" fmla="*/ 2501690 h 2514438"/>
                <a:gd name="connsiteX64" fmla="*/ 2328363 w 2521182"/>
                <a:gd name="connsiteY64" fmla="*/ 2503263 h 2514438"/>
                <a:gd name="connsiteX65" fmla="*/ 2331609 w 2521182"/>
                <a:gd name="connsiteY65" fmla="*/ 2503894 h 2514438"/>
                <a:gd name="connsiteX66" fmla="*/ 2351318 w 2521182"/>
                <a:gd name="connsiteY66" fmla="*/ 2511632 h 2514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521182" h="2514438">
                  <a:moveTo>
                    <a:pt x="2379148" y="2514438"/>
                  </a:moveTo>
                  <a:lnTo>
                    <a:pt x="2406978" y="2511632"/>
                  </a:lnTo>
                  <a:lnTo>
                    <a:pt x="2424370" y="2504804"/>
                  </a:lnTo>
                  <a:lnTo>
                    <a:pt x="2432293" y="2503263"/>
                  </a:lnTo>
                  <a:lnTo>
                    <a:pt x="2438072" y="2499425"/>
                  </a:lnTo>
                  <a:lnTo>
                    <a:pt x="2450754" y="2494446"/>
                  </a:lnTo>
                  <a:lnTo>
                    <a:pt x="2467821" y="2479670"/>
                  </a:lnTo>
                  <a:lnTo>
                    <a:pt x="2477974" y="2472928"/>
                  </a:lnTo>
                  <a:lnTo>
                    <a:pt x="2477973" y="2472928"/>
                  </a:lnTo>
                  <a:lnTo>
                    <a:pt x="2481173" y="2468110"/>
                  </a:lnTo>
                  <a:lnTo>
                    <a:pt x="2485706" y="2464185"/>
                  </a:lnTo>
                  <a:lnTo>
                    <a:pt x="2497947" y="2442849"/>
                  </a:lnTo>
                  <a:lnTo>
                    <a:pt x="2508308" y="2427246"/>
                  </a:lnTo>
                  <a:cubicBezTo>
                    <a:pt x="2515050" y="2410623"/>
                    <a:pt x="2518419" y="2392952"/>
                    <a:pt x="2518420" y="2375281"/>
                  </a:cubicBezTo>
                  <a:lnTo>
                    <a:pt x="2517240" y="2369220"/>
                  </a:lnTo>
                  <a:lnTo>
                    <a:pt x="2517240" y="2269594"/>
                  </a:lnTo>
                  <a:lnTo>
                    <a:pt x="2518420" y="2263529"/>
                  </a:lnTo>
                  <a:lnTo>
                    <a:pt x="2517241" y="2257468"/>
                  </a:lnTo>
                  <a:lnTo>
                    <a:pt x="2517242" y="980635"/>
                  </a:lnTo>
                  <a:lnTo>
                    <a:pt x="2521182" y="980635"/>
                  </a:lnTo>
                  <a:lnTo>
                    <a:pt x="2521182" y="0"/>
                  </a:lnTo>
                  <a:lnTo>
                    <a:pt x="1645990" y="0"/>
                  </a:lnTo>
                  <a:lnTo>
                    <a:pt x="1645990" y="1"/>
                  </a:lnTo>
                  <a:lnTo>
                    <a:pt x="1534237" y="1"/>
                  </a:lnTo>
                  <a:lnTo>
                    <a:pt x="1534237" y="1179"/>
                  </a:lnTo>
                  <a:lnTo>
                    <a:pt x="256970" y="1180"/>
                  </a:lnTo>
                  <a:lnTo>
                    <a:pt x="250909" y="1"/>
                  </a:lnTo>
                  <a:lnTo>
                    <a:pt x="244844" y="1181"/>
                  </a:lnTo>
                  <a:lnTo>
                    <a:pt x="145218" y="1181"/>
                  </a:lnTo>
                  <a:lnTo>
                    <a:pt x="139157" y="1"/>
                  </a:lnTo>
                  <a:cubicBezTo>
                    <a:pt x="121486" y="2"/>
                    <a:pt x="103815" y="3371"/>
                    <a:pt x="87192" y="10113"/>
                  </a:cubicBezTo>
                  <a:lnTo>
                    <a:pt x="71589" y="20474"/>
                  </a:lnTo>
                  <a:lnTo>
                    <a:pt x="50253" y="32715"/>
                  </a:lnTo>
                  <a:lnTo>
                    <a:pt x="46328" y="37248"/>
                  </a:lnTo>
                  <a:lnTo>
                    <a:pt x="41510" y="40448"/>
                  </a:lnTo>
                  <a:lnTo>
                    <a:pt x="41510" y="40447"/>
                  </a:lnTo>
                  <a:lnTo>
                    <a:pt x="34768" y="50600"/>
                  </a:lnTo>
                  <a:lnTo>
                    <a:pt x="19992" y="67667"/>
                  </a:lnTo>
                  <a:lnTo>
                    <a:pt x="15013" y="80349"/>
                  </a:lnTo>
                  <a:lnTo>
                    <a:pt x="11175" y="86128"/>
                  </a:lnTo>
                  <a:lnTo>
                    <a:pt x="9634" y="94051"/>
                  </a:lnTo>
                  <a:lnTo>
                    <a:pt x="2806" y="111443"/>
                  </a:lnTo>
                  <a:lnTo>
                    <a:pt x="0" y="139273"/>
                  </a:lnTo>
                  <a:lnTo>
                    <a:pt x="2806" y="167103"/>
                  </a:lnTo>
                  <a:lnTo>
                    <a:pt x="10544" y="186812"/>
                  </a:lnTo>
                  <a:lnTo>
                    <a:pt x="11175" y="190058"/>
                  </a:lnTo>
                  <a:lnTo>
                    <a:pt x="12748" y="192425"/>
                  </a:lnTo>
                  <a:lnTo>
                    <a:pt x="19992" y="210878"/>
                  </a:lnTo>
                  <a:lnTo>
                    <a:pt x="41491" y="235710"/>
                  </a:lnTo>
                  <a:lnTo>
                    <a:pt x="41510" y="235739"/>
                  </a:lnTo>
                  <a:lnTo>
                    <a:pt x="41553" y="235781"/>
                  </a:lnTo>
                  <a:lnTo>
                    <a:pt x="50253" y="245831"/>
                  </a:lnTo>
                  <a:lnTo>
                    <a:pt x="53418" y="247646"/>
                  </a:lnTo>
                  <a:lnTo>
                    <a:pt x="786416" y="980636"/>
                  </a:lnTo>
                  <a:lnTo>
                    <a:pt x="789475" y="980636"/>
                  </a:lnTo>
                  <a:lnTo>
                    <a:pt x="1578426" y="1769586"/>
                  </a:lnTo>
                  <a:lnTo>
                    <a:pt x="1578887" y="1769125"/>
                  </a:lnTo>
                  <a:lnTo>
                    <a:pt x="2270775" y="2461020"/>
                  </a:lnTo>
                  <a:lnTo>
                    <a:pt x="2272590" y="2464185"/>
                  </a:lnTo>
                  <a:lnTo>
                    <a:pt x="2282640" y="2472885"/>
                  </a:lnTo>
                  <a:lnTo>
                    <a:pt x="2282682" y="2472928"/>
                  </a:lnTo>
                  <a:lnTo>
                    <a:pt x="2282711" y="2472947"/>
                  </a:lnTo>
                  <a:lnTo>
                    <a:pt x="2307543" y="2494446"/>
                  </a:lnTo>
                  <a:lnTo>
                    <a:pt x="2325996" y="2501690"/>
                  </a:lnTo>
                  <a:lnTo>
                    <a:pt x="2328363" y="2503263"/>
                  </a:lnTo>
                  <a:lnTo>
                    <a:pt x="2331609" y="2503894"/>
                  </a:lnTo>
                  <a:lnTo>
                    <a:pt x="2351318" y="2511632"/>
                  </a:lnTo>
                  <a:close/>
                </a:path>
              </a:pathLst>
            </a:custGeom>
            <a:noFill/>
            <a:ln w="22225">
              <a:gradFill flip="none" rotWithShape="1">
                <a:gsLst>
                  <a:gs pos="67000">
                    <a:schemeClr val="bg1"/>
                  </a:gs>
                  <a:gs pos="22000">
                    <a:schemeClr val="bg1">
                      <a:alpha val="0"/>
                      <a:lumMod val="100000"/>
                    </a:schemeClr>
                  </a:gs>
                </a:gsLst>
                <a:lin ang="810000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44"/>
            <p:cNvSpPr/>
            <p:nvPr/>
          </p:nvSpPr>
          <p:spPr>
            <a:xfrm rot="10800000">
              <a:off x="6138642" y="1615844"/>
              <a:ext cx="2204879" cy="2198981"/>
            </a:xfrm>
            <a:custGeom>
              <a:avLst/>
              <a:gdLst>
                <a:gd name="connsiteX0" fmla="*/ 2379148 w 2521182"/>
                <a:gd name="connsiteY0" fmla="*/ 2514438 h 2514438"/>
                <a:gd name="connsiteX1" fmla="*/ 2406978 w 2521182"/>
                <a:gd name="connsiteY1" fmla="*/ 2511632 h 2514438"/>
                <a:gd name="connsiteX2" fmla="*/ 2424370 w 2521182"/>
                <a:gd name="connsiteY2" fmla="*/ 2504804 h 2514438"/>
                <a:gd name="connsiteX3" fmla="*/ 2432293 w 2521182"/>
                <a:gd name="connsiteY3" fmla="*/ 2503263 h 2514438"/>
                <a:gd name="connsiteX4" fmla="*/ 2438072 w 2521182"/>
                <a:gd name="connsiteY4" fmla="*/ 2499425 h 2514438"/>
                <a:gd name="connsiteX5" fmla="*/ 2450754 w 2521182"/>
                <a:gd name="connsiteY5" fmla="*/ 2494446 h 2514438"/>
                <a:gd name="connsiteX6" fmla="*/ 2467821 w 2521182"/>
                <a:gd name="connsiteY6" fmla="*/ 2479670 h 2514438"/>
                <a:gd name="connsiteX7" fmla="*/ 2477974 w 2521182"/>
                <a:gd name="connsiteY7" fmla="*/ 2472928 h 2514438"/>
                <a:gd name="connsiteX8" fmla="*/ 2477973 w 2521182"/>
                <a:gd name="connsiteY8" fmla="*/ 2472928 h 2514438"/>
                <a:gd name="connsiteX9" fmla="*/ 2481173 w 2521182"/>
                <a:gd name="connsiteY9" fmla="*/ 2468110 h 2514438"/>
                <a:gd name="connsiteX10" fmla="*/ 2485706 w 2521182"/>
                <a:gd name="connsiteY10" fmla="*/ 2464185 h 2514438"/>
                <a:gd name="connsiteX11" fmla="*/ 2497947 w 2521182"/>
                <a:gd name="connsiteY11" fmla="*/ 2442849 h 2514438"/>
                <a:gd name="connsiteX12" fmla="*/ 2508308 w 2521182"/>
                <a:gd name="connsiteY12" fmla="*/ 2427246 h 2514438"/>
                <a:gd name="connsiteX13" fmla="*/ 2518420 w 2521182"/>
                <a:gd name="connsiteY13" fmla="*/ 2375281 h 2514438"/>
                <a:gd name="connsiteX14" fmla="*/ 2517240 w 2521182"/>
                <a:gd name="connsiteY14" fmla="*/ 2369220 h 2514438"/>
                <a:gd name="connsiteX15" fmla="*/ 2517240 w 2521182"/>
                <a:gd name="connsiteY15" fmla="*/ 2269594 h 2514438"/>
                <a:gd name="connsiteX16" fmla="*/ 2518420 w 2521182"/>
                <a:gd name="connsiteY16" fmla="*/ 2263529 h 2514438"/>
                <a:gd name="connsiteX17" fmla="*/ 2517241 w 2521182"/>
                <a:gd name="connsiteY17" fmla="*/ 2257468 h 2514438"/>
                <a:gd name="connsiteX18" fmla="*/ 2517242 w 2521182"/>
                <a:gd name="connsiteY18" fmla="*/ 980635 h 2514438"/>
                <a:gd name="connsiteX19" fmla="*/ 2521182 w 2521182"/>
                <a:gd name="connsiteY19" fmla="*/ 980635 h 2514438"/>
                <a:gd name="connsiteX20" fmla="*/ 2521182 w 2521182"/>
                <a:gd name="connsiteY20" fmla="*/ 0 h 2514438"/>
                <a:gd name="connsiteX21" fmla="*/ 1645990 w 2521182"/>
                <a:gd name="connsiteY21" fmla="*/ 0 h 2514438"/>
                <a:gd name="connsiteX22" fmla="*/ 1645990 w 2521182"/>
                <a:gd name="connsiteY22" fmla="*/ 1 h 2514438"/>
                <a:gd name="connsiteX23" fmla="*/ 1534237 w 2521182"/>
                <a:gd name="connsiteY23" fmla="*/ 1 h 2514438"/>
                <a:gd name="connsiteX24" fmla="*/ 1534237 w 2521182"/>
                <a:gd name="connsiteY24" fmla="*/ 1179 h 2514438"/>
                <a:gd name="connsiteX25" fmla="*/ 256970 w 2521182"/>
                <a:gd name="connsiteY25" fmla="*/ 1180 h 2514438"/>
                <a:gd name="connsiteX26" fmla="*/ 250909 w 2521182"/>
                <a:gd name="connsiteY26" fmla="*/ 1 h 2514438"/>
                <a:gd name="connsiteX27" fmla="*/ 244844 w 2521182"/>
                <a:gd name="connsiteY27" fmla="*/ 1181 h 2514438"/>
                <a:gd name="connsiteX28" fmla="*/ 145218 w 2521182"/>
                <a:gd name="connsiteY28" fmla="*/ 1181 h 2514438"/>
                <a:gd name="connsiteX29" fmla="*/ 139157 w 2521182"/>
                <a:gd name="connsiteY29" fmla="*/ 1 h 2514438"/>
                <a:gd name="connsiteX30" fmla="*/ 87192 w 2521182"/>
                <a:gd name="connsiteY30" fmla="*/ 10113 h 2514438"/>
                <a:gd name="connsiteX31" fmla="*/ 71589 w 2521182"/>
                <a:gd name="connsiteY31" fmla="*/ 20474 h 2514438"/>
                <a:gd name="connsiteX32" fmla="*/ 50253 w 2521182"/>
                <a:gd name="connsiteY32" fmla="*/ 32715 h 2514438"/>
                <a:gd name="connsiteX33" fmla="*/ 46328 w 2521182"/>
                <a:gd name="connsiteY33" fmla="*/ 37248 h 2514438"/>
                <a:gd name="connsiteX34" fmla="*/ 41510 w 2521182"/>
                <a:gd name="connsiteY34" fmla="*/ 40448 h 2514438"/>
                <a:gd name="connsiteX35" fmla="*/ 41510 w 2521182"/>
                <a:gd name="connsiteY35" fmla="*/ 40447 h 2514438"/>
                <a:gd name="connsiteX36" fmla="*/ 34768 w 2521182"/>
                <a:gd name="connsiteY36" fmla="*/ 50600 h 2514438"/>
                <a:gd name="connsiteX37" fmla="*/ 19992 w 2521182"/>
                <a:gd name="connsiteY37" fmla="*/ 67667 h 2514438"/>
                <a:gd name="connsiteX38" fmla="*/ 15013 w 2521182"/>
                <a:gd name="connsiteY38" fmla="*/ 80349 h 2514438"/>
                <a:gd name="connsiteX39" fmla="*/ 11175 w 2521182"/>
                <a:gd name="connsiteY39" fmla="*/ 86128 h 2514438"/>
                <a:gd name="connsiteX40" fmla="*/ 9634 w 2521182"/>
                <a:gd name="connsiteY40" fmla="*/ 94051 h 2514438"/>
                <a:gd name="connsiteX41" fmla="*/ 2806 w 2521182"/>
                <a:gd name="connsiteY41" fmla="*/ 111443 h 2514438"/>
                <a:gd name="connsiteX42" fmla="*/ 0 w 2521182"/>
                <a:gd name="connsiteY42" fmla="*/ 139273 h 2514438"/>
                <a:gd name="connsiteX43" fmla="*/ 2806 w 2521182"/>
                <a:gd name="connsiteY43" fmla="*/ 167103 h 2514438"/>
                <a:gd name="connsiteX44" fmla="*/ 10544 w 2521182"/>
                <a:gd name="connsiteY44" fmla="*/ 186812 h 2514438"/>
                <a:gd name="connsiteX45" fmla="*/ 11175 w 2521182"/>
                <a:gd name="connsiteY45" fmla="*/ 190058 h 2514438"/>
                <a:gd name="connsiteX46" fmla="*/ 12748 w 2521182"/>
                <a:gd name="connsiteY46" fmla="*/ 192425 h 2514438"/>
                <a:gd name="connsiteX47" fmla="*/ 19992 w 2521182"/>
                <a:gd name="connsiteY47" fmla="*/ 210878 h 2514438"/>
                <a:gd name="connsiteX48" fmla="*/ 41491 w 2521182"/>
                <a:gd name="connsiteY48" fmla="*/ 235710 h 2514438"/>
                <a:gd name="connsiteX49" fmla="*/ 41510 w 2521182"/>
                <a:gd name="connsiteY49" fmla="*/ 235739 h 2514438"/>
                <a:gd name="connsiteX50" fmla="*/ 41553 w 2521182"/>
                <a:gd name="connsiteY50" fmla="*/ 235781 h 2514438"/>
                <a:gd name="connsiteX51" fmla="*/ 50253 w 2521182"/>
                <a:gd name="connsiteY51" fmla="*/ 245831 h 2514438"/>
                <a:gd name="connsiteX52" fmla="*/ 53418 w 2521182"/>
                <a:gd name="connsiteY52" fmla="*/ 247646 h 2514438"/>
                <a:gd name="connsiteX53" fmla="*/ 786416 w 2521182"/>
                <a:gd name="connsiteY53" fmla="*/ 980636 h 2514438"/>
                <a:gd name="connsiteX54" fmla="*/ 789475 w 2521182"/>
                <a:gd name="connsiteY54" fmla="*/ 980636 h 2514438"/>
                <a:gd name="connsiteX55" fmla="*/ 1578426 w 2521182"/>
                <a:gd name="connsiteY55" fmla="*/ 1769586 h 2514438"/>
                <a:gd name="connsiteX56" fmla="*/ 1578887 w 2521182"/>
                <a:gd name="connsiteY56" fmla="*/ 1769125 h 2514438"/>
                <a:gd name="connsiteX57" fmla="*/ 2270775 w 2521182"/>
                <a:gd name="connsiteY57" fmla="*/ 2461020 h 2514438"/>
                <a:gd name="connsiteX58" fmla="*/ 2272590 w 2521182"/>
                <a:gd name="connsiteY58" fmla="*/ 2464185 h 2514438"/>
                <a:gd name="connsiteX59" fmla="*/ 2282640 w 2521182"/>
                <a:gd name="connsiteY59" fmla="*/ 2472885 h 2514438"/>
                <a:gd name="connsiteX60" fmla="*/ 2282682 w 2521182"/>
                <a:gd name="connsiteY60" fmla="*/ 2472928 h 2514438"/>
                <a:gd name="connsiteX61" fmla="*/ 2282711 w 2521182"/>
                <a:gd name="connsiteY61" fmla="*/ 2472947 h 2514438"/>
                <a:gd name="connsiteX62" fmla="*/ 2307543 w 2521182"/>
                <a:gd name="connsiteY62" fmla="*/ 2494446 h 2514438"/>
                <a:gd name="connsiteX63" fmla="*/ 2325996 w 2521182"/>
                <a:gd name="connsiteY63" fmla="*/ 2501690 h 2514438"/>
                <a:gd name="connsiteX64" fmla="*/ 2328363 w 2521182"/>
                <a:gd name="connsiteY64" fmla="*/ 2503263 h 2514438"/>
                <a:gd name="connsiteX65" fmla="*/ 2331609 w 2521182"/>
                <a:gd name="connsiteY65" fmla="*/ 2503894 h 2514438"/>
                <a:gd name="connsiteX66" fmla="*/ 2351318 w 2521182"/>
                <a:gd name="connsiteY66" fmla="*/ 2511632 h 2514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521182" h="2514438">
                  <a:moveTo>
                    <a:pt x="2379148" y="2514438"/>
                  </a:moveTo>
                  <a:lnTo>
                    <a:pt x="2406978" y="2511632"/>
                  </a:lnTo>
                  <a:lnTo>
                    <a:pt x="2424370" y="2504804"/>
                  </a:lnTo>
                  <a:lnTo>
                    <a:pt x="2432293" y="2503263"/>
                  </a:lnTo>
                  <a:lnTo>
                    <a:pt x="2438072" y="2499425"/>
                  </a:lnTo>
                  <a:lnTo>
                    <a:pt x="2450754" y="2494446"/>
                  </a:lnTo>
                  <a:lnTo>
                    <a:pt x="2467821" y="2479670"/>
                  </a:lnTo>
                  <a:lnTo>
                    <a:pt x="2477974" y="2472928"/>
                  </a:lnTo>
                  <a:lnTo>
                    <a:pt x="2477973" y="2472928"/>
                  </a:lnTo>
                  <a:lnTo>
                    <a:pt x="2481173" y="2468110"/>
                  </a:lnTo>
                  <a:lnTo>
                    <a:pt x="2485706" y="2464185"/>
                  </a:lnTo>
                  <a:lnTo>
                    <a:pt x="2497947" y="2442849"/>
                  </a:lnTo>
                  <a:lnTo>
                    <a:pt x="2508308" y="2427246"/>
                  </a:lnTo>
                  <a:cubicBezTo>
                    <a:pt x="2515050" y="2410623"/>
                    <a:pt x="2518419" y="2392952"/>
                    <a:pt x="2518420" y="2375281"/>
                  </a:cubicBezTo>
                  <a:lnTo>
                    <a:pt x="2517240" y="2369220"/>
                  </a:lnTo>
                  <a:lnTo>
                    <a:pt x="2517240" y="2269594"/>
                  </a:lnTo>
                  <a:lnTo>
                    <a:pt x="2518420" y="2263529"/>
                  </a:lnTo>
                  <a:lnTo>
                    <a:pt x="2517241" y="2257468"/>
                  </a:lnTo>
                  <a:lnTo>
                    <a:pt x="2517242" y="980635"/>
                  </a:lnTo>
                  <a:lnTo>
                    <a:pt x="2521182" y="980635"/>
                  </a:lnTo>
                  <a:lnTo>
                    <a:pt x="2521182" y="0"/>
                  </a:lnTo>
                  <a:lnTo>
                    <a:pt x="1645990" y="0"/>
                  </a:lnTo>
                  <a:lnTo>
                    <a:pt x="1645990" y="1"/>
                  </a:lnTo>
                  <a:lnTo>
                    <a:pt x="1534237" y="1"/>
                  </a:lnTo>
                  <a:lnTo>
                    <a:pt x="1534237" y="1179"/>
                  </a:lnTo>
                  <a:lnTo>
                    <a:pt x="256970" y="1180"/>
                  </a:lnTo>
                  <a:lnTo>
                    <a:pt x="250909" y="1"/>
                  </a:lnTo>
                  <a:lnTo>
                    <a:pt x="244844" y="1181"/>
                  </a:lnTo>
                  <a:lnTo>
                    <a:pt x="145218" y="1181"/>
                  </a:lnTo>
                  <a:lnTo>
                    <a:pt x="139157" y="1"/>
                  </a:lnTo>
                  <a:cubicBezTo>
                    <a:pt x="121486" y="2"/>
                    <a:pt x="103815" y="3371"/>
                    <a:pt x="87192" y="10113"/>
                  </a:cubicBezTo>
                  <a:lnTo>
                    <a:pt x="71589" y="20474"/>
                  </a:lnTo>
                  <a:lnTo>
                    <a:pt x="50253" y="32715"/>
                  </a:lnTo>
                  <a:lnTo>
                    <a:pt x="46328" y="37248"/>
                  </a:lnTo>
                  <a:lnTo>
                    <a:pt x="41510" y="40448"/>
                  </a:lnTo>
                  <a:lnTo>
                    <a:pt x="41510" y="40447"/>
                  </a:lnTo>
                  <a:lnTo>
                    <a:pt x="34768" y="50600"/>
                  </a:lnTo>
                  <a:lnTo>
                    <a:pt x="19992" y="67667"/>
                  </a:lnTo>
                  <a:lnTo>
                    <a:pt x="15013" y="80349"/>
                  </a:lnTo>
                  <a:lnTo>
                    <a:pt x="11175" y="86128"/>
                  </a:lnTo>
                  <a:lnTo>
                    <a:pt x="9634" y="94051"/>
                  </a:lnTo>
                  <a:lnTo>
                    <a:pt x="2806" y="111443"/>
                  </a:lnTo>
                  <a:lnTo>
                    <a:pt x="0" y="139273"/>
                  </a:lnTo>
                  <a:lnTo>
                    <a:pt x="2806" y="167103"/>
                  </a:lnTo>
                  <a:lnTo>
                    <a:pt x="10544" y="186812"/>
                  </a:lnTo>
                  <a:lnTo>
                    <a:pt x="11175" y="190058"/>
                  </a:lnTo>
                  <a:lnTo>
                    <a:pt x="12748" y="192425"/>
                  </a:lnTo>
                  <a:lnTo>
                    <a:pt x="19992" y="210878"/>
                  </a:lnTo>
                  <a:lnTo>
                    <a:pt x="41491" y="235710"/>
                  </a:lnTo>
                  <a:lnTo>
                    <a:pt x="41510" y="235739"/>
                  </a:lnTo>
                  <a:lnTo>
                    <a:pt x="41553" y="235781"/>
                  </a:lnTo>
                  <a:lnTo>
                    <a:pt x="50253" y="245831"/>
                  </a:lnTo>
                  <a:lnTo>
                    <a:pt x="53418" y="247646"/>
                  </a:lnTo>
                  <a:lnTo>
                    <a:pt x="786416" y="980636"/>
                  </a:lnTo>
                  <a:lnTo>
                    <a:pt x="789475" y="980636"/>
                  </a:lnTo>
                  <a:lnTo>
                    <a:pt x="1578426" y="1769586"/>
                  </a:lnTo>
                  <a:lnTo>
                    <a:pt x="1578887" y="1769125"/>
                  </a:lnTo>
                  <a:lnTo>
                    <a:pt x="2270775" y="2461020"/>
                  </a:lnTo>
                  <a:lnTo>
                    <a:pt x="2272590" y="2464185"/>
                  </a:lnTo>
                  <a:lnTo>
                    <a:pt x="2282640" y="2472885"/>
                  </a:lnTo>
                  <a:lnTo>
                    <a:pt x="2282682" y="2472928"/>
                  </a:lnTo>
                  <a:lnTo>
                    <a:pt x="2282711" y="2472947"/>
                  </a:lnTo>
                  <a:lnTo>
                    <a:pt x="2307543" y="2494446"/>
                  </a:lnTo>
                  <a:lnTo>
                    <a:pt x="2325996" y="2501690"/>
                  </a:lnTo>
                  <a:lnTo>
                    <a:pt x="2328363" y="2503263"/>
                  </a:lnTo>
                  <a:lnTo>
                    <a:pt x="2331609" y="2503894"/>
                  </a:lnTo>
                  <a:lnTo>
                    <a:pt x="2351318" y="2511632"/>
                  </a:lnTo>
                  <a:close/>
                </a:path>
              </a:pathLst>
            </a:custGeom>
            <a:noFill/>
            <a:ln w="22225">
              <a:gradFill flip="none" rotWithShape="1">
                <a:gsLst>
                  <a:gs pos="67000">
                    <a:schemeClr val="bg1"/>
                  </a:gs>
                  <a:gs pos="22000">
                    <a:schemeClr val="bg1">
                      <a:alpha val="0"/>
                      <a:lumMod val="100000"/>
                    </a:schemeClr>
                  </a:gs>
                </a:gsLst>
                <a:lin ang="810000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24" name="任意多边形 45"/>
            <p:cNvSpPr/>
            <p:nvPr/>
          </p:nvSpPr>
          <p:spPr>
            <a:xfrm rot="10800000" flipH="1" flipV="1">
              <a:off x="3850779" y="3875595"/>
              <a:ext cx="2173791" cy="2198981"/>
            </a:xfrm>
            <a:custGeom>
              <a:avLst/>
              <a:gdLst>
                <a:gd name="connsiteX0" fmla="*/ 2379148 w 2521182"/>
                <a:gd name="connsiteY0" fmla="*/ 2514438 h 2514438"/>
                <a:gd name="connsiteX1" fmla="*/ 2406978 w 2521182"/>
                <a:gd name="connsiteY1" fmla="*/ 2511632 h 2514438"/>
                <a:gd name="connsiteX2" fmla="*/ 2424370 w 2521182"/>
                <a:gd name="connsiteY2" fmla="*/ 2504804 h 2514438"/>
                <a:gd name="connsiteX3" fmla="*/ 2432293 w 2521182"/>
                <a:gd name="connsiteY3" fmla="*/ 2503263 h 2514438"/>
                <a:gd name="connsiteX4" fmla="*/ 2438072 w 2521182"/>
                <a:gd name="connsiteY4" fmla="*/ 2499425 h 2514438"/>
                <a:gd name="connsiteX5" fmla="*/ 2450754 w 2521182"/>
                <a:gd name="connsiteY5" fmla="*/ 2494446 h 2514438"/>
                <a:gd name="connsiteX6" fmla="*/ 2467821 w 2521182"/>
                <a:gd name="connsiteY6" fmla="*/ 2479670 h 2514438"/>
                <a:gd name="connsiteX7" fmla="*/ 2477974 w 2521182"/>
                <a:gd name="connsiteY7" fmla="*/ 2472928 h 2514438"/>
                <a:gd name="connsiteX8" fmla="*/ 2477973 w 2521182"/>
                <a:gd name="connsiteY8" fmla="*/ 2472928 h 2514438"/>
                <a:gd name="connsiteX9" fmla="*/ 2481173 w 2521182"/>
                <a:gd name="connsiteY9" fmla="*/ 2468110 h 2514438"/>
                <a:gd name="connsiteX10" fmla="*/ 2485706 w 2521182"/>
                <a:gd name="connsiteY10" fmla="*/ 2464185 h 2514438"/>
                <a:gd name="connsiteX11" fmla="*/ 2497947 w 2521182"/>
                <a:gd name="connsiteY11" fmla="*/ 2442849 h 2514438"/>
                <a:gd name="connsiteX12" fmla="*/ 2508308 w 2521182"/>
                <a:gd name="connsiteY12" fmla="*/ 2427246 h 2514438"/>
                <a:gd name="connsiteX13" fmla="*/ 2518420 w 2521182"/>
                <a:gd name="connsiteY13" fmla="*/ 2375281 h 2514438"/>
                <a:gd name="connsiteX14" fmla="*/ 2517240 w 2521182"/>
                <a:gd name="connsiteY14" fmla="*/ 2369220 h 2514438"/>
                <a:gd name="connsiteX15" fmla="*/ 2517240 w 2521182"/>
                <a:gd name="connsiteY15" fmla="*/ 2269594 h 2514438"/>
                <a:gd name="connsiteX16" fmla="*/ 2518420 w 2521182"/>
                <a:gd name="connsiteY16" fmla="*/ 2263529 h 2514438"/>
                <a:gd name="connsiteX17" fmla="*/ 2517241 w 2521182"/>
                <a:gd name="connsiteY17" fmla="*/ 2257468 h 2514438"/>
                <a:gd name="connsiteX18" fmla="*/ 2517242 w 2521182"/>
                <a:gd name="connsiteY18" fmla="*/ 980635 h 2514438"/>
                <a:gd name="connsiteX19" fmla="*/ 2521182 w 2521182"/>
                <a:gd name="connsiteY19" fmla="*/ 980635 h 2514438"/>
                <a:gd name="connsiteX20" fmla="*/ 2521182 w 2521182"/>
                <a:gd name="connsiteY20" fmla="*/ 0 h 2514438"/>
                <a:gd name="connsiteX21" fmla="*/ 1645990 w 2521182"/>
                <a:gd name="connsiteY21" fmla="*/ 0 h 2514438"/>
                <a:gd name="connsiteX22" fmla="*/ 1645990 w 2521182"/>
                <a:gd name="connsiteY22" fmla="*/ 1 h 2514438"/>
                <a:gd name="connsiteX23" fmla="*/ 1534237 w 2521182"/>
                <a:gd name="connsiteY23" fmla="*/ 1 h 2514438"/>
                <a:gd name="connsiteX24" fmla="*/ 1534237 w 2521182"/>
                <a:gd name="connsiteY24" fmla="*/ 1179 h 2514438"/>
                <a:gd name="connsiteX25" fmla="*/ 256970 w 2521182"/>
                <a:gd name="connsiteY25" fmla="*/ 1180 h 2514438"/>
                <a:gd name="connsiteX26" fmla="*/ 250909 w 2521182"/>
                <a:gd name="connsiteY26" fmla="*/ 1 h 2514438"/>
                <a:gd name="connsiteX27" fmla="*/ 244844 w 2521182"/>
                <a:gd name="connsiteY27" fmla="*/ 1181 h 2514438"/>
                <a:gd name="connsiteX28" fmla="*/ 145218 w 2521182"/>
                <a:gd name="connsiteY28" fmla="*/ 1181 h 2514438"/>
                <a:gd name="connsiteX29" fmla="*/ 139157 w 2521182"/>
                <a:gd name="connsiteY29" fmla="*/ 1 h 2514438"/>
                <a:gd name="connsiteX30" fmla="*/ 87192 w 2521182"/>
                <a:gd name="connsiteY30" fmla="*/ 10113 h 2514438"/>
                <a:gd name="connsiteX31" fmla="*/ 71589 w 2521182"/>
                <a:gd name="connsiteY31" fmla="*/ 20474 h 2514438"/>
                <a:gd name="connsiteX32" fmla="*/ 50253 w 2521182"/>
                <a:gd name="connsiteY32" fmla="*/ 32715 h 2514438"/>
                <a:gd name="connsiteX33" fmla="*/ 46328 w 2521182"/>
                <a:gd name="connsiteY33" fmla="*/ 37248 h 2514438"/>
                <a:gd name="connsiteX34" fmla="*/ 41510 w 2521182"/>
                <a:gd name="connsiteY34" fmla="*/ 40448 h 2514438"/>
                <a:gd name="connsiteX35" fmla="*/ 41510 w 2521182"/>
                <a:gd name="connsiteY35" fmla="*/ 40447 h 2514438"/>
                <a:gd name="connsiteX36" fmla="*/ 34768 w 2521182"/>
                <a:gd name="connsiteY36" fmla="*/ 50600 h 2514438"/>
                <a:gd name="connsiteX37" fmla="*/ 19992 w 2521182"/>
                <a:gd name="connsiteY37" fmla="*/ 67667 h 2514438"/>
                <a:gd name="connsiteX38" fmla="*/ 15013 w 2521182"/>
                <a:gd name="connsiteY38" fmla="*/ 80349 h 2514438"/>
                <a:gd name="connsiteX39" fmla="*/ 11175 w 2521182"/>
                <a:gd name="connsiteY39" fmla="*/ 86128 h 2514438"/>
                <a:gd name="connsiteX40" fmla="*/ 9634 w 2521182"/>
                <a:gd name="connsiteY40" fmla="*/ 94051 h 2514438"/>
                <a:gd name="connsiteX41" fmla="*/ 2806 w 2521182"/>
                <a:gd name="connsiteY41" fmla="*/ 111443 h 2514438"/>
                <a:gd name="connsiteX42" fmla="*/ 0 w 2521182"/>
                <a:gd name="connsiteY42" fmla="*/ 139273 h 2514438"/>
                <a:gd name="connsiteX43" fmla="*/ 2806 w 2521182"/>
                <a:gd name="connsiteY43" fmla="*/ 167103 h 2514438"/>
                <a:gd name="connsiteX44" fmla="*/ 10544 w 2521182"/>
                <a:gd name="connsiteY44" fmla="*/ 186812 h 2514438"/>
                <a:gd name="connsiteX45" fmla="*/ 11175 w 2521182"/>
                <a:gd name="connsiteY45" fmla="*/ 190058 h 2514438"/>
                <a:gd name="connsiteX46" fmla="*/ 12748 w 2521182"/>
                <a:gd name="connsiteY46" fmla="*/ 192425 h 2514438"/>
                <a:gd name="connsiteX47" fmla="*/ 19992 w 2521182"/>
                <a:gd name="connsiteY47" fmla="*/ 210878 h 2514438"/>
                <a:gd name="connsiteX48" fmla="*/ 41491 w 2521182"/>
                <a:gd name="connsiteY48" fmla="*/ 235710 h 2514438"/>
                <a:gd name="connsiteX49" fmla="*/ 41510 w 2521182"/>
                <a:gd name="connsiteY49" fmla="*/ 235739 h 2514438"/>
                <a:gd name="connsiteX50" fmla="*/ 41553 w 2521182"/>
                <a:gd name="connsiteY50" fmla="*/ 235781 h 2514438"/>
                <a:gd name="connsiteX51" fmla="*/ 50253 w 2521182"/>
                <a:gd name="connsiteY51" fmla="*/ 245831 h 2514438"/>
                <a:gd name="connsiteX52" fmla="*/ 53418 w 2521182"/>
                <a:gd name="connsiteY52" fmla="*/ 247646 h 2514438"/>
                <a:gd name="connsiteX53" fmla="*/ 786416 w 2521182"/>
                <a:gd name="connsiteY53" fmla="*/ 980636 h 2514438"/>
                <a:gd name="connsiteX54" fmla="*/ 789475 w 2521182"/>
                <a:gd name="connsiteY54" fmla="*/ 980636 h 2514438"/>
                <a:gd name="connsiteX55" fmla="*/ 1578426 w 2521182"/>
                <a:gd name="connsiteY55" fmla="*/ 1769586 h 2514438"/>
                <a:gd name="connsiteX56" fmla="*/ 1578887 w 2521182"/>
                <a:gd name="connsiteY56" fmla="*/ 1769125 h 2514438"/>
                <a:gd name="connsiteX57" fmla="*/ 2270775 w 2521182"/>
                <a:gd name="connsiteY57" fmla="*/ 2461020 h 2514438"/>
                <a:gd name="connsiteX58" fmla="*/ 2272590 w 2521182"/>
                <a:gd name="connsiteY58" fmla="*/ 2464185 h 2514438"/>
                <a:gd name="connsiteX59" fmla="*/ 2282640 w 2521182"/>
                <a:gd name="connsiteY59" fmla="*/ 2472885 h 2514438"/>
                <a:gd name="connsiteX60" fmla="*/ 2282682 w 2521182"/>
                <a:gd name="connsiteY60" fmla="*/ 2472928 h 2514438"/>
                <a:gd name="connsiteX61" fmla="*/ 2282711 w 2521182"/>
                <a:gd name="connsiteY61" fmla="*/ 2472947 h 2514438"/>
                <a:gd name="connsiteX62" fmla="*/ 2307543 w 2521182"/>
                <a:gd name="connsiteY62" fmla="*/ 2494446 h 2514438"/>
                <a:gd name="connsiteX63" fmla="*/ 2325996 w 2521182"/>
                <a:gd name="connsiteY63" fmla="*/ 2501690 h 2514438"/>
                <a:gd name="connsiteX64" fmla="*/ 2328363 w 2521182"/>
                <a:gd name="connsiteY64" fmla="*/ 2503263 h 2514438"/>
                <a:gd name="connsiteX65" fmla="*/ 2331609 w 2521182"/>
                <a:gd name="connsiteY65" fmla="*/ 2503894 h 2514438"/>
                <a:gd name="connsiteX66" fmla="*/ 2351318 w 2521182"/>
                <a:gd name="connsiteY66" fmla="*/ 2511632 h 2514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521182" h="2514438">
                  <a:moveTo>
                    <a:pt x="2379148" y="2514438"/>
                  </a:moveTo>
                  <a:lnTo>
                    <a:pt x="2406978" y="2511632"/>
                  </a:lnTo>
                  <a:lnTo>
                    <a:pt x="2424370" y="2504804"/>
                  </a:lnTo>
                  <a:lnTo>
                    <a:pt x="2432293" y="2503263"/>
                  </a:lnTo>
                  <a:lnTo>
                    <a:pt x="2438072" y="2499425"/>
                  </a:lnTo>
                  <a:lnTo>
                    <a:pt x="2450754" y="2494446"/>
                  </a:lnTo>
                  <a:lnTo>
                    <a:pt x="2467821" y="2479670"/>
                  </a:lnTo>
                  <a:lnTo>
                    <a:pt x="2477974" y="2472928"/>
                  </a:lnTo>
                  <a:lnTo>
                    <a:pt x="2477973" y="2472928"/>
                  </a:lnTo>
                  <a:lnTo>
                    <a:pt x="2481173" y="2468110"/>
                  </a:lnTo>
                  <a:lnTo>
                    <a:pt x="2485706" y="2464185"/>
                  </a:lnTo>
                  <a:lnTo>
                    <a:pt x="2497947" y="2442849"/>
                  </a:lnTo>
                  <a:lnTo>
                    <a:pt x="2508308" y="2427246"/>
                  </a:lnTo>
                  <a:cubicBezTo>
                    <a:pt x="2515050" y="2410623"/>
                    <a:pt x="2518419" y="2392952"/>
                    <a:pt x="2518420" y="2375281"/>
                  </a:cubicBezTo>
                  <a:lnTo>
                    <a:pt x="2517240" y="2369220"/>
                  </a:lnTo>
                  <a:lnTo>
                    <a:pt x="2517240" y="2269594"/>
                  </a:lnTo>
                  <a:lnTo>
                    <a:pt x="2518420" y="2263529"/>
                  </a:lnTo>
                  <a:lnTo>
                    <a:pt x="2517241" y="2257468"/>
                  </a:lnTo>
                  <a:lnTo>
                    <a:pt x="2517242" y="980635"/>
                  </a:lnTo>
                  <a:lnTo>
                    <a:pt x="2521182" y="980635"/>
                  </a:lnTo>
                  <a:lnTo>
                    <a:pt x="2521182" y="0"/>
                  </a:lnTo>
                  <a:lnTo>
                    <a:pt x="1645990" y="0"/>
                  </a:lnTo>
                  <a:lnTo>
                    <a:pt x="1645990" y="1"/>
                  </a:lnTo>
                  <a:lnTo>
                    <a:pt x="1534237" y="1"/>
                  </a:lnTo>
                  <a:lnTo>
                    <a:pt x="1534237" y="1179"/>
                  </a:lnTo>
                  <a:lnTo>
                    <a:pt x="256970" y="1180"/>
                  </a:lnTo>
                  <a:lnTo>
                    <a:pt x="250909" y="1"/>
                  </a:lnTo>
                  <a:lnTo>
                    <a:pt x="244844" y="1181"/>
                  </a:lnTo>
                  <a:lnTo>
                    <a:pt x="145218" y="1181"/>
                  </a:lnTo>
                  <a:lnTo>
                    <a:pt x="139157" y="1"/>
                  </a:lnTo>
                  <a:cubicBezTo>
                    <a:pt x="121486" y="2"/>
                    <a:pt x="103815" y="3371"/>
                    <a:pt x="87192" y="10113"/>
                  </a:cubicBezTo>
                  <a:lnTo>
                    <a:pt x="71589" y="20474"/>
                  </a:lnTo>
                  <a:lnTo>
                    <a:pt x="50253" y="32715"/>
                  </a:lnTo>
                  <a:lnTo>
                    <a:pt x="46328" y="37248"/>
                  </a:lnTo>
                  <a:lnTo>
                    <a:pt x="41510" y="40448"/>
                  </a:lnTo>
                  <a:lnTo>
                    <a:pt x="41510" y="40447"/>
                  </a:lnTo>
                  <a:lnTo>
                    <a:pt x="34768" y="50600"/>
                  </a:lnTo>
                  <a:lnTo>
                    <a:pt x="19992" y="67667"/>
                  </a:lnTo>
                  <a:lnTo>
                    <a:pt x="15013" y="80349"/>
                  </a:lnTo>
                  <a:lnTo>
                    <a:pt x="11175" y="86128"/>
                  </a:lnTo>
                  <a:lnTo>
                    <a:pt x="9634" y="94051"/>
                  </a:lnTo>
                  <a:lnTo>
                    <a:pt x="2806" y="111443"/>
                  </a:lnTo>
                  <a:lnTo>
                    <a:pt x="0" y="139273"/>
                  </a:lnTo>
                  <a:lnTo>
                    <a:pt x="2806" y="167103"/>
                  </a:lnTo>
                  <a:lnTo>
                    <a:pt x="10544" y="186812"/>
                  </a:lnTo>
                  <a:lnTo>
                    <a:pt x="11175" y="190058"/>
                  </a:lnTo>
                  <a:lnTo>
                    <a:pt x="12748" y="192425"/>
                  </a:lnTo>
                  <a:lnTo>
                    <a:pt x="19992" y="210878"/>
                  </a:lnTo>
                  <a:lnTo>
                    <a:pt x="41491" y="235710"/>
                  </a:lnTo>
                  <a:lnTo>
                    <a:pt x="41510" y="235739"/>
                  </a:lnTo>
                  <a:lnTo>
                    <a:pt x="41553" y="235781"/>
                  </a:lnTo>
                  <a:lnTo>
                    <a:pt x="50253" y="245831"/>
                  </a:lnTo>
                  <a:lnTo>
                    <a:pt x="53418" y="247646"/>
                  </a:lnTo>
                  <a:lnTo>
                    <a:pt x="786416" y="980636"/>
                  </a:lnTo>
                  <a:lnTo>
                    <a:pt x="789475" y="980636"/>
                  </a:lnTo>
                  <a:lnTo>
                    <a:pt x="1578426" y="1769586"/>
                  </a:lnTo>
                  <a:lnTo>
                    <a:pt x="1578887" y="1769125"/>
                  </a:lnTo>
                  <a:lnTo>
                    <a:pt x="2270775" y="2461020"/>
                  </a:lnTo>
                  <a:lnTo>
                    <a:pt x="2272590" y="2464185"/>
                  </a:lnTo>
                  <a:lnTo>
                    <a:pt x="2282640" y="2472885"/>
                  </a:lnTo>
                  <a:lnTo>
                    <a:pt x="2282682" y="2472928"/>
                  </a:lnTo>
                  <a:lnTo>
                    <a:pt x="2282711" y="2472947"/>
                  </a:lnTo>
                  <a:lnTo>
                    <a:pt x="2307543" y="2494446"/>
                  </a:lnTo>
                  <a:lnTo>
                    <a:pt x="2325996" y="2501690"/>
                  </a:lnTo>
                  <a:lnTo>
                    <a:pt x="2328363" y="2503263"/>
                  </a:lnTo>
                  <a:lnTo>
                    <a:pt x="2331609" y="2503894"/>
                  </a:lnTo>
                  <a:lnTo>
                    <a:pt x="2351318" y="2511632"/>
                  </a:lnTo>
                  <a:close/>
                </a:path>
              </a:pathLst>
            </a:custGeom>
            <a:noFill/>
            <a:ln w="22225">
              <a:gradFill flip="none" rotWithShape="1">
                <a:gsLst>
                  <a:gs pos="67000">
                    <a:schemeClr val="bg1"/>
                  </a:gs>
                  <a:gs pos="22000">
                    <a:schemeClr val="bg1">
                      <a:alpha val="0"/>
                      <a:lumMod val="100000"/>
                    </a:schemeClr>
                  </a:gs>
                </a:gsLst>
                <a:lin ang="810000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25" name="任意多边形 46"/>
            <p:cNvSpPr/>
            <p:nvPr/>
          </p:nvSpPr>
          <p:spPr>
            <a:xfrm rot="10800000" flipV="1">
              <a:off x="6149192" y="3881987"/>
              <a:ext cx="2194328" cy="2198981"/>
            </a:xfrm>
            <a:custGeom>
              <a:avLst/>
              <a:gdLst>
                <a:gd name="connsiteX0" fmla="*/ 2379148 w 2521182"/>
                <a:gd name="connsiteY0" fmla="*/ 2514438 h 2514438"/>
                <a:gd name="connsiteX1" fmla="*/ 2406978 w 2521182"/>
                <a:gd name="connsiteY1" fmla="*/ 2511632 h 2514438"/>
                <a:gd name="connsiteX2" fmla="*/ 2424370 w 2521182"/>
                <a:gd name="connsiteY2" fmla="*/ 2504804 h 2514438"/>
                <a:gd name="connsiteX3" fmla="*/ 2432293 w 2521182"/>
                <a:gd name="connsiteY3" fmla="*/ 2503263 h 2514438"/>
                <a:gd name="connsiteX4" fmla="*/ 2438072 w 2521182"/>
                <a:gd name="connsiteY4" fmla="*/ 2499425 h 2514438"/>
                <a:gd name="connsiteX5" fmla="*/ 2450754 w 2521182"/>
                <a:gd name="connsiteY5" fmla="*/ 2494446 h 2514438"/>
                <a:gd name="connsiteX6" fmla="*/ 2467821 w 2521182"/>
                <a:gd name="connsiteY6" fmla="*/ 2479670 h 2514438"/>
                <a:gd name="connsiteX7" fmla="*/ 2477974 w 2521182"/>
                <a:gd name="connsiteY7" fmla="*/ 2472928 h 2514438"/>
                <a:gd name="connsiteX8" fmla="*/ 2477973 w 2521182"/>
                <a:gd name="connsiteY8" fmla="*/ 2472928 h 2514438"/>
                <a:gd name="connsiteX9" fmla="*/ 2481173 w 2521182"/>
                <a:gd name="connsiteY9" fmla="*/ 2468110 h 2514438"/>
                <a:gd name="connsiteX10" fmla="*/ 2485706 w 2521182"/>
                <a:gd name="connsiteY10" fmla="*/ 2464185 h 2514438"/>
                <a:gd name="connsiteX11" fmla="*/ 2497947 w 2521182"/>
                <a:gd name="connsiteY11" fmla="*/ 2442849 h 2514438"/>
                <a:gd name="connsiteX12" fmla="*/ 2508308 w 2521182"/>
                <a:gd name="connsiteY12" fmla="*/ 2427246 h 2514438"/>
                <a:gd name="connsiteX13" fmla="*/ 2518420 w 2521182"/>
                <a:gd name="connsiteY13" fmla="*/ 2375281 h 2514438"/>
                <a:gd name="connsiteX14" fmla="*/ 2517240 w 2521182"/>
                <a:gd name="connsiteY14" fmla="*/ 2369220 h 2514438"/>
                <a:gd name="connsiteX15" fmla="*/ 2517240 w 2521182"/>
                <a:gd name="connsiteY15" fmla="*/ 2269594 h 2514438"/>
                <a:gd name="connsiteX16" fmla="*/ 2518420 w 2521182"/>
                <a:gd name="connsiteY16" fmla="*/ 2263529 h 2514438"/>
                <a:gd name="connsiteX17" fmla="*/ 2517241 w 2521182"/>
                <a:gd name="connsiteY17" fmla="*/ 2257468 h 2514438"/>
                <a:gd name="connsiteX18" fmla="*/ 2517242 w 2521182"/>
                <a:gd name="connsiteY18" fmla="*/ 980635 h 2514438"/>
                <a:gd name="connsiteX19" fmla="*/ 2521182 w 2521182"/>
                <a:gd name="connsiteY19" fmla="*/ 980635 h 2514438"/>
                <a:gd name="connsiteX20" fmla="*/ 2521182 w 2521182"/>
                <a:gd name="connsiteY20" fmla="*/ 0 h 2514438"/>
                <a:gd name="connsiteX21" fmla="*/ 1645990 w 2521182"/>
                <a:gd name="connsiteY21" fmla="*/ 0 h 2514438"/>
                <a:gd name="connsiteX22" fmla="*/ 1645990 w 2521182"/>
                <a:gd name="connsiteY22" fmla="*/ 1 h 2514438"/>
                <a:gd name="connsiteX23" fmla="*/ 1534237 w 2521182"/>
                <a:gd name="connsiteY23" fmla="*/ 1 h 2514438"/>
                <a:gd name="connsiteX24" fmla="*/ 1534237 w 2521182"/>
                <a:gd name="connsiteY24" fmla="*/ 1179 h 2514438"/>
                <a:gd name="connsiteX25" fmla="*/ 256970 w 2521182"/>
                <a:gd name="connsiteY25" fmla="*/ 1180 h 2514438"/>
                <a:gd name="connsiteX26" fmla="*/ 250909 w 2521182"/>
                <a:gd name="connsiteY26" fmla="*/ 1 h 2514438"/>
                <a:gd name="connsiteX27" fmla="*/ 244844 w 2521182"/>
                <a:gd name="connsiteY27" fmla="*/ 1181 h 2514438"/>
                <a:gd name="connsiteX28" fmla="*/ 145218 w 2521182"/>
                <a:gd name="connsiteY28" fmla="*/ 1181 h 2514438"/>
                <a:gd name="connsiteX29" fmla="*/ 139157 w 2521182"/>
                <a:gd name="connsiteY29" fmla="*/ 1 h 2514438"/>
                <a:gd name="connsiteX30" fmla="*/ 87192 w 2521182"/>
                <a:gd name="connsiteY30" fmla="*/ 10113 h 2514438"/>
                <a:gd name="connsiteX31" fmla="*/ 71589 w 2521182"/>
                <a:gd name="connsiteY31" fmla="*/ 20474 h 2514438"/>
                <a:gd name="connsiteX32" fmla="*/ 50253 w 2521182"/>
                <a:gd name="connsiteY32" fmla="*/ 32715 h 2514438"/>
                <a:gd name="connsiteX33" fmla="*/ 46328 w 2521182"/>
                <a:gd name="connsiteY33" fmla="*/ 37248 h 2514438"/>
                <a:gd name="connsiteX34" fmla="*/ 41510 w 2521182"/>
                <a:gd name="connsiteY34" fmla="*/ 40448 h 2514438"/>
                <a:gd name="connsiteX35" fmla="*/ 41510 w 2521182"/>
                <a:gd name="connsiteY35" fmla="*/ 40447 h 2514438"/>
                <a:gd name="connsiteX36" fmla="*/ 34768 w 2521182"/>
                <a:gd name="connsiteY36" fmla="*/ 50600 h 2514438"/>
                <a:gd name="connsiteX37" fmla="*/ 19992 w 2521182"/>
                <a:gd name="connsiteY37" fmla="*/ 67667 h 2514438"/>
                <a:gd name="connsiteX38" fmla="*/ 15013 w 2521182"/>
                <a:gd name="connsiteY38" fmla="*/ 80349 h 2514438"/>
                <a:gd name="connsiteX39" fmla="*/ 11175 w 2521182"/>
                <a:gd name="connsiteY39" fmla="*/ 86128 h 2514438"/>
                <a:gd name="connsiteX40" fmla="*/ 9634 w 2521182"/>
                <a:gd name="connsiteY40" fmla="*/ 94051 h 2514438"/>
                <a:gd name="connsiteX41" fmla="*/ 2806 w 2521182"/>
                <a:gd name="connsiteY41" fmla="*/ 111443 h 2514438"/>
                <a:gd name="connsiteX42" fmla="*/ 0 w 2521182"/>
                <a:gd name="connsiteY42" fmla="*/ 139273 h 2514438"/>
                <a:gd name="connsiteX43" fmla="*/ 2806 w 2521182"/>
                <a:gd name="connsiteY43" fmla="*/ 167103 h 2514438"/>
                <a:gd name="connsiteX44" fmla="*/ 10544 w 2521182"/>
                <a:gd name="connsiteY44" fmla="*/ 186812 h 2514438"/>
                <a:gd name="connsiteX45" fmla="*/ 11175 w 2521182"/>
                <a:gd name="connsiteY45" fmla="*/ 190058 h 2514438"/>
                <a:gd name="connsiteX46" fmla="*/ 12748 w 2521182"/>
                <a:gd name="connsiteY46" fmla="*/ 192425 h 2514438"/>
                <a:gd name="connsiteX47" fmla="*/ 19992 w 2521182"/>
                <a:gd name="connsiteY47" fmla="*/ 210878 h 2514438"/>
                <a:gd name="connsiteX48" fmla="*/ 41491 w 2521182"/>
                <a:gd name="connsiteY48" fmla="*/ 235710 h 2514438"/>
                <a:gd name="connsiteX49" fmla="*/ 41510 w 2521182"/>
                <a:gd name="connsiteY49" fmla="*/ 235739 h 2514438"/>
                <a:gd name="connsiteX50" fmla="*/ 41553 w 2521182"/>
                <a:gd name="connsiteY50" fmla="*/ 235781 h 2514438"/>
                <a:gd name="connsiteX51" fmla="*/ 50253 w 2521182"/>
                <a:gd name="connsiteY51" fmla="*/ 245831 h 2514438"/>
                <a:gd name="connsiteX52" fmla="*/ 53418 w 2521182"/>
                <a:gd name="connsiteY52" fmla="*/ 247646 h 2514438"/>
                <a:gd name="connsiteX53" fmla="*/ 786416 w 2521182"/>
                <a:gd name="connsiteY53" fmla="*/ 980636 h 2514438"/>
                <a:gd name="connsiteX54" fmla="*/ 789475 w 2521182"/>
                <a:gd name="connsiteY54" fmla="*/ 980636 h 2514438"/>
                <a:gd name="connsiteX55" fmla="*/ 1578426 w 2521182"/>
                <a:gd name="connsiteY55" fmla="*/ 1769586 h 2514438"/>
                <a:gd name="connsiteX56" fmla="*/ 1578887 w 2521182"/>
                <a:gd name="connsiteY56" fmla="*/ 1769125 h 2514438"/>
                <a:gd name="connsiteX57" fmla="*/ 2270775 w 2521182"/>
                <a:gd name="connsiteY57" fmla="*/ 2461020 h 2514438"/>
                <a:gd name="connsiteX58" fmla="*/ 2272590 w 2521182"/>
                <a:gd name="connsiteY58" fmla="*/ 2464185 h 2514438"/>
                <a:gd name="connsiteX59" fmla="*/ 2282640 w 2521182"/>
                <a:gd name="connsiteY59" fmla="*/ 2472885 h 2514438"/>
                <a:gd name="connsiteX60" fmla="*/ 2282682 w 2521182"/>
                <a:gd name="connsiteY60" fmla="*/ 2472928 h 2514438"/>
                <a:gd name="connsiteX61" fmla="*/ 2282711 w 2521182"/>
                <a:gd name="connsiteY61" fmla="*/ 2472947 h 2514438"/>
                <a:gd name="connsiteX62" fmla="*/ 2307543 w 2521182"/>
                <a:gd name="connsiteY62" fmla="*/ 2494446 h 2514438"/>
                <a:gd name="connsiteX63" fmla="*/ 2325996 w 2521182"/>
                <a:gd name="connsiteY63" fmla="*/ 2501690 h 2514438"/>
                <a:gd name="connsiteX64" fmla="*/ 2328363 w 2521182"/>
                <a:gd name="connsiteY64" fmla="*/ 2503263 h 2514438"/>
                <a:gd name="connsiteX65" fmla="*/ 2331609 w 2521182"/>
                <a:gd name="connsiteY65" fmla="*/ 2503894 h 2514438"/>
                <a:gd name="connsiteX66" fmla="*/ 2351318 w 2521182"/>
                <a:gd name="connsiteY66" fmla="*/ 2511632 h 2514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</a:cxnLst>
              <a:rect l="l" t="t" r="r" b="b"/>
              <a:pathLst>
                <a:path w="2521182" h="2514438">
                  <a:moveTo>
                    <a:pt x="2379148" y="2514438"/>
                  </a:moveTo>
                  <a:lnTo>
                    <a:pt x="2406978" y="2511632"/>
                  </a:lnTo>
                  <a:lnTo>
                    <a:pt x="2424370" y="2504804"/>
                  </a:lnTo>
                  <a:lnTo>
                    <a:pt x="2432293" y="2503263"/>
                  </a:lnTo>
                  <a:lnTo>
                    <a:pt x="2438072" y="2499425"/>
                  </a:lnTo>
                  <a:lnTo>
                    <a:pt x="2450754" y="2494446"/>
                  </a:lnTo>
                  <a:lnTo>
                    <a:pt x="2467821" y="2479670"/>
                  </a:lnTo>
                  <a:lnTo>
                    <a:pt x="2477974" y="2472928"/>
                  </a:lnTo>
                  <a:lnTo>
                    <a:pt x="2477973" y="2472928"/>
                  </a:lnTo>
                  <a:lnTo>
                    <a:pt x="2481173" y="2468110"/>
                  </a:lnTo>
                  <a:lnTo>
                    <a:pt x="2485706" y="2464185"/>
                  </a:lnTo>
                  <a:lnTo>
                    <a:pt x="2497947" y="2442849"/>
                  </a:lnTo>
                  <a:lnTo>
                    <a:pt x="2508308" y="2427246"/>
                  </a:lnTo>
                  <a:cubicBezTo>
                    <a:pt x="2515050" y="2410623"/>
                    <a:pt x="2518419" y="2392952"/>
                    <a:pt x="2518420" y="2375281"/>
                  </a:cubicBezTo>
                  <a:lnTo>
                    <a:pt x="2517240" y="2369220"/>
                  </a:lnTo>
                  <a:lnTo>
                    <a:pt x="2517240" y="2269594"/>
                  </a:lnTo>
                  <a:lnTo>
                    <a:pt x="2518420" y="2263529"/>
                  </a:lnTo>
                  <a:lnTo>
                    <a:pt x="2517241" y="2257468"/>
                  </a:lnTo>
                  <a:lnTo>
                    <a:pt x="2517242" y="980635"/>
                  </a:lnTo>
                  <a:lnTo>
                    <a:pt x="2521182" y="980635"/>
                  </a:lnTo>
                  <a:lnTo>
                    <a:pt x="2521182" y="0"/>
                  </a:lnTo>
                  <a:lnTo>
                    <a:pt x="1645990" y="0"/>
                  </a:lnTo>
                  <a:lnTo>
                    <a:pt x="1645990" y="1"/>
                  </a:lnTo>
                  <a:lnTo>
                    <a:pt x="1534237" y="1"/>
                  </a:lnTo>
                  <a:lnTo>
                    <a:pt x="1534237" y="1179"/>
                  </a:lnTo>
                  <a:lnTo>
                    <a:pt x="256970" y="1180"/>
                  </a:lnTo>
                  <a:lnTo>
                    <a:pt x="250909" y="1"/>
                  </a:lnTo>
                  <a:lnTo>
                    <a:pt x="244844" y="1181"/>
                  </a:lnTo>
                  <a:lnTo>
                    <a:pt x="145218" y="1181"/>
                  </a:lnTo>
                  <a:lnTo>
                    <a:pt x="139157" y="1"/>
                  </a:lnTo>
                  <a:cubicBezTo>
                    <a:pt x="121486" y="2"/>
                    <a:pt x="103815" y="3371"/>
                    <a:pt x="87192" y="10113"/>
                  </a:cubicBezTo>
                  <a:lnTo>
                    <a:pt x="71589" y="20474"/>
                  </a:lnTo>
                  <a:lnTo>
                    <a:pt x="50253" y="32715"/>
                  </a:lnTo>
                  <a:lnTo>
                    <a:pt x="46328" y="37248"/>
                  </a:lnTo>
                  <a:lnTo>
                    <a:pt x="41510" y="40448"/>
                  </a:lnTo>
                  <a:lnTo>
                    <a:pt x="41510" y="40447"/>
                  </a:lnTo>
                  <a:lnTo>
                    <a:pt x="34768" y="50600"/>
                  </a:lnTo>
                  <a:lnTo>
                    <a:pt x="19992" y="67667"/>
                  </a:lnTo>
                  <a:lnTo>
                    <a:pt x="15013" y="80349"/>
                  </a:lnTo>
                  <a:lnTo>
                    <a:pt x="11175" y="86128"/>
                  </a:lnTo>
                  <a:lnTo>
                    <a:pt x="9634" y="94051"/>
                  </a:lnTo>
                  <a:lnTo>
                    <a:pt x="2806" y="111443"/>
                  </a:lnTo>
                  <a:lnTo>
                    <a:pt x="0" y="139273"/>
                  </a:lnTo>
                  <a:lnTo>
                    <a:pt x="2806" y="167103"/>
                  </a:lnTo>
                  <a:lnTo>
                    <a:pt x="10544" y="186812"/>
                  </a:lnTo>
                  <a:lnTo>
                    <a:pt x="11175" y="190058"/>
                  </a:lnTo>
                  <a:lnTo>
                    <a:pt x="12748" y="192425"/>
                  </a:lnTo>
                  <a:lnTo>
                    <a:pt x="19992" y="210878"/>
                  </a:lnTo>
                  <a:lnTo>
                    <a:pt x="41491" y="235710"/>
                  </a:lnTo>
                  <a:lnTo>
                    <a:pt x="41510" y="235739"/>
                  </a:lnTo>
                  <a:lnTo>
                    <a:pt x="41553" y="235781"/>
                  </a:lnTo>
                  <a:lnTo>
                    <a:pt x="50253" y="245831"/>
                  </a:lnTo>
                  <a:lnTo>
                    <a:pt x="53418" y="247646"/>
                  </a:lnTo>
                  <a:lnTo>
                    <a:pt x="786416" y="980636"/>
                  </a:lnTo>
                  <a:lnTo>
                    <a:pt x="789475" y="980636"/>
                  </a:lnTo>
                  <a:lnTo>
                    <a:pt x="1578426" y="1769586"/>
                  </a:lnTo>
                  <a:lnTo>
                    <a:pt x="1578887" y="1769125"/>
                  </a:lnTo>
                  <a:lnTo>
                    <a:pt x="2270775" y="2461020"/>
                  </a:lnTo>
                  <a:lnTo>
                    <a:pt x="2272590" y="2464185"/>
                  </a:lnTo>
                  <a:lnTo>
                    <a:pt x="2282640" y="2472885"/>
                  </a:lnTo>
                  <a:lnTo>
                    <a:pt x="2282682" y="2472928"/>
                  </a:lnTo>
                  <a:lnTo>
                    <a:pt x="2282711" y="2472947"/>
                  </a:lnTo>
                  <a:lnTo>
                    <a:pt x="2307543" y="2494446"/>
                  </a:lnTo>
                  <a:lnTo>
                    <a:pt x="2325996" y="2501690"/>
                  </a:lnTo>
                  <a:lnTo>
                    <a:pt x="2328363" y="2503263"/>
                  </a:lnTo>
                  <a:lnTo>
                    <a:pt x="2331609" y="2503894"/>
                  </a:lnTo>
                  <a:lnTo>
                    <a:pt x="2351318" y="2511632"/>
                  </a:lnTo>
                  <a:close/>
                </a:path>
              </a:pathLst>
            </a:custGeom>
            <a:noFill/>
            <a:ln w="22225">
              <a:gradFill flip="none" rotWithShape="1">
                <a:gsLst>
                  <a:gs pos="67000">
                    <a:schemeClr val="bg1"/>
                  </a:gs>
                  <a:gs pos="22000">
                    <a:schemeClr val="bg1">
                      <a:alpha val="0"/>
                      <a:lumMod val="100000"/>
                    </a:schemeClr>
                  </a:gs>
                </a:gsLst>
                <a:lin ang="8100000" scaled="0"/>
                <a:tileRect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26" name="任意多边形 47"/>
            <p:cNvSpPr/>
            <p:nvPr/>
          </p:nvSpPr>
          <p:spPr>
            <a:xfrm>
              <a:off x="4683630" y="1613617"/>
              <a:ext cx="1249496" cy="231786"/>
            </a:xfrm>
            <a:custGeom>
              <a:avLst/>
              <a:gdLst>
                <a:gd name="connsiteX0" fmla="*/ 265037 w 1428743"/>
                <a:gd name="connsiteY0" fmla="*/ 0 h 265037"/>
                <a:gd name="connsiteX1" fmla="*/ 1411376 w 1428743"/>
                <a:gd name="connsiteY1" fmla="*/ 0 h 265037"/>
                <a:gd name="connsiteX2" fmla="*/ 1428743 w 1428743"/>
                <a:gd name="connsiteY2" fmla="*/ 1751 h 265037"/>
                <a:gd name="connsiteX3" fmla="*/ 1428743 w 1428743"/>
                <a:gd name="connsiteY3" fmla="*/ 1813 h 265037"/>
                <a:gd name="connsiteX4" fmla="*/ 1410771 w 1428743"/>
                <a:gd name="connsiteY4" fmla="*/ 1 h 265037"/>
                <a:gd name="connsiteX5" fmla="*/ 1410222 w 1428743"/>
                <a:gd name="connsiteY5" fmla="*/ 56 h 265037"/>
                <a:gd name="connsiteX6" fmla="*/ 1409683 w 1428743"/>
                <a:gd name="connsiteY6" fmla="*/ 2 h 265037"/>
                <a:gd name="connsiteX7" fmla="*/ 1381852 w 1428743"/>
                <a:gd name="connsiteY7" fmla="*/ 2808 h 265037"/>
                <a:gd name="connsiteX8" fmla="*/ 1362026 w 1428743"/>
                <a:gd name="connsiteY8" fmla="*/ 10592 h 265037"/>
                <a:gd name="connsiteX9" fmla="*/ 1358870 w 1428743"/>
                <a:gd name="connsiteY9" fmla="*/ 11205 h 265037"/>
                <a:gd name="connsiteX10" fmla="*/ 1356567 w 1428743"/>
                <a:gd name="connsiteY10" fmla="*/ 12734 h 265037"/>
                <a:gd name="connsiteX11" fmla="*/ 1338076 w 1428743"/>
                <a:gd name="connsiteY11" fmla="*/ 19994 h 265037"/>
                <a:gd name="connsiteX12" fmla="*/ 1313194 w 1428743"/>
                <a:gd name="connsiteY12" fmla="*/ 41536 h 265037"/>
                <a:gd name="connsiteX13" fmla="*/ 1313187 w 1428743"/>
                <a:gd name="connsiteY13" fmla="*/ 41541 h 265037"/>
                <a:gd name="connsiteX14" fmla="*/ 1313177 w 1428743"/>
                <a:gd name="connsiteY14" fmla="*/ 41551 h 265037"/>
                <a:gd name="connsiteX15" fmla="*/ 1303123 w 1428743"/>
                <a:gd name="connsiteY15" fmla="*/ 50255 h 265037"/>
                <a:gd name="connsiteX16" fmla="*/ 1301307 w 1428743"/>
                <a:gd name="connsiteY16" fmla="*/ 53420 h 265037"/>
                <a:gd name="connsiteX17" fmla="*/ 1089688 w 1428743"/>
                <a:gd name="connsiteY17" fmla="*/ 265037 h 265037"/>
                <a:gd name="connsiteX18" fmla="*/ 0 w 1428743"/>
                <a:gd name="connsiteY18" fmla="*/ 265037 h 265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28743" h="265037">
                  <a:moveTo>
                    <a:pt x="265037" y="0"/>
                  </a:moveTo>
                  <a:lnTo>
                    <a:pt x="1411376" y="0"/>
                  </a:lnTo>
                  <a:lnTo>
                    <a:pt x="1428743" y="1751"/>
                  </a:lnTo>
                  <a:lnTo>
                    <a:pt x="1428743" y="1813"/>
                  </a:lnTo>
                  <a:lnTo>
                    <a:pt x="1410771" y="1"/>
                  </a:lnTo>
                  <a:lnTo>
                    <a:pt x="1410222" y="56"/>
                  </a:lnTo>
                  <a:lnTo>
                    <a:pt x="1409683" y="2"/>
                  </a:lnTo>
                  <a:lnTo>
                    <a:pt x="1381852" y="2808"/>
                  </a:lnTo>
                  <a:lnTo>
                    <a:pt x="1362026" y="10592"/>
                  </a:lnTo>
                  <a:lnTo>
                    <a:pt x="1358870" y="11205"/>
                  </a:lnTo>
                  <a:lnTo>
                    <a:pt x="1356567" y="12734"/>
                  </a:lnTo>
                  <a:lnTo>
                    <a:pt x="1338076" y="19994"/>
                  </a:lnTo>
                  <a:lnTo>
                    <a:pt x="1313194" y="41536"/>
                  </a:lnTo>
                  <a:lnTo>
                    <a:pt x="1313187" y="41541"/>
                  </a:lnTo>
                  <a:lnTo>
                    <a:pt x="1313177" y="41551"/>
                  </a:lnTo>
                  <a:lnTo>
                    <a:pt x="1303123" y="50255"/>
                  </a:lnTo>
                  <a:lnTo>
                    <a:pt x="1301307" y="53420"/>
                  </a:lnTo>
                  <a:lnTo>
                    <a:pt x="1089688" y="265037"/>
                  </a:lnTo>
                  <a:lnTo>
                    <a:pt x="0" y="265037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22000">
                  <a:srgbClr val="F9F9F9">
                    <a:alpha val="56000"/>
                  </a:srgbClr>
                </a:gs>
                <a:gs pos="2000">
                  <a:schemeClr val="bg1">
                    <a:lumMod val="95000"/>
                    <a:alpha val="50000"/>
                  </a:schemeClr>
                </a:gs>
              </a:gsLst>
              <a:lin ang="5400000" scaled="1"/>
              <a:tileRect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27" name="任意多边形 48"/>
            <p:cNvSpPr/>
            <p:nvPr/>
          </p:nvSpPr>
          <p:spPr>
            <a:xfrm flipH="1">
              <a:off x="6258207" y="1612883"/>
              <a:ext cx="1249496" cy="231786"/>
            </a:xfrm>
            <a:custGeom>
              <a:avLst/>
              <a:gdLst>
                <a:gd name="connsiteX0" fmla="*/ 265037 w 1428743"/>
                <a:gd name="connsiteY0" fmla="*/ 0 h 265037"/>
                <a:gd name="connsiteX1" fmla="*/ 1411376 w 1428743"/>
                <a:gd name="connsiteY1" fmla="*/ 0 h 265037"/>
                <a:gd name="connsiteX2" fmla="*/ 1428743 w 1428743"/>
                <a:gd name="connsiteY2" fmla="*/ 1751 h 265037"/>
                <a:gd name="connsiteX3" fmla="*/ 1428743 w 1428743"/>
                <a:gd name="connsiteY3" fmla="*/ 1813 h 265037"/>
                <a:gd name="connsiteX4" fmla="*/ 1410771 w 1428743"/>
                <a:gd name="connsiteY4" fmla="*/ 1 h 265037"/>
                <a:gd name="connsiteX5" fmla="*/ 1410222 w 1428743"/>
                <a:gd name="connsiteY5" fmla="*/ 56 h 265037"/>
                <a:gd name="connsiteX6" fmla="*/ 1409683 w 1428743"/>
                <a:gd name="connsiteY6" fmla="*/ 2 h 265037"/>
                <a:gd name="connsiteX7" fmla="*/ 1381852 w 1428743"/>
                <a:gd name="connsiteY7" fmla="*/ 2808 h 265037"/>
                <a:gd name="connsiteX8" fmla="*/ 1362026 w 1428743"/>
                <a:gd name="connsiteY8" fmla="*/ 10592 h 265037"/>
                <a:gd name="connsiteX9" fmla="*/ 1358870 w 1428743"/>
                <a:gd name="connsiteY9" fmla="*/ 11205 h 265037"/>
                <a:gd name="connsiteX10" fmla="*/ 1356567 w 1428743"/>
                <a:gd name="connsiteY10" fmla="*/ 12734 h 265037"/>
                <a:gd name="connsiteX11" fmla="*/ 1338076 w 1428743"/>
                <a:gd name="connsiteY11" fmla="*/ 19994 h 265037"/>
                <a:gd name="connsiteX12" fmla="*/ 1313194 w 1428743"/>
                <a:gd name="connsiteY12" fmla="*/ 41536 h 265037"/>
                <a:gd name="connsiteX13" fmla="*/ 1313187 w 1428743"/>
                <a:gd name="connsiteY13" fmla="*/ 41541 h 265037"/>
                <a:gd name="connsiteX14" fmla="*/ 1313177 w 1428743"/>
                <a:gd name="connsiteY14" fmla="*/ 41551 h 265037"/>
                <a:gd name="connsiteX15" fmla="*/ 1303123 w 1428743"/>
                <a:gd name="connsiteY15" fmla="*/ 50255 h 265037"/>
                <a:gd name="connsiteX16" fmla="*/ 1301307 w 1428743"/>
                <a:gd name="connsiteY16" fmla="*/ 53420 h 265037"/>
                <a:gd name="connsiteX17" fmla="*/ 1089688 w 1428743"/>
                <a:gd name="connsiteY17" fmla="*/ 265037 h 265037"/>
                <a:gd name="connsiteX18" fmla="*/ 0 w 1428743"/>
                <a:gd name="connsiteY18" fmla="*/ 265037 h 265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28743" h="265037">
                  <a:moveTo>
                    <a:pt x="265037" y="0"/>
                  </a:moveTo>
                  <a:lnTo>
                    <a:pt x="1411376" y="0"/>
                  </a:lnTo>
                  <a:lnTo>
                    <a:pt x="1428743" y="1751"/>
                  </a:lnTo>
                  <a:lnTo>
                    <a:pt x="1428743" y="1813"/>
                  </a:lnTo>
                  <a:lnTo>
                    <a:pt x="1410771" y="1"/>
                  </a:lnTo>
                  <a:lnTo>
                    <a:pt x="1410222" y="56"/>
                  </a:lnTo>
                  <a:lnTo>
                    <a:pt x="1409683" y="2"/>
                  </a:lnTo>
                  <a:lnTo>
                    <a:pt x="1381852" y="2808"/>
                  </a:lnTo>
                  <a:lnTo>
                    <a:pt x="1362026" y="10592"/>
                  </a:lnTo>
                  <a:lnTo>
                    <a:pt x="1358870" y="11205"/>
                  </a:lnTo>
                  <a:lnTo>
                    <a:pt x="1356567" y="12734"/>
                  </a:lnTo>
                  <a:lnTo>
                    <a:pt x="1338076" y="19994"/>
                  </a:lnTo>
                  <a:lnTo>
                    <a:pt x="1313194" y="41536"/>
                  </a:lnTo>
                  <a:lnTo>
                    <a:pt x="1313187" y="41541"/>
                  </a:lnTo>
                  <a:lnTo>
                    <a:pt x="1313177" y="41551"/>
                  </a:lnTo>
                  <a:lnTo>
                    <a:pt x="1303123" y="50255"/>
                  </a:lnTo>
                  <a:lnTo>
                    <a:pt x="1301307" y="53420"/>
                  </a:lnTo>
                  <a:lnTo>
                    <a:pt x="1089688" y="265037"/>
                  </a:lnTo>
                  <a:lnTo>
                    <a:pt x="0" y="265037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22000">
                  <a:srgbClr val="F9F9F9">
                    <a:alpha val="50000"/>
                  </a:srgbClr>
                </a:gs>
                <a:gs pos="2000">
                  <a:schemeClr val="bg1">
                    <a:lumMod val="95000"/>
                    <a:alpha val="46000"/>
                  </a:schemeClr>
                </a:gs>
              </a:gsLst>
              <a:lin ang="5400000" scaled="1"/>
              <a:tileRect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28" name="任意多边形 49"/>
            <p:cNvSpPr/>
            <p:nvPr/>
          </p:nvSpPr>
          <p:spPr>
            <a:xfrm flipH="1" flipV="1">
              <a:off x="6249877" y="5854815"/>
              <a:ext cx="1249496" cy="231786"/>
            </a:xfrm>
            <a:custGeom>
              <a:avLst/>
              <a:gdLst>
                <a:gd name="connsiteX0" fmla="*/ 265037 w 1428743"/>
                <a:gd name="connsiteY0" fmla="*/ 0 h 265037"/>
                <a:gd name="connsiteX1" fmla="*/ 1411376 w 1428743"/>
                <a:gd name="connsiteY1" fmla="*/ 0 h 265037"/>
                <a:gd name="connsiteX2" fmla="*/ 1428743 w 1428743"/>
                <a:gd name="connsiteY2" fmla="*/ 1751 h 265037"/>
                <a:gd name="connsiteX3" fmla="*/ 1428743 w 1428743"/>
                <a:gd name="connsiteY3" fmla="*/ 1813 h 265037"/>
                <a:gd name="connsiteX4" fmla="*/ 1410771 w 1428743"/>
                <a:gd name="connsiteY4" fmla="*/ 1 h 265037"/>
                <a:gd name="connsiteX5" fmla="*/ 1410222 w 1428743"/>
                <a:gd name="connsiteY5" fmla="*/ 56 h 265037"/>
                <a:gd name="connsiteX6" fmla="*/ 1409683 w 1428743"/>
                <a:gd name="connsiteY6" fmla="*/ 2 h 265037"/>
                <a:gd name="connsiteX7" fmla="*/ 1381852 w 1428743"/>
                <a:gd name="connsiteY7" fmla="*/ 2808 h 265037"/>
                <a:gd name="connsiteX8" fmla="*/ 1362026 w 1428743"/>
                <a:gd name="connsiteY8" fmla="*/ 10592 h 265037"/>
                <a:gd name="connsiteX9" fmla="*/ 1358870 w 1428743"/>
                <a:gd name="connsiteY9" fmla="*/ 11205 h 265037"/>
                <a:gd name="connsiteX10" fmla="*/ 1356567 w 1428743"/>
                <a:gd name="connsiteY10" fmla="*/ 12734 h 265037"/>
                <a:gd name="connsiteX11" fmla="*/ 1338076 w 1428743"/>
                <a:gd name="connsiteY11" fmla="*/ 19994 h 265037"/>
                <a:gd name="connsiteX12" fmla="*/ 1313194 w 1428743"/>
                <a:gd name="connsiteY12" fmla="*/ 41536 h 265037"/>
                <a:gd name="connsiteX13" fmla="*/ 1313187 w 1428743"/>
                <a:gd name="connsiteY13" fmla="*/ 41541 h 265037"/>
                <a:gd name="connsiteX14" fmla="*/ 1313177 w 1428743"/>
                <a:gd name="connsiteY14" fmla="*/ 41551 h 265037"/>
                <a:gd name="connsiteX15" fmla="*/ 1303123 w 1428743"/>
                <a:gd name="connsiteY15" fmla="*/ 50255 h 265037"/>
                <a:gd name="connsiteX16" fmla="*/ 1301307 w 1428743"/>
                <a:gd name="connsiteY16" fmla="*/ 53420 h 265037"/>
                <a:gd name="connsiteX17" fmla="*/ 1089688 w 1428743"/>
                <a:gd name="connsiteY17" fmla="*/ 265037 h 265037"/>
                <a:gd name="connsiteX18" fmla="*/ 0 w 1428743"/>
                <a:gd name="connsiteY18" fmla="*/ 265037 h 265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28743" h="265037">
                  <a:moveTo>
                    <a:pt x="265037" y="0"/>
                  </a:moveTo>
                  <a:lnTo>
                    <a:pt x="1411376" y="0"/>
                  </a:lnTo>
                  <a:lnTo>
                    <a:pt x="1428743" y="1751"/>
                  </a:lnTo>
                  <a:lnTo>
                    <a:pt x="1428743" y="1813"/>
                  </a:lnTo>
                  <a:lnTo>
                    <a:pt x="1410771" y="1"/>
                  </a:lnTo>
                  <a:lnTo>
                    <a:pt x="1410222" y="56"/>
                  </a:lnTo>
                  <a:lnTo>
                    <a:pt x="1409683" y="2"/>
                  </a:lnTo>
                  <a:lnTo>
                    <a:pt x="1381852" y="2808"/>
                  </a:lnTo>
                  <a:lnTo>
                    <a:pt x="1362026" y="10592"/>
                  </a:lnTo>
                  <a:lnTo>
                    <a:pt x="1358870" y="11205"/>
                  </a:lnTo>
                  <a:lnTo>
                    <a:pt x="1356567" y="12734"/>
                  </a:lnTo>
                  <a:lnTo>
                    <a:pt x="1338076" y="19994"/>
                  </a:lnTo>
                  <a:lnTo>
                    <a:pt x="1313194" y="41536"/>
                  </a:lnTo>
                  <a:lnTo>
                    <a:pt x="1313187" y="41541"/>
                  </a:lnTo>
                  <a:lnTo>
                    <a:pt x="1313177" y="41551"/>
                  </a:lnTo>
                  <a:lnTo>
                    <a:pt x="1303123" y="50255"/>
                  </a:lnTo>
                  <a:lnTo>
                    <a:pt x="1301307" y="53420"/>
                  </a:lnTo>
                  <a:lnTo>
                    <a:pt x="1089688" y="265037"/>
                  </a:lnTo>
                  <a:lnTo>
                    <a:pt x="0" y="265037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tx1">
                    <a:alpha val="0"/>
                  </a:schemeClr>
                </a:gs>
                <a:gs pos="26000">
                  <a:schemeClr val="tx1">
                    <a:alpha val="35000"/>
                  </a:schemeClr>
                </a:gs>
                <a:gs pos="2000">
                  <a:schemeClr val="tx1">
                    <a:alpha val="12000"/>
                  </a:schemeClr>
                </a:gs>
              </a:gsLst>
              <a:lin ang="5400000" scaled="1"/>
              <a:tileRect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29" name="任意多边形 50"/>
            <p:cNvSpPr/>
            <p:nvPr/>
          </p:nvSpPr>
          <p:spPr>
            <a:xfrm flipV="1">
              <a:off x="4691258" y="5854815"/>
              <a:ext cx="1249496" cy="231786"/>
            </a:xfrm>
            <a:custGeom>
              <a:avLst/>
              <a:gdLst>
                <a:gd name="connsiteX0" fmla="*/ 265037 w 1428743"/>
                <a:gd name="connsiteY0" fmla="*/ 0 h 265037"/>
                <a:gd name="connsiteX1" fmla="*/ 1411376 w 1428743"/>
                <a:gd name="connsiteY1" fmla="*/ 0 h 265037"/>
                <a:gd name="connsiteX2" fmla="*/ 1428743 w 1428743"/>
                <a:gd name="connsiteY2" fmla="*/ 1751 h 265037"/>
                <a:gd name="connsiteX3" fmla="*/ 1428743 w 1428743"/>
                <a:gd name="connsiteY3" fmla="*/ 1813 h 265037"/>
                <a:gd name="connsiteX4" fmla="*/ 1410771 w 1428743"/>
                <a:gd name="connsiteY4" fmla="*/ 1 h 265037"/>
                <a:gd name="connsiteX5" fmla="*/ 1410222 w 1428743"/>
                <a:gd name="connsiteY5" fmla="*/ 56 h 265037"/>
                <a:gd name="connsiteX6" fmla="*/ 1409683 w 1428743"/>
                <a:gd name="connsiteY6" fmla="*/ 2 h 265037"/>
                <a:gd name="connsiteX7" fmla="*/ 1381852 w 1428743"/>
                <a:gd name="connsiteY7" fmla="*/ 2808 h 265037"/>
                <a:gd name="connsiteX8" fmla="*/ 1362026 w 1428743"/>
                <a:gd name="connsiteY8" fmla="*/ 10592 h 265037"/>
                <a:gd name="connsiteX9" fmla="*/ 1358870 w 1428743"/>
                <a:gd name="connsiteY9" fmla="*/ 11205 h 265037"/>
                <a:gd name="connsiteX10" fmla="*/ 1356567 w 1428743"/>
                <a:gd name="connsiteY10" fmla="*/ 12734 h 265037"/>
                <a:gd name="connsiteX11" fmla="*/ 1338076 w 1428743"/>
                <a:gd name="connsiteY11" fmla="*/ 19994 h 265037"/>
                <a:gd name="connsiteX12" fmla="*/ 1313194 w 1428743"/>
                <a:gd name="connsiteY12" fmla="*/ 41536 h 265037"/>
                <a:gd name="connsiteX13" fmla="*/ 1313187 w 1428743"/>
                <a:gd name="connsiteY13" fmla="*/ 41541 h 265037"/>
                <a:gd name="connsiteX14" fmla="*/ 1313177 w 1428743"/>
                <a:gd name="connsiteY14" fmla="*/ 41551 h 265037"/>
                <a:gd name="connsiteX15" fmla="*/ 1303123 w 1428743"/>
                <a:gd name="connsiteY15" fmla="*/ 50255 h 265037"/>
                <a:gd name="connsiteX16" fmla="*/ 1301307 w 1428743"/>
                <a:gd name="connsiteY16" fmla="*/ 53420 h 265037"/>
                <a:gd name="connsiteX17" fmla="*/ 1089688 w 1428743"/>
                <a:gd name="connsiteY17" fmla="*/ 265037 h 265037"/>
                <a:gd name="connsiteX18" fmla="*/ 0 w 1428743"/>
                <a:gd name="connsiteY18" fmla="*/ 265037 h 265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28743" h="265037">
                  <a:moveTo>
                    <a:pt x="265037" y="0"/>
                  </a:moveTo>
                  <a:lnTo>
                    <a:pt x="1411376" y="0"/>
                  </a:lnTo>
                  <a:lnTo>
                    <a:pt x="1428743" y="1751"/>
                  </a:lnTo>
                  <a:lnTo>
                    <a:pt x="1428743" y="1813"/>
                  </a:lnTo>
                  <a:lnTo>
                    <a:pt x="1410771" y="1"/>
                  </a:lnTo>
                  <a:lnTo>
                    <a:pt x="1410222" y="56"/>
                  </a:lnTo>
                  <a:lnTo>
                    <a:pt x="1409683" y="2"/>
                  </a:lnTo>
                  <a:lnTo>
                    <a:pt x="1381852" y="2808"/>
                  </a:lnTo>
                  <a:lnTo>
                    <a:pt x="1362026" y="10592"/>
                  </a:lnTo>
                  <a:lnTo>
                    <a:pt x="1358870" y="11205"/>
                  </a:lnTo>
                  <a:lnTo>
                    <a:pt x="1356567" y="12734"/>
                  </a:lnTo>
                  <a:lnTo>
                    <a:pt x="1338076" y="19994"/>
                  </a:lnTo>
                  <a:lnTo>
                    <a:pt x="1313194" y="41536"/>
                  </a:lnTo>
                  <a:lnTo>
                    <a:pt x="1313187" y="41541"/>
                  </a:lnTo>
                  <a:lnTo>
                    <a:pt x="1313177" y="41551"/>
                  </a:lnTo>
                  <a:lnTo>
                    <a:pt x="1303123" y="50255"/>
                  </a:lnTo>
                  <a:lnTo>
                    <a:pt x="1301307" y="53420"/>
                  </a:lnTo>
                  <a:lnTo>
                    <a:pt x="1089688" y="265037"/>
                  </a:lnTo>
                  <a:lnTo>
                    <a:pt x="0" y="265037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tx1">
                    <a:alpha val="0"/>
                  </a:schemeClr>
                </a:gs>
                <a:gs pos="26000">
                  <a:schemeClr val="tx1">
                    <a:alpha val="19000"/>
                  </a:schemeClr>
                </a:gs>
                <a:gs pos="2000">
                  <a:schemeClr val="tx1">
                    <a:alpha val="10000"/>
                  </a:schemeClr>
                </a:gs>
              </a:gsLst>
              <a:lin ang="5400000" scaled="1"/>
              <a:tileRect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30" name="任意多边形 51"/>
            <p:cNvSpPr/>
            <p:nvPr/>
          </p:nvSpPr>
          <p:spPr>
            <a:xfrm rot="5400000" flipV="1">
              <a:off x="3339197" y="2969200"/>
              <a:ext cx="1249495" cy="231786"/>
            </a:xfrm>
            <a:custGeom>
              <a:avLst/>
              <a:gdLst>
                <a:gd name="connsiteX0" fmla="*/ 265037 w 1428743"/>
                <a:gd name="connsiteY0" fmla="*/ 0 h 265037"/>
                <a:gd name="connsiteX1" fmla="*/ 1411376 w 1428743"/>
                <a:gd name="connsiteY1" fmla="*/ 0 h 265037"/>
                <a:gd name="connsiteX2" fmla="*/ 1428743 w 1428743"/>
                <a:gd name="connsiteY2" fmla="*/ 1751 h 265037"/>
                <a:gd name="connsiteX3" fmla="*/ 1428743 w 1428743"/>
                <a:gd name="connsiteY3" fmla="*/ 1813 h 265037"/>
                <a:gd name="connsiteX4" fmla="*/ 1410771 w 1428743"/>
                <a:gd name="connsiteY4" fmla="*/ 1 h 265037"/>
                <a:gd name="connsiteX5" fmla="*/ 1410222 w 1428743"/>
                <a:gd name="connsiteY5" fmla="*/ 56 h 265037"/>
                <a:gd name="connsiteX6" fmla="*/ 1409683 w 1428743"/>
                <a:gd name="connsiteY6" fmla="*/ 2 h 265037"/>
                <a:gd name="connsiteX7" fmla="*/ 1381852 w 1428743"/>
                <a:gd name="connsiteY7" fmla="*/ 2808 h 265037"/>
                <a:gd name="connsiteX8" fmla="*/ 1362026 w 1428743"/>
                <a:gd name="connsiteY8" fmla="*/ 10592 h 265037"/>
                <a:gd name="connsiteX9" fmla="*/ 1358870 w 1428743"/>
                <a:gd name="connsiteY9" fmla="*/ 11205 h 265037"/>
                <a:gd name="connsiteX10" fmla="*/ 1356567 w 1428743"/>
                <a:gd name="connsiteY10" fmla="*/ 12734 h 265037"/>
                <a:gd name="connsiteX11" fmla="*/ 1338076 w 1428743"/>
                <a:gd name="connsiteY11" fmla="*/ 19994 h 265037"/>
                <a:gd name="connsiteX12" fmla="*/ 1313194 w 1428743"/>
                <a:gd name="connsiteY12" fmla="*/ 41536 h 265037"/>
                <a:gd name="connsiteX13" fmla="*/ 1313187 w 1428743"/>
                <a:gd name="connsiteY13" fmla="*/ 41541 h 265037"/>
                <a:gd name="connsiteX14" fmla="*/ 1313177 w 1428743"/>
                <a:gd name="connsiteY14" fmla="*/ 41551 h 265037"/>
                <a:gd name="connsiteX15" fmla="*/ 1303123 w 1428743"/>
                <a:gd name="connsiteY15" fmla="*/ 50255 h 265037"/>
                <a:gd name="connsiteX16" fmla="*/ 1301307 w 1428743"/>
                <a:gd name="connsiteY16" fmla="*/ 53420 h 265037"/>
                <a:gd name="connsiteX17" fmla="*/ 1089688 w 1428743"/>
                <a:gd name="connsiteY17" fmla="*/ 265037 h 265037"/>
                <a:gd name="connsiteX18" fmla="*/ 0 w 1428743"/>
                <a:gd name="connsiteY18" fmla="*/ 265037 h 265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28743" h="265037">
                  <a:moveTo>
                    <a:pt x="265037" y="0"/>
                  </a:moveTo>
                  <a:lnTo>
                    <a:pt x="1411376" y="0"/>
                  </a:lnTo>
                  <a:lnTo>
                    <a:pt x="1428743" y="1751"/>
                  </a:lnTo>
                  <a:lnTo>
                    <a:pt x="1428743" y="1813"/>
                  </a:lnTo>
                  <a:lnTo>
                    <a:pt x="1410771" y="1"/>
                  </a:lnTo>
                  <a:lnTo>
                    <a:pt x="1410222" y="56"/>
                  </a:lnTo>
                  <a:lnTo>
                    <a:pt x="1409683" y="2"/>
                  </a:lnTo>
                  <a:lnTo>
                    <a:pt x="1381852" y="2808"/>
                  </a:lnTo>
                  <a:lnTo>
                    <a:pt x="1362026" y="10592"/>
                  </a:lnTo>
                  <a:lnTo>
                    <a:pt x="1358870" y="11205"/>
                  </a:lnTo>
                  <a:lnTo>
                    <a:pt x="1356567" y="12734"/>
                  </a:lnTo>
                  <a:lnTo>
                    <a:pt x="1338076" y="19994"/>
                  </a:lnTo>
                  <a:lnTo>
                    <a:pt x="1313194" y="41536"/>
                  </a:lnTo>
                  <a:lnTo>
                    <a:pt x="1313187" y="41541"/>
                  </a:lnTo>
                  <a:lnTo>
                    <a:pt x="1313177" y="41551"/>
                  </a:lnTo>
                  <a:lnTo>
                    <a:pt x="1303123" y="50255"/>
                  </a:lnTo>
                  <a:lnTo>
                    <a:pt x="1301307" y="53420"/>
                  </a:lnTo>
                  <a:lnTo>
                    <a:pt x="1089688" y="265037"/>
                  </a:lnTo>
                  <a:lnTo>
                    <a:pt x="0" y="265037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22000">
                  <a:srgbClr val="F9F9F9">
                    <a:alpha val="50000"/>
                  </a:srgbClr>
                </a:gs>
                <a:gs pos="2000">
                  <a:schemeClr val="bg1">
                    <a:lumMod val="95000"/>
                    <a:alpha val="46000"/>
                  </a:schemeClr>
                </a:gs>
              </a:gsLst>
              <a:lin ang="5400000" scaled="1"/>
              <a:tileRect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31" name="任意多边形 52"/>
            <p:cNvSpPr/>
            <p:nvPr/>
          </p:nvSpPr>
          <p:spPr>
            <a:xfrm rot="16200000">
              <a:off x="3339197" y="4499117"/>
              <a:ext cx="1249495" cy="231786"/>
            </a:xfrm>
            <a:custGeom>
              <a:avLst/>
              <a:gdLst>
                <a:gd name="connsiteX0" fmla="*/ 265037 w 1428743"/>
                <a:gd name="connsiteY0" fmla="*/ 0 h 265037"/>
                <a:gd name="connsiteX1" fmla="*/ 1411376 w 1428743"/>
                <a:gd name="connsiteY1" fmla="*/ 0 h 265037"/>
                <a:gd name="connsiteX2" fmla="*/ 1428743 w 1428743"/>
                <a:gd name="connsiteY2" fmla="*/ 1751 h 265037"/>
                <a:gd name="connsiteX3" fmla="*/ 1428743 w 1428743"/>
                <a:gd name="connsiteY3" fmla="*/ 1813 h 265037"/>
                <a:gd name="connsiteX4" fmla="*/ 1410771 w 1428743"/>
                <a:gd name="connsiteY4" fmla="*/ 1 h 265037"/>
                <a:gd name="connsiteX5" fmla="*/ 1410222 w 1428743"/>
                <a:gd name="connsiteY5" fmla="*/ 56 h 265037"/>
                <a:gd name="connsiteX6" fmla="*/ 1409683 w 1428743"/>
                <a:gd name="connsiteY6" fmla="*/ 2 h 265037"/>
                <a:gd name="connsiteX7" fmla="*/ 1381852 w 1428743"/>
                <a:gd name="connsiteY7" fmla="*/ 2808 h 265037"/>
                <a:gd name="connsiteX8" fmla="*/ 1362026 w 1428743"/>
                <a:gd name="connsiteY8" fmla="*/ 10592 h 265037"/>
                <a:gd name="connsiteX9" fmla="*/ 1358870 w 1428743"/>
                <a:gd name="connsiteY9" fmla="*/ 11205 h 265037"/>
                <a:gd name="connsiteX10" fmla="*/ 1356567 w 1428743"/>
                <a:gd name="connsiteY10" fmla="*/ 12734 h 265037"/>
                <a:gd name="connsiteX11" fmla="*/ 1338076 w 1428743"/>
                <a:gd name="connsiteY11" fmla="*/ 19994 h 265037"/>
                <a:gd name="connsiteX12" fmla="*/ 1313194 w 1428743"/>
                <a:gd name="connsiteY12" fmla="*/ 41536 h 265037"/>
                <a:gd name="connsiteX13" fmla="*/ 1313187 w 1428743"/>
                <a:gd name="connsiteY13" fmla="*/ 41541 h 265037"/>
                <a:gd name="connsiteX14" fmla="*/ 1313177 w 1428743"/>
                <a:gd name="connsiteY14" fmla="*/ 41551 h 265037"/>
                <a:gd name="connsiteX15" fmla="*/ 1303123 w 1428743"/>
                <a:gd name="connsiteY15" fmla="*/ 50255 h 265037"/>
                <a:gd name="connsiteX16" fmla="*/ 1301307 w 1428743"/>
                <a:gd name="connsiteY16" fmla="*/ 53420 h 265037"/>
                <a:gd name="connsiteX17" fmla="*/ 1089688 w 1428743"/>
                <a:gd name="connsiteY17" fmla="*/ 265037 h 265037"/>
                <a:gd name="connsiteX18" fmla="*/ 0 w 1428743"/>
                <a:gd name="connsiteY18" fmla="*/ 265037 h 265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28743" h="265037">
                  <a:moveTo>
                    <a:pt x="265037" y="0"/>
                  </a:moveTo>
                  <a:lnTo>
                    <a:pt x="1411376" y="0"/>
                  </a:lnTo>
                  <a:lnTo>
                    <a:pt x="1428743" y="1751"/>
                  </a:lnTo>
                  <a:lnTo>
                    <a:pt x="1428743" y="1813"/>
                  </a:lnTo>
                  <a:lnTo>
                    <a:pt x="1410771" y="1"/>
                  </a:lnTo>
                  <a:lnTo>
                    <a:pt x="1410222" y="56"/>
                  </a:lnTo>
                  <a:lnTo>
                    <a:pt x="1409683" y="2"/>
                  </a:lnTo>
                  <a:lnTo>
                    <a:pt x="1381852" y="2808"/>
                  </a:lnTo>
                  <a:lnTo>
                    <a:pt x="1362026" y="10592"/>
                  </a:lnTo>
                  <a:lnTo>
                    <a:pt x="1358870" y="11205"/>
                  </a:lnTo>
                  <a:lnTo>
                    <a:pt x="1356567" y="12734"/>
                  </a:lnTo>
                  <a:lnTo>
                    <a:pt x="1338076" y="19994"/>
                  </a:lnTo>
                  <a:lnTo>
                    <a:pt x="1313194" y="41536"/>
                  </a:lnTo>
                  <a:lnTo>
                    <a:pt x="1313187" y="41541"/>
                  </a:lnTo>
                  <a:lnTo>
                    <a:pt x="1313177" y="41551"/>
                  </a:lnTo>
                  <a:lnTo>
                    <a:pt x="1303123" y="50255"/>
                  </a:lnTo>
                  <a:lnTo>
                    <a:pt x="1301307" y="53420"/>
                  </a:lnTo>
                  <a:lnTo>
                    <a:pt x="1089688" y="265037"/>
                  </a:lnTo>
                  <a:lnTo>
                    <a:pt x="0" y="265037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bg1">
                    <a:alpha val="0"/>
                  </a:schemeClr>
                </a:gs>
                <a:gs pos="22000">
                  <a:srgbClr val="F9F9F9">
                    <a:alpha val="50000"/>
                  </a:srgbClr>
                </a:gs>
                <a:gs pos="2000">
                  <a:schemeClr val="bg1">
                    <a:lumMod val="95000"/>
                    <a:alpha val="46000"/>
                  </a:schemeClr>
                </a:gs>
              </a:gsLst>
              <a:lin ang="5400000" scaled="1"/>
              <a:tileRect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32" name="任意多边形 53"/>
            <p:cNvSpPr/>
            <p:nvPr/>
          </p:nvSpPr>
          <p:spPr>
            <a:xfrm rot="16200000" flipH="1" flipV="1">
              <a:off x="7606218" y="2969200"/>
              <a:ext cx="1249495" cy="231786"/>
            </a:xfrm>
            <a:custGeom>
              <a:avLst/>
              <a:gdLst>
                <a:gd name="connsiteX0" fmla="*/ 265037 w 1428743"/>
                <a:gd name="connsiteY0" fmla="*/ 0 h 265037"/>
                <a:gd name="connsiteX1" fmla="*/ 1411376 w 1428743"/>
                <a:gd name="connsiteY1" fmla="*/ 0 h 265037"/>
                <a:gd name="connsiteX2" fmla="*/ 1428743 w 1428743"/>
                <a:gd name="connsiteY2" fmla="*/ 1751 h 265037"/>
                <a:gd name="connsiteX3" fmla="*/ 1428743 w 1428743"/>
                <a:gd name="connsiteY3" fmla="*/ 1813 h 265037"/>
                <a:gd name="connsiteX4" fmla="*/ 1410771 w 1428743"/>
                <a:gd name="connsiteY4" fmla="*/ 1 h 265037"/>
                <a:gd name="connsiteX5" fmla="*/ 1410222 w 1428743"/>
                <a:gd name="connsiteY5" fmla="*/ 56 h 265037"/>
                <a:gd name="connsiteX6" fmla="*/ 1409683 w 1428743"/>
                <a:gd name="connsiteY6" fmla="*/ 2 h 265037"/>
                <a:gd name="connsiteX7" fmla="*/ 1381852 w 1428743"/>
                <a:gd name="connsiteY7" fmla="*/ 2808 h 265037"/>
                <a:gd name="connsiteX8" fmla="*/ 1362026 w 1428743"/>
                <a:gd name="connsiteY8" fmla="*/ 10592 h 265037"/>
                <a:gd name="connsiteX9" fmla="*/ 1358870 w 1428743"/>
                <a:gd name="connsiteY9" fmla="*/ 11205 h 265037"/>
                <a:gd name="connsiteX10" fmla="*/ 1356567 w 1428743"/>
                <a:gd name="connsiteY10" fmla="*/ 12734 h 265037"/>
                <a:gd name="connsiteX11" fmla="*/ 1338076 w 1428743"/>
                <a:gd name="connsiteY11" fmla="*/ 19994 h 265037"/>
                <a:gd name="connsiteX12" fmla="*/ 1313194 w 1428743"/>
                <a:gd name="connsiteY12" fmla="*/ 41536 h 265037"/>
                <a:gd name="connsiteX13" fmla="*/ 1313187 w 1428743"/>
                <a:gd name="connsiteY13" fmla="*/ 41541 h 265037"/>
                <a:gd name="connsiteX14" fmla="*/ 1313177 w 1428743"/>
                <a:gd name="connsiteY14" fmla="*/ 41551 h 265037"/>
                <a:gd name="connsiteX15" fmla="*/ 1303123 w 1428743"/>
                <a:gd name="connsiteY15" fmla="*/ 50255 h 265037"/>
                <a:gd name="connsiteX16" fmla="*/ 1301307 w 1428743"/>
                <a:gd name="connsiteY16" fmla="*/ 53420 h 265037"/>
                <a:gd name="connsiteX17" fmla="*/ 1089688 w 1428743"/>
                <a:gd name="connsiteY17" fmla="*/ 265037 h 265037"/>
                <a:gd name="connsiteX18" fmla="*/ 0 w 1428743"/>
                <a:gd name="connsiteY18" fmla="*/ 265037 h 265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28743" h="265037">
                  <a:moveTo>
                    <a:pt x="265037" y="0"/>
                  </a:moveTo>
                  <a:lnTo>
                    <a:pt x="1411376" y="0"/>
                  </a:lnTo>
                  <a:lnTo>
                    <a:pt x="1428743" y="1751"/>
                  </a:lnTo>
                  <a:lnTo>
                    <a:pt x="1428743" y="1813"/>
                  </a:lnTo>
                  <a:lnTo>
                    <a:pt x="1410771" y="1"/>
                  </a:lnTo>
                  <a:lnTo>
                    <a:pt x="1410222" y="56"/>
                  </a:lnTo>
                  <a:lnTo>
                    <a:pt x="1409683" y="2"/>
                  </a:lnTo>
                  <a:lnTo>
                    <a:pt x="1381852" y="2808"/>
                  </a:lnTo>
                  <a:lnTo>
                    <a:pt x="1362026" y="10592"/>
                  </a:lnTo>
                  <a:lnTo>
                    <a:pt x="1358870" y="11205"/>
                  </a:lnTo>
                  <a:lnTo>
                    <a:pt x="1356567" y="12734"/>
                  </a:lnTo>
                  <a:lnTo>
                    <a:pt x="1338076" y="19994"/>
                  </a:lnTo>
                  <a:lnTo>
                    <a:pt x="1313194" y="41536"/>
                  </a:lnTo>
                  <a:lnTo>
                    <a:pt x="1313187" y="41541"/>
                  </a:lnTo>
                  <a:lnTo>
                    <a:pt x="1313177" y="41551"/>
                  </a:lnTo>
                  <a:lnTo>
                    <a:pt x="1303123" y="50255"/>
                  </a:lnTo>
                  <a:lnTo>
                    <a:pt x="1301307" y="53420"/>
                  </a:lnTo>
                  <a:lnTo>
                    <a:pt x="1089688" y="265037"/>
                  </a:lnTo>
                  <a:lnTo>
                    <a:pt x="0" y="265037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tx1">
                    <a:alpha val="0"/>
                  </a:schemeClr>
                </a:gs>
                <a:gs pos="17000">
                  <a:schemeClr val="tx1">
                    <a:alpha val="19000"/>
                  </a:schemeClr>
                </a:gs>
                <a:gs pos="2000">
                  <a:schemeClr val="tx1">
                    <a:alpha val="15000"/>
                  </a:schemeClr>
                </a:gs>
              </a:gsLst>
              <a:lin ang="5400000" scaled="1"/>
              <a:tileRect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  <p:sp>
          <p:nvSpPr>
            <p:cNvPr id="33" name="任意多边形 54"/>
            <p:cNvSpPr/>
            <p:nvPr/>
          </p:nvSpPr>
          <p:spPr>
            <a:xfrm rot="5400000" flipH="1">
              <a:off x="7606218" y="4499117"/>
              <a:ext cx="1249495" cy="231786"/>
            </a:xfrm>
            <a:custGeom>
              <a:avLst/>
              <a:gdLst>
                <a:gd name="connsiteX0" fmla="*/ 265037 w 1428743"/>
                <a:gd name="connsiteY0" fmla="*/ 0 h 265037"/>
                <a:gd name="connsiteX1" fmla="*/ 1411376 w 1428743"/>
                <a:gd name="connsiteY1" fmla="*/ 0 h 265037"/>
                <a:gd name="connsiteX2" fmla="*/ 1428743 w 1428743"/>
                <a:gd name="connsiteY2" fmla="*/ 1751 h 265037"/>
                <a:gd name="connsiteX3" fmla="*/ 1428743 w 1428743"/>
                <a:gd name="connsiteY3" fmla="*/ 1813 h 265037"/>
                <a:gd name="connsiteX4" fmla="*/ 1410771 w 1428743"/>
                <a:gd name="connsiteY4" fmla="*/ 1 h 265037"/>
                <a:gd name="connsiteX5" fmla="*/ 1410222 w 1428743"/>
                <a:gd name="connsiteY5" fmla="*/ 56 h 265037"/>
                <a:gd name="connsiteX6" fmla="*/ 1409683 w 1428743"/>
                <a:gd name="connsiteY6" fmla="*/ 2 h 265037"/>
                <a:gd name="connsiteX7" fmla="*/ 1381852 w 1428743"/>
                <a:gd name="connsiteY7" fmla="*/ 2808 h 265037"/>
                <a:gd name="connsiteX8" fmla="*/ 1362026 w 1428743"/>
                <a:gd name="connsiteY8" fmla="*/ 10592 h 265037"/>
                <a:gd name="connsiteX9" fmla="*/ 1358870 w 1428743"/>
                <a:gd name="connsiteY9" fmla="*/ 11205 h 265037"/>
                <a:gd name="connsiteX10" fmla="*/ 1356567 w 1428743"/>
                <a:gd name="connsiteY10" fmla="*/ 12734 h 265037"/>
                <a:gd name="connsiteX11" fmla="*/ 1338076 w 1428743"/>
                <a:gd name="connsiteY11" fmla="*/ 19994 h 265037"/>
                <a:gd name="connsiteX12" fmla="*/ 1313194 w 1428743"/>
                <a:gd name="connsiteY12" fmla="*/ 41536 h 265037"/>
                <a:gd name="connsiteX13" fmla="*/ 1313187 w 1428743"/>
                <a:gd name="connsiteY13" fmla="*/ 41541 h 265037"/>
                <a:gd name="connsiteX14" fmla="*/ 1313177 w 1428743"/>
                <a:gd name="connsiteY14" fmla="*/ 41551 h 265037"/>
                <a:gd name="connsiteX15" fmla="*/ 1303123 w 1428743"/>
                <a:gd name="connsiteY15" fmla="*/ 50255 h 265037"/>
                <a:gd name="connsiteX16" fmla="*/ 1301307 w 1428743"/>
                <a:gd name="connsiteY16" fmla="*/ 53420 h 265037"/>
                <a:gd name="connsiteX17" fmla="*/ 1089688 w 1428743"/>
                <a:gd name="connsiteY17" fmla="*/ 265037 h 265037"/>
                <a:gd name="connsiteX18" fmla="*/ 0 w 1428743"/>
                <a:gd name="connsiteY18" fmla="*/ 265037 h 265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28743" h="265037">
                  <a:moveTo>
                    <a:pt x="265037" y="0"/>
                  </a:moveTo>
                  <a:lnTo>
                    <a:pt x="1411376" y="0"/>
                  </a:lnTo>
                  <a:lnTo>
                    <a:pt x="1428743" y="1751"/>
                  </a:lnTo>
                  <a:lnTo>
                    <a:pt x="1428743" y="1813"/>
                  </a:lnTo>
                  <a:lnTo>
                    <a:pt x="1410771" y="1"/>
                  </a:lnTo>
                  <a:lnTo>
                    <a:pt x="1410222" y="56"/>
                  </a:lnTo>
                  <a:lnTo>
                    <a:pt x="1409683" y="2"/>
                  </a:lnTo>
                  <a:lnTo>
                    <a:pt x="1381852" y="2808"/>
                  </a:lnTo>
                  <a:lnTo>
                    <a:pt x="1362026" y="10592"/>
                  </a:lnTo>
                  <a:lnTo>
                    <a:pt x="1358870" y="11205"/>
                  </a:lnTo>
                  <a:lnTo>
                    <a:pt x="1356567" y="12734"/>
                  </a:lnTo>
                  <a:lnTo>
                    <a:pt x="1338076" y="19994"/>
                  </a:lnTo>
                  <a:lnTo>
                    <a:pt x="1313194" y="41536"/>
                  </a:lnTo>
                  <a:lnTo>
                    <a:pt x="1313187" y="41541"/>
                  </a:lnTo>
                  <a:lnTo>
                    <a:pt x="1313177" y="41551"/>
                  </a:lnTo>
                  <a:lnTo>
                    <a:pt x="1303123" y="50255"/>
                  </a:lnTo>
                  <a:lnTo>
                    <a:pt x="1301307" y="53420"/>
                  </a:lnTo>
                  <a:lnTo>
                    <a:pt x="1089688" y="265037"/>
                  </a:lnTo>
                  <a:lnTo>
                    <a:pt x="0" y="265037"/>
                  </a:lnTo>
                  <a:close/>
                </a:path>
              </a:pathLst>
            </a:custGeom>
            <a:gradFill flip="none" rotWithShape="1">
              <a:gsLst>
                <a:gs pos="100000">
                  <a:schemeClr val="tx1">
                    <a:alpha val="0"/>
                  </a:schemeClr>
                </a:gs>
                <a:gs pos="26000">
                  <a:schemeClr val="tx1">
                    <a:alpha val="19000"/>
                  </a:schemeClr>
                </a:gs>
                <a:gs pos="2000">
                  <a:schemeClr val="tx1">
                    <a:alpha val="10000"/>
                  </a:schemeClr>
                </a:gs>
              </a:gsLst>
              <a:lin ang="5400000" scaled="1"/>
              <a:tileRect/>
            </a:gradFill>
            <a:ln w="19050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prstClr val="white"/>
                </a:solidFill>
              </a:endParaRPr>
            </a:p>
          </p:txBody>
        </p:sp>
      </p:grpSp>
      <p:sp>
        <p:nvSpPr>
          <p:cNvPr id="34" name="文本框 111"/>
          <p:cNvSpPr txBox="1"/>
          <p:nvPr/>
        </p:nvSpPr>
        <p:spPr>
          <a:xfrm>
            <a:off x="5081436" y="2743985"/>
            <a:ext cx="1028577" cy="646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srgbClr val="FEB750"/>
                </a:solidFill>
                <a:latin typeface="Impact" panose="020B0806030902050204" pitchFamily="34" charset="0"/>
              </a:rPr>
              <a:t>01</a:t>
            </a:r>
            <a:endParaRPr lang="zh-CN" altLang="en-US" sz="3600" dirty="0">
              <a:solidFill>
                <a:srgbClr val="FEB750"/>
              </a:solidFill>
              <a:latin typeface="Impact" panose="020B0806030902050204" pitchFamily="34" charset="0"/>
            </a:endParaRPr>
          </a:p>
        </p:txBody>
      </p:sp>
      <p:sp>
        <p:nvSpPr>
          <p:cNvPr id="35" name="文本框 112"/>
          <p:cNvSpPr txBox="1"/>
          <p:nvPr/>
        </p:nvSpPr>
        <p:spPr>
          <a:xfrm>
            <a:off x="5081436" y="3644011"/>
            <a:ext cx="1028577" cy="646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srgbClr val="03ACBE"/>
                </a:solidFill>
                <a:latin typeface="Impact" panose="020B0806030902050204" pitchFamily="34" charset="0"/>
              </a:rPr>
              <a:t>04</a:t>
            </a:r>
            <a:endParaRPr lang="zh-CN" altLang="en-US" sz="3600" dirty="0">
              <a:solidFill>
                <a:srgbClr val="03ACBE"/>
              </a:solidFill>
              <a:latin typeface="Impact" panose="020B0806030902050204" pitchFamily="34" charset="0"/>
            </a:endParaRPr>
          </a:p>
        </p:txBody>
      </p:sp>
      <p:sp>
        <p:nvSpPr>
          <p:cNvPr id="36" name="文本框 113"/>
          <p:cNvSpPr txBox="1"/>
          <p:nvPr/>
        </p:nvSpPr>
        <p:spPr>
          <a:xfrm>
            <a:off x="6049715" y="2743985"/>
            <a:ext cx="1028577" cy="646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srgbClr val="E27172"/>
                </a:solidFill>
                <a:latin typeface="Impact" panose="020B0806030902050204" pitchFamily="34" charset="0"/>
              </a:rPr>
              <a:t>02</a:t>
            </a:r>
            <a:endParaRPr lang="zh-CN" altLang="en-US" sz="3600" dirty="0">
              <a:solidFill>
                <a:srgbClr val="E27172"/>
              </a:solidFill>
              <a:latin typeface="Impact" panose="020B0806030902050204" pitchFamily="34" charset="0"/>
            </a:endParaRPr>
          </a:p>
        </p:txBody>
      </p:sp>
      <p:sp>
        <p:nvSpPr>
          <p:cNvPr id="37" name="文本框 114"/>
          <p:cNvSpPr txBox="1"/>
          <p:nvPr/>
        </p:nvSpPr>
        <p:spPr>
          <a:xfrm>
            <a:off x="6049715" y="3644011"/>
            <a:ext cx="1028577" cy="646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>
                <a:solidFill>
                  <a:srgbClr val="633E72"/>
                </a:solidFill>
                <a:latin typeface="Impact" panose="020B0806030902050204" pitchFamily="34" charset="0"/>
              </a:rPr>
              <a:t>03</a:t>
            </a:r>
            <a:endParaRPr lang="zh-CN" altLang="en-US" sz="3600" dirty="0">
              <a:solidFill>
                <a:srgbClr val="633E72"/>
              </a:solidFill>
              <a:latin typeface="Impact" panose="020B0806030902050204" pitchFamily="34" charset="0"/>
            </a:endParaRPr>
          </a:p>
        </p:txBody>
      </p:sp>
      <p:grpSp>
        <p:nvGrpSpPr>
          <p:cNvPr id="47" name="Group 52"/>
          <p:cNvGrpSpPr>
            <a:grpSpLocks noChangeAspect="1"/>
          </p:cNvGrpSpPr>
          <p:nvPr/>
        </p:nvGrpSpPr>
        <p:grpSpPr bwMode="auto">
          <a:xfrm>
            <a:off x="4408269" y="4778929"/>
            <a:ext cx="381273" cy="377848"/>
            <a:chOff x="3783" y="2102"/>
            <a:chExt cx="116" cy="115"/>
          </a:xfrm>
          <a:solidFill>
            <a:schemeClr val="bg1"/>
          </a:solidFill>
          <a:effectLst/>
        </p:grpSpPr>
        <p:sp>
          <p:nvSpPr>
            <p:cNvPr id="48" name="Freeform 53"/>
            <p:cNvSpPr>
              <a:spLocks noEditPoints="1"/>
            </p:cNvSpPr>
            <p:nvPr/>
          </p:nvSpPr>
          <p:spPr bwMode="auto">
            <a:xfrm>
              <a:off x="3783" y="2102"/>
              <a:ext cx="116" cy="115"/>
            </a:xfrm>
            <a:custGeom>
              <a:avLst/>
              <a:gdLst>
                <a:gd name="T0" fmla="*/ 23 w 46"/>
                <a:gd name="T1" fmla="*/ 0 h 46"/>
                <a:gd name="T2" fmla="*/ 0 w 46"/>
                <a:gd name="T3" fmla="*/ 23 h 46"/>
                <a:gd name="T4" fmla="*/ 23 w 46"/>
                <a:gd name="T5" fmla="*/ 46 h 46"/>
                <a:gd name="T6" fmla="*/ 46 w 46"/>
                <a:gd name="T7" fmla="*/ 23 h 46"/>
                <a:gd name="T8" fmla="*/ 23 w 46"/>
                <a:gd name="T9" fmla="*/ 0 h 46"/>
                <a:gd name="T10" fmla="*/ 23 w 46"/>
                <a:gd name="T11" fmla="*/ 42 h 46"/>
                <a:gd name="T12" fmla="*/ 5 w 46"/>
                <a:gd name="T13" fmla="*/ 23 h 46"/>
                <a:gd name="T14" fmla="*/ 23 w 46"/>
                <a:gd name="T15" fmla="*/ 4 h 46"/>
                <a:gd name="T16" fmla="*/ 42 w 46"/>
                <a:gd name="T17" fmla="*/ 23 h 46"/>
                <a:gd name="T18" fmla="*/ 23 w 46"/>
                <a:gd name="T19" fmla="*/ 4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46">
                  <a:moveTo>
                    <a:pt x="23" y="0"/>
                  </a:moveTo>
                  <a:cubicBezTo>
                    <a:pt x="10" y="0"/>
                    <a:pt x="0" y="10"/>
                    <a:pt x="0" y="23"/>
                  </a:cubicBezTo>
                  <a:cubicBezTo>
                    <a:pt x="0" y="36"/>
                    <a:pt x="10" y="46"/>
                    <a:pt x="23" y="46"/>
                  </a:cubicBezTo>
                  <a:cubicBezTo>
                    <a:pt x="36" y="46"/>
                    <a:pt x="46" y="36"/>
                    <a:pt x="46" y="23"/>
                  </a:cubicBezTo>
                  <a:cubicBezTo>
                    <a:pt x="46" y="10"/>
                    <a:pt x="36" y="0"/>
                    <a:pt x="23" y="0"/>
                  </a:cubicBezTo>
                  <a:close/>
                  <a:moveTo>
                    <a:pt x="23" y="42"/>
                  </a:moveTo>
                  <a:cubicBezTo>
                    <a:pt x="13" y="42"/>
                    <a:pt x="5" y="33"/>
                    <a:pt x="5" y="23"/>
                  </a:cubicBezTo>
                  <a:cubicBezTo>
                    <a:pt x="5" y="13"/>
                    <a:pt x="13" y="4"/>
                    <a:pt x="23" y="4"/>
                  </a:cubicBezTo>
                  <a:cubicBezTo>
                    <a:pt x="34" y="4"/>
                    <a:pt x="42" y="13"/>
                    <a:pt x="42" y="23"/>
                  </a:cubicBezTo>
                  <a:cubicBezTo>
                    <a:pt x="42" y="33"/>
                    <a:pt x="34" y="42"/>
                    <a:pt x="23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100">
                <a:solidFill>
                  <a:prstClr val="black"/>
                </a:solidFill>
              </a:endParaRPr>
            </a:p>
          </p:txBody>
        </p:sp>
        <p:sp>
          <p:nvSpPr>
            <p:cNvPr id="49" name="Freeform 54"/>
            <p:cNvSpPr>
              <a:spLocks noEditPoints="1"/>
            </p:cNvSpPr>
            <p:nvPr/>
          </p:nvSpPr>
          <p:spPr bwMode="auto">
            <a:xfrm>
              <a:off x="3783" y="2102"/>
              <a:ext cx="116" cy="115"/>
            </a:xfrm>
            <a:custGeom>
              <a:avLst/>
              <a:gdLst>
                <a:gd name="T0" fmla="*/ 23 w 46"/>
                <a:gd name="T1" fmla="*/ 0 h 46"/>
                <a:gd name="T2" fmla="*/ 0 w 46"/>
                <a:gd name="T3" fmla="*/ 23 h 46"/>
                <a:gd name="T4" fmla="*/ 23 w 46"/>
                <a:gd name="T5" fmla="*/ 46 h 46"/>
                <a:gd name="T6" fmla="*/ 46 w 46"/>
                <a:gd name="T7" fmla="*/ 23 h 46"/>
                <a:gd name="T8" fmla="*/ 23 w 46"/>
                <a:gd name="T9" fmla="*/ 0 h 46"/>
                <a:gd name="T10" fmla="*/ 23 w 46"/>
                <a:gd name="T11" fmla="*/ 42 h 46"/>
                <a:gd name="T12" fmla="*/ 5 w 46"/>
                <a:gd name="T13" fmla="*/ 23 h 46"/>
                <a:gd name="T14" fmla="*/ 23 w 46"/>
                <a:gd name="T15" fmla="*/ 4 h 46"/>
                <a:gd name="T16" fmla="*/ 42 w 46"/>
                <a:gd name="T17" fmla="*/ 23 h 46"/>
                <a:gd name="T18" fmla="*/ 23 w 46"/>
                <a:gd name="T19" fmla="*/ 4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46">
                  <a:moveTo>
                    <a:pt x="23" y="0"/>
                  </a:moveTo>
                  <a:cubicBezTo>
                    <a:pt x="10" y="0"/>
                    <a:pt x="0" y="10"/>
                    <a:pt x="0" y="23"/>
                  </a:cubicBezTo>
                  <a:cubicBezTo>
                    <a:pt x="0" y="36"/>
                    <a:pt x="10" y="46"/>
                    <a:pt x="23" y="46"/>
                  </a:cubicBezTo>
                  <a:cubicBezTo>
                    <a:pt x="36" y="46"/>
                    <a:pt x="46" y="36"/>
                    <a:pt x="46" y="23"/>
                  </a:cubicBezTo>
                  <a:cubicBezTo>
                    <a:pt x="46" y="10"/>
                    <a:pt x="36" y="0"/>
                    <a:pt x="23" y="0"/>
                  </a:cubicBezTo>
                  <a:close/>
                  <a:moveTo>
                    <a:pt x="23" y="42"/>
                  </a:moveTo>
                  <a:cubicBezTo>
                    <a:pt x="13" y="42"/>
                    <a:pt x="5" y="33"/>
                    <a:pt x="5" y="23"/>
                  </a:cubicBezTo>
                  <a:cubicBezTo>
                    <a:pt x="5" y="13"/>
                    <a:pt x="13" y="4"/>
                    <a:pt x="23" y="4"/>
                  </a:cubicBezTo>
                  <a:cubicBezTo>
                    <a:pt x="34" y="4"/>
                    <a:pt x="42" y="13"/>
                    <a:pt x="42" y="23"/>
                  </a:cubicBezTo>
                  <a:cubicBezTo>
                    <a:pt x="42" y="33"/>
                    <a:pt x="34" y="42"/>
                    <a:pt x="23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100">
                <a:solidFill>
                  <a:prstClr val="black"/>
                </a:solidFill>
              </a:endParaRPr>
            </a:p>
          </p:txBody>
        </p:sp>
        <p:sp>
          <p:nvSpPr>
            <p:cNvPr id="50" name="Freeform 55"/>
            <p:cNvSpPr>
              <a:spLocks/>
            </p:cNvSpPr>
            <p:nvPr/>
          </p:nvSpPr>
          <p:spPr bwMode="auto">
            <a:xfrm>
              <a:off x="3839" y="2115"/>
              <a:ext cx="7" cy="10"/>
            </a:xfrm>
            <a:custGeom>
              <a:avLst/>
              <a:gdLst>
                <a:gd name="T0" fmla="*/ 1 w 3"/>
                <a:gd name="T1" fmla="*/ 4 h 4"/>
                <a:gd name="T2" fmla="*/ 1 w 3"/>
                <a:gd name="T3" fmla="*/ 4 h 4"/>
                <a:gd name="T4" fmla="*/ 3 w 3"/>
                <a:gd name="T5" fmla="*/ 3 h 4"/>
                <a:gd name="T6" fmla="*/ 3 w 3"/>
                <a:gd name="T7" fmla="*/ 0 h 4"/>
                <a:gd name="T8" fmla="*/ 1 w 3"/>
                <a:gd name="T9" fmla="*/ 0 h 4"/>
                <a:gd name="T10" fmla="*/ 0 w 3"/>
                <a:gd name="T11" fmla="*/ 0 h 4"/>
                <a:gd name="T12" fmla="*/ 0 w 3"/>
                <a:gd name="T13" fmla="*/ 3 h 4"/>
                <a:gd name="T14" fmla="*/ 1 w 3"/>
                <a:gd name="T1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4"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2" y="4"/>
                    <a:pt x="3" y="4"/>
                    <a:pt x="3" y="3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100">
                <a:solidFill>
                  <a:prstClr val="black"/>
                </a:solidFill>
              </a:endParaRPr>
            </a:p>
          </p:txBody>
        </p:sp>
        <p:sp>
          <p:nvSpPr>
            <p:cNvPr id="51" name="Freeform 56"/>
            <p:cNvSpPr>
              <a:spLocks/>
            </p:cNvSpPr>
            <p:nvPr/>
          </p:nvSpPr>
          <p:spPr bwMode="auto">
            <a:xfrm>
              <a:off x="3839" y="2195"/>
              <a:ext cx="7" cy="10"/>
            </a:xfrm>
            <a:custGeom>
              <a:avLst/>
              <a:gdLst>
                <a:gd name="T0" fmla="*/ 1 w 3"/>
                <a:gd name="T1" fmla="*/ 0 h 4"/>
                <a:gd name="T2" fmla="*/ 1 w 3"/>
                <a:gd name="T3" fmla="*/ 0 h 4"/>
                <a:gd name="T4" fmla="*/ 0 w 3"/>
                <a:gd name="T5" fmla="*/ 1 h 4"/>
                <a:gd name="T6" fmla="*/ 0 w 3"/>
                <a:gd name="T7" fmla="*/ 4 h 4"/>
                <a:gd name="T8" fmla="*/ 1 w 3"/>
                <a:gd name="T9" fmla="*/ 4 h 4"/>
                <a:gd name="T10" fmla="*/ 3 w 3"/>
                <a:gd name="T11" fmla="*/ 4 h 4"/>
                <a:gd name="T12" fmla="*/ 3 w 3"/>
                <a:gd name="T13" fmla="*/ 1 h 4"/>
                <a:gd name="T14" fmla="*/ 1 w 3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4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" y="4"/>
                    <a:pt x="1" y="4"/>
                  </a:cubicBezTo>
                  <a:cubicBezTo>
                    <a:pt x="2" y="4"/>
                    <a:pt x="2" y="4"/>
                    <a:pt x="3" y="4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2" y="0"/>
                    <a:pt x="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100">
                <a:solidFill>
                  <a:prstClr val="black"/>
                </a:solidFill>
              </a:endParaRPr>
            </a:p>
          </p:txBody>
        </p:sp>
        <p:sp>
          <p:nvSpPr>
            <p:cNvPr id="52" name="Freeform 57"/>
            <p:cNvSpPr>
              <a:spLocks/>
            </p:cNvSpPr>
            <p:nvPr/>
          </p:nvSpPr>
          <p:spPr bwMode="auto">
            <a:xfrm>
              <a:off x="3796" y="2155"/>
              <a:ext cx="10" cy="10"/>
            </a:xfrm>
            <a:custGeom>
              <a:avLst/>
              <a:gdLst>
                <a:gd name="T0" fmla="*/ 3 w 4"/>
                <a:gd name="T1" fmla="*/ 0 h 4"/>
                <a:gd name="T2" fmla="*/ 0 w 4"/>
                <a:gd name="T3" fmla="*/ 0 h 4"/>
                <a:gd name="T4" fmla="*/ 0 w 4"/>
                <a:gd name="T5" fmla="*/ 2 h 4"/>
                <a:gd name="T6" fmla="*/ 0 w 4"/>
                <a:gd name="T7" fmla="*/ 4 h 4"/>
                <a:gd name="T8" fmla="*/ 3 w 4"/>
                <a:gd name="T9" fmla="*/ 4 h 4"/>
                <a:gd name="T10" fmla="*/ 4 w 4"/>
                <a:gd name="T11" fmla="*/ 2 h 4"/>
                <a:gd name="T12" fmla="*/ 4 w 4"/>
                <a:gd name="T13" fmla="*/ 2 h 4"/>
                <a:gd name="T14" fmla="*/ 3 w 4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3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4" y="3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100">
                <a:solidFill>
                  <a:prstClr val="black"/>
                </a:solidFill>
              </a:endParaRPr>
            </a:p>
          </p:txBody>
        </p:sp>
        <p:sp>
          <p:nvSpPr>
            <p:cNvPr id="53" name="Freeform 58"/>
            <p:cNvSpPr>
              <a:spLocks/>
            </p:cNvSpPr>
            <p:nvPr/>
          </p:nvSpPr>
          <p:spPr bwMode="auto">
            <a:xfrm>
              <a:off x="3877" y="2155"/>
              <a:ext cx="10" cy="10"/>
            </a:xfrm>
            <a:custGeom>
              <a:avLst/>
              <a:gdLst>
                <a:gd name="T0" fmla="*/ 4 w 4"/>
                <a:gd name="T1" fmla="*/ 0 h 4"/>
                <a:gd name="T2" fmla="*/ 2 w 4"/>
                <a:gd name="T3" fmla="*/ 0 h 4"/>
                <a:gd name="T4" fmla="*/ 0 w 4"/>
                <a:gd name="T5" fmla="*/ 2 h 4"/>
                <a:gd name="T6" fmla="*/ 0 w 4"/>
                <a:gd name="T7" fmla="*/ 2 h 4"/>
                <a:gd name="T8" fmla="*/ 2 w 4"/>
                <a:gd name="T9" fmla="*/ 4 h 4"/>
                <a:gd name="T10" fmla="*/ 4 w 4"/>
                <a:gd name="T11" fmla="*/ 4 h 4"/>
                <a:gd name="T12" fmla="*/ 4 w 4"/>
                <a:gd name="T13" fmla="*/ 2 h 4"/>
                <a:gd name="T14" fmla="*/ 4 w 4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4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3"/>
                    <a:pt x="4" y="3"/>
                    <a:pt x="4" y="2"/>
                  </a:cubicBezTo>
                  <a:cubicBezTo>
                    <a:pt x="4" y="1"/>
                    <a:pt x="4" y="1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100">
                <a:solidFill>
                  <a:prstClr val="black"/>
                </a:solidFill>
              </a:endParaRPr>
            </a:p>
          </p:txBody>
        </p:sp>
        <p:sp>
          <p:nvSpPr>
            <p:cNvPr id="54" name="Freeform 59"/>
            <p:cNvSpPr>
              <a:spLocks/>
            </p:cNvSpPr>
            <p:nvPr/>
          </p:nvSpPr>
          <p:spPr bwMode="auto">
            <a:xfrm>
              <a:off x="3813" y="2127"/>
              <a:ext cx="33" cy="38"/>
            </a:xfrm>
            <a:custGeom>
              <a:avLst/>
              <a:gdLst>
                <a:gd name="T0" fmla="*/ 11 w 13"/>
                <a:gd name="T1" fmla="*/ 0 h 15"/>
                <a:gd name="T2" fmla="*/ 10 w 13"/>
                <a:gd name="T3" fmla="*/ 2 h 15"/>
                <a:gd name="T4" fmla="*/ 10 w 13"/>
                <a:gd name="T5" fmla="*/ 11 h 15"/>
                <a:gd name="T6" fmla="*/ 9 w 13"/>
                <a:gd name="T7" fmla="*/ 12 h 15"/>
                <a:gd name="T8" fmla="*/ 2 w 13"/>
                <a:gd name="T9" fmla="*/ 12 h 15"/>
                <a:gd name="T10" fmla="*/ 0 w 13"/>
                <a:gd name="T11" fmla="*/ 14 h 15"/>
                <a:gd name="T12" fmla="*/ 2 w 13"/>
                <a:gd name="T13" fmla="*/ 15 h 15"/>
                <a:gd name="T14" fmla="*/ 11 w 13"/>
                <a:gd name="T15" fmla="*/ 15 h 15"/>
                <a:gd name="T16" fmla="*/ 12 w 13"/>
                <a:gd name="T17" fmla="*/ 15 h 15"/>
                <a:gd name="T18" fmla="*/ 12 w 13"/>
                <a:gd name="T19" fmla="*/ 15 h 15"/>
                <a:gd name="T20" fmla="*/ 13 w 13"/>
                <a:gd name="T21" fmla="*/ 13 h 15"/>
                <a:gd name="T22" fmla="*/ 13 w 13"/>
                <a:gd name="T23" fmla="*/ 2 h 15"/>
                <a:gd name="T24" fmla="*/ 11 w 13"/>
                <a:gd name="T2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15">
                  <a:moveTo>
                    <a:pt x="11" y="0"/>
                  </a:moveTo>
                  <a:cubicBezTo>
                    <a:pt x="10" y="0"/>
                    <a:pt x="10" y="1"/>
                    <a:pt x="10" y="2"/>
                  </a:cubicBezTo>
                  <a:cubicBezTo>
                    <a:pt x="10" y="11"/>
                    <a:pt x="10" y="11"/>
                    <a:pt x="10" y="11"/>
                  </a:cubicBezTo>
                  <a:cubicBezTo>
                    <a:pt x="10" y="12"/>
                    <a:pt x="9" y="12"/>
                    <a:pt x="9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1" y="12"/>
                    <a:pt x="0" y="13"/>
                    <a:pt x="0" y="14"/>
                  </a:cubicBezTo>
                  <a:cubicBezTo>
                    <a:pt x="0" y="14"/>
                    <a:pt x="1" y="15"/>
                    <a:pt x="2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3" y="14"/>
                    <a:pt x="13" y="14"/>
                    <a:pt x="13" y="13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1"/>
                    <a:pt x="12" y="0"/>
                    <a:pt x="1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 sz="1100">
                <a:solidFill>
                  <a:prstClr val="black"/>
                </a:solidFill>
              </a:endParaRPr>
            </a:p>
          </p:txBody>
        </p:sp>
      </p:grpSp>
      <p:sp>
        <p:nvSpPr>
          <p:cNvPr id="68" name="文本框 148"/>
          <p:cNvSpPr txBox="1"/>
          <p:nvPr/>
        </p:nvSpPr>
        <p:spPr>
          <a:xfrm>
            <a:off x="8340335" y="1078512"/>
            <a:ext cx="370652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altLang="zh-CN" sz="2400" b="1" dirty="0" smtClean="0">
                <a:solidFill>
                  <a:srgbClr val="990099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Робота над єдиною проблемною темою: «</a:t>
            </a:r>
            <a:r>
              <a:rPr lang="uk-UA" sz="2400" b="1" dirty="0" smtClean="0">
                <a:solidFill>
                  <a:srgbClr val="99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Використання </a:t>
            </a:r>
            <a:r>
              <a:rPr lang="uk-UA" sz="2400" b="1" dirty="0">
                <a:solidFill>
                  <a:srgbClr val="99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компетентнісно зорієнтованих технологій розвитку особистості в контексті Нової української школи».</a:t>
            </a:r>
            <a:endParaRPr lang="ru-RU" sz="2400" dirty="0">
              <a:solidFill>
                <a:srgbClr val="990099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zh-CN" altLang="en-US" sz="2800" b="1" dirty="0">
              <a:solidFill>
                <a:srgbClr val="CC0066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71" name="文本框 154"/>
          <p:cNvSpPr txBox="1"/>
          <p:nvPr/>
        </p:nvSpPr>
        <p:spPr>
          <a:xfrm>
            <a:off x="8331199" y="4861070"/>
            <a:ext cx="36140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altLang="zh-CN" sz="2800" b="1" dirty="0" smtClean="0">
                <a:solidFill>
                  <a:srgbClr val="660066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Курси підвищення кваліфікації</a:t>
            </a:r>
            <a:endParaRPr lang="zh-CN" altLang="en-US" sz="2400" dirty="0">
              <a:solidFill>
                <a:srgbClr val="683E79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3" name="组合 94"/>
          <p:cNvGrpSpPr/>
          <p:nvPr/>
        </p:nvGrpSpPr>
        <p:grpSpPr>
          <a:xfrm>
            <a:off x="155574" y="1144425"/>
            <a:ext cx="3453433" cy="1942248"/>
            <a:chOff x="1028272" y="1548450"/>
            <a:chExt cx="2434602" cy="1899131"/>
          </a:xfrm>
        </p:grpSpPr>
        <p:sp>
          <p:nvSpPr>
            <p:cNvPr id="74" name="文本框 145"/>
            <p:cNvSpPr txBox="1"/>
            <p:nvPr/>
          </p:nvSpPr>
          <p:spPr>
            <a:xfrm>
              <a:off x="1661922" y="1548450"/>
              <a:ext cx="1282050" cy="451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uk-UA" altLang="zh-CN" sz="2400" dirty="0" smtClean="0">
                  <a:solidFill>
                    <a:srgbClr val="FFB85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</a:t>
              </a:r>
              <a:endParaRPr lang="zh-CN" altLang="en-US" sz="2400" dirty="0">
                <a:solidFill>
                  <a:srgbClr val="FFB85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5" name="文本框 113"/>
            <p:cNvSpPr txBox="1"/>
            <p:nvPr/>
          </p:nvSpPr>
          <p:spPr>
            <a:xfrm>
              <a:off x="1028272" y="1551634"/>
              <a:ext cx="2434602" cy="18959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uk-UA" altLang="zh-CN" sz="2400" b="1" dirty="0" smtClean="0">
                  <a:solidFill>
                    <a:srgbClr val="FF99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Інтернет-фестиваль відеороликів, дослідів, експериментів ( фізика, хімія, біологія, географія) листопад</a:t>
              </a:r>
              <a:endParaRPr lang="ru-RU" altLang="zh-CN" sz="2400" dirty="0">
                <a:solidFill>
                  <a:srgbClr val="FF99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6" name="组合 97"/>
          <p:cNvGrpSpPr/>
          <p:nvPr/>
        </p:nvGrpSpPr>
        <p:grpSpPr>
          <a:xfrm>
            <a:off x="106235" y="4260288"/>
            <a:ext cx="3935419" cy="2372465"/>
            <a:chOff x="1342678" y="4653472"/>
            <a:chExt cx="2646338" cy="2319798"/>
          </a:xfrm>
        </p:grpSpPr>
        <p:sp>
          <p:nvSpPr>
            <p:cNvPr id="77" name="文本框 151"/>
            <p:cNvSpPr txBox="1"/>
            <p:nvPr/>
          </p:nvSpPr>
          <p:spPr>
            <a:xfrm>
              <a:off x="1342678" y="4653472"/>
              <a:ext cx="2304256" cy="5116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uk-UA" altLang="zh-CN" sz="28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Інтернет-конкурси:</a:t>
              </a:r>
              <a:endParaRPr lang="zh-CN" altLang="en-US" sz="2800" b="1" dirty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78" name="文本框 113"/>
            <p:cNvSpPr txBox="1"/>
            <p:nvPr/>
          </p:nvSpPr>
          <p:spPr>
            <a:xfrm>
              <a:off x="1342678" y="5077322"/>
              <a:ext cx="2646338" cy="18959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altLang="zh-CN" sz="24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Бобер                    </a:t>
              </a:r>
              <a:r>
                <a:rPr lang="en-US" altLang="zh-CN" sz="24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Sunflower</a:t>
              </a:r>
              <a:endParaRPr lang="uk-UA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  <a:p>
              <a:r>
                <a:rPr lang="uk-UA" altLang="zh-CN" sz="24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Кенгуру</a:t>
              </a:r>
              <a:r>
                <a:rPr lang="en-US" altLang="zh-CN" sz="24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               Puzzle</a:t>
              </a:r>
              <a:endParaRPr lang="uk-UA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  <a:p>
              <a:r>
                <a:rPr lang="uk-UA" altLang="zh-CN" sz="24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Колосок</a:t>
              </a:r>
              <a:r>
                <a:rPr lang="en-US" altLang="zh-CN" sz="24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               </a:t>
              </a:r>
              <a:r>
                <a:rPr lang="uk-UA" altLang="zh-CN" sz="24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Грінвіч</a:t>
              </a:r>
              <a:r>
                <a:rPr lang="uk-UA" altLang="zh-CN" sz="24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</a:p>
            <a:p>
              <a:r>
                <a:rPr lang="uk-UA" altLang="zh-CN" sz="2400" b="1" dirty="0" err="1" smtClean="0">
                  <a:solidFill>
                    <a:srgbClr val="0000FF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Геліантус</a:t>
              </a:r>
              <a:r>
                <a:rPr lang="uk-UA" altLang="zh-CN" sz="24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             Левеня</a:t>
              </a:r>
            </a:p>
            <a:p>
              <a:r>
                <a:rPr lang="uk-UA" altLang="zh-CN" sz="2400" b="1" dirty="0" smtClean="0">
                  <a:solidFill>
                    <a:srgbClr val="0000FF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Соняшник            Лелека</a:t>
              </a:r>
              <a:r>
                <a:rPr lang="uk-UA" altLang="zh-CN" sz="2400" dirty="0" smtClean="0">
                  <a:solidFill>
                    <a:srgbClr val="0000FF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 </a:t>
              </a:r>
              <a:endParaRPr lang="ru-RU" altLang="zh-CN" sz="2400" dirty="0">
                <a:solidFill>
                  <a:srgbClr val="0000FF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AutoShape 2" descr="Енергоефективні школи: нова генерація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0" name="AutoShape 6" descr="Енергоефективні школи: нова генерація - Home | Faceboo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1" name="AutoShape 8" descr="Енергоефективні школи: нова генерація - Home | Facebook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2" name="AutoShape 10" descr="Енергоефективні школи: нова генерація - Home | Facebook"/>
          <p:cNvSpPr>
            <a:spLocks noChangeAspect="1" noChangeArrowheads="1"/>
          </p:cNvSpPr>
          <p:nvPr/>
        </p:nvSpPr>
        <p:spPr bwMode="auto">
          <a:xfrm>
            <a:off x="612774" y="312737"/>
            <a:ext cx="969001" cy="969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8" name="AutoShape 6" descr="Гра «Соняшник» - «Соняшник-учитель»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18" name="Picture 2" descr="Про фестиваль відеороликів з природничих предметів - 23 Грудня 2019 - Сайт  кабінету фізики РОІПП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443" y="1311875"/>
            <a:ext cx="1587150" cy="118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Персональный сайт - Єдина методична проблемна тема району"/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652" y="1311875"/>
            <a:ext cx="1221196" cy="1156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Запрошуємо вчителів англійської мови на курси підвищення кваліфікації за  освітньою програмою «Англійська мова і література в системі загальної  середньої освіти» - МДПУ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92" y="4345971"/>
            <a:ext cx="1841547" cy="1051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Цікаві всеукраїнські конкурси для учнів - веселі, розважальні конкурси для  учнів початкових класів | «На Урок»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083" y="4364587"/>
            <a:ext cx="1231083" cy="1231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Прямоугольник 38"/>
          <p:cNvSpPr/>
          <p:nvPr/>
        </p:nvSpPr>
        <p:spPr>
          <a:xfrm>
            <a:off x="1222375" y="156729"/>
            <a:ext cx="1051242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Перспективні плани на 2021-2022 </a:t>
            </a:r>
            <a:r>
              <a:rPr lang="uk-UA" sz="4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н.р</a:t>
            </a:r>
            <a:r>
              <a:rPr lang="uk-UA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421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207963"/>
            <a:ext cx="9144000" cy="2387600"/>
          </a:xfrm>
        </p:spPr>
        <p:txBody>
          <a:bodyPr>
            <a:normAutofit/>
          </a:bodyPr>
          <a:lstStyle/>
          <a:p>
            <a:r>
              <a:rPr lang="uk-UA" sz="7200" b="1" i="1" dirty="0" smtClean="0">
                <a:solidFill>
                  <a:srgbClr val="660066"/>
                </a:solidFill>
              </a:rPr>
              <a:t>ПЛІДНОЇ </a:t>
            </a:r>
            <a:r>
              <a:rPr lang="uk-UA" sz="7200" b="1" i="1" dirty="0">
                <a:solidFill>
                  <a:srgbClr val="660066"/>
                </a:solidFill>
              </a:rPr>
              <a:t>НАМ ПРАЦІ ТА </a:t>
            </a:r>
            <a:r>
              <a:rPr lang="uk-UA" sz="7200" b="1" i="1" dirty="0" smtClean="0">
                <a:solidFill>
                  <a:srgbClr val="660066"/>
                </a:solidFill>
              </a:rPr>
              <a:t>РАДОСТІ ВІД ЖИТТЯ</a:t>
            </a:r>
            <a:endParaRPr lang="ru-RU" sz="7200" b="1" i="1" dirty="0">
              <a:solidFill>
                <a:srgbClr val="660066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893887" y="8160058"/>
            <a:ext cx="8683568" cy="152742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42" name="Picture 2" descr="Наука радості - Радість житт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2595563"/>
            <a:ext cx="5427230" cy="4061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6704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2"/>
          <p:cNvSpPr txBox="1"/>
          <p:nvPr/>
        </p:nvSpPr>
        <p:spPr>
          <a:xfrm>
            <a:off x="5015526" y="3103608"/>
            <a:ext cx="18601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altLang="zh-CN" sz="24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微软雅黑" panose="020B0503020204020204" pitchFamily="34" charset="-122"/>
              </a:rPr>
              <a:t>Предметні кафедри</a:t>
            </a:r>
            <a:endParaRPr kumimoji="0" lang="zh-CN" altLang="en-US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微软雅黑" panose="020B0503020204020204" pitchFamily="34" charset="-122"/>
            </a:endParaRPr>
          </a:p>
        </p:txBody>
      </p:sp>
      <p:grpSp>
        <p:nvGrpSpPr>
          <p:cNvPr id="5" name="组合 29"/>
          <p:cNvGrpSpPr/>
          <p:nvPr/>
        </p:nvGrpSpPr>
        <p:grpSpPr>
          <a:xfrm>
            <a:off x="3688245" y="1835493"/>
            <a:ext cx="1675359" cy="1443754"/>
            <a:chOff x="3978461" y="2452512"/>
            <a:chExt cx="1505319" cy="1297689"/>
          </a:xfrm>
        </p:grpSpPr>
        <p:sp>
          <p:nvSpPr>
            <p:cNvPr id="6" name="梯形 30"/>
            <p:cNvSpPr/>
            <p:nvPr/>
          </p:nvSpPr>
          <p:spPr>
            <a:xfrm>
              <a:off x="4344623" y="3523139"/>
              <a:ext cx="773977" cy="164519"/>
            </a:xfrm>
            <a:prstGeom prst="trapezoid">
              <a:avLst>
                <a:gd name="adj" fmla="val 66343"/>
              </a:avLst>
            </a:prstGeom>
            <a:gradFill>
              <a:gsLst>
                <a:gs pos="0">
                  <a:srgbClr val="E6E6E6"/>
                </a:gs>
                <a:gs pos="100000">
                  <a:srgbClr val="F7F7F7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7" name="六边形 31"/>
            <p:cNvSpPr/>
            <p:nvPr/>
          </p:nvSpPr>
          <p:spPr>
            <a:xfrm>
              <a:off x="3978461" y="2452512"/>
              <a:ext cx="1505319" cy="1297689"/>
            </a:xfrm>
            <a:prstGeom prst="hexagon">
              <a:avLst/>
            </a:prstGeom>
            <a:gradFill flip="none" rotWithShape="1">
              <a:gsLst>
                <a:gs pos="61000">
                  <a:srgbClr val="F6F6F6"/>
                </a:gs>
                <a:gs pos="37000">
                  <a:srgbClr val="E0E0E0"/>
                </a:gs>
                <a:gs pos="17000">
                  <a:srgbClr val="DEDEDE"/>
                </a:gs>
                <a:gs pos="100000">
                  <a:schemeClr val="bg1"/>
                </a:gs>
              </a:gsLst>
              <a:lin ang="13500000" scaled="1"/>
              <a:tileRect/>
            </a:gradFill>
            <a:ln w="19050">
              <a:noFill/>
            </a:ln>
            <a:effectLst>
              <a:outerShdw blurRad="381000" dist="127000" dir="2400000" algn="tl" rotWithShape="0">
                <a:srgbClr val="696969">
                  <a:alpha val="4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8" name="任意多边形 32"/>
            <p:cNvSpPr/>
            <p:nvPr/>
          </p:nvSpPr>
          <p:spPr>
            <a:xfrm>
              <a:off x="4051993" y="2515056"/>
              <a:ext cx="1360218" cy="1172601"/>
            </a:xfrm>
            <a:custGeom>
              <a:avLst/>
              <a:gdLst>
                <a:gd name="connsiteX0" fmla="*/ 407876 w 1381020"/>
                <a:gd name="connsiteY0" fmla="*/ 167033 h 1190534"/>
                <a:gd name="connsiteX1" fmla="*/ 193759 w 1381020"/>
                <a:gd name="connsiteY1" fmla="*/ 595266 h 1190534"/>
                <a:gd name="connsiteX2" fmla="*/ 407876 w 1381020"/>
                <a:gd name="connsiteY2" fmla="*/ 1023499 h 1190534"/>
                <a:gd name="connsiteX3" fmla="*/ 973145 w 1381020"/>
                <a:gd name="connsiteY3" fmla="*/ 1023499 h 1190534"/>
                <a:gd name="connsiteX4" fmla="*/ 1187261 w 1381020"/>
                <a:gd name="connsiteY4" fmla="*/ 595266 h 1190534"/>
                <a:gd name="connsiteX5" fmla="*/ 973145 w 1381020"/>
                <a:gd name="connsiteY5" fmla="*/ 167033 h 1190534"/>
                <a:gd name="connsiteX6" fmla="*/ 297634 w 1381020"/>
                <a:gd name="connsiteY6" fmla="*/ 0 h 1190534"/>
                <a:gd name="connsiteX7" fmla="*/ 1083387 w 1381020"/>
                <a:gd name="connsiteY7" fmla="*/ 0 h 1190534"/>
                <a:gd name="connsiteX8" fmla="*/ 1381020 w 1381020"/>
                <a:gd name="connsiteY8" fmla="*/ 595267 h 1190534"/>
                <a:gd name="connsiteX9" fmla="*/ 1083387 w 1381020"/>
                <a:gd name="connsiteY9" fmla="*/ 1190534 h 1190534"/>
                <a:gd name="connsiteX10" fmla="*/ 297634 w 1381020"/>
                <a:gd name="connsiteY10" fmla="*/ 1190534 h 1190534"/>
                <a:gd name="connsiteX11" fmla="*/ 0 w 1381020"/>
                <a:gd name="connsiteY11" fmla="*/ 595267 h 119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81020" h="1190534">
                  <a:moveTo>
                    <a:pt x="407876" y="167033"/>
                  </a:moveTo>
                  <a:lnTo>
                    <a:pt x="193759" y="595266"/>
                  </a:lnTo>
                  <a:lnTo>
                    <a:pt x="407876" y="1023499"/>
                  </a:lnTo>
                  <a:lnTo>
                    <a:pt x="973145" y="1023499"/>
                  </a:lnTo>
                  <a:lnTo>
                    <a:pt x="1187261" y="595266"/>
                  </a:lnTo>
                  <a:lnTo>
                    <a:pt x="973145" y="167033"/>
                  </a:lnTo>
                  <a:close/>
                  <a:moveTo>
                    <a:pt x="297634" y="0"/>
                  </a:moveTo>
                  <a:lnTo>
                    <a:pt x="1083387" y="0"/>
                  </a:lnTo>
                  <a:lnTo>
                    <a:pt x="1381020" y="595267"/>
                  </a:lnTo>
                  <a:lnTo>
                    <a:pt x="1083387" y="1190534"/>
                  </a:lnTo>
                  <a:lnTo>
                    <a:pt x="297634" y="1190534"/>
                  </a:lnTo>
                  <a:lnTo>
                    <a:pt x="0" y="595267"/>
                  </a:lnTo>
                  <a:close/>
                </a:path>
              </a:pathLst>
            </a:custGeom>
            <a:gradFill>
              <a:gsLst>
                <a:gs pos="57000">
                  <a:srgbClr val="F5F5F5"/>
                </a:gs>
                <a:gs pos="32000">
                  <a:srgbClr val="DEDEDE"/>
                </a:gs>
                <a:gs pos="0">
                  <a:srgbClr val="CBCBCB"/>
                </a:gs>
                <a:gs pos="100000">
                  <a:schemeClr val="bg1"/>
                </a:gs>
              </a:gsLst>
              <a:lin ang="2700000" scaled="1"/>
            </a:gradFill>
            <a:ln w="19050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9" name="梯形 71"/>
            <p:cNvSpPr/>
            <p:nvPr/>
          </p:nvSpPr>
          <p:spPr>
            <a:xfrm rot="14580000" flipH="1">
              <a:off x="4859296" y="2760492"/>
              <a:ext cx="656958" cy="169043"/>
            </a:xfrm>
            <a:custGeom>
              <a:avLst/>
              <a:gdLst>
                <a:gd name="connsiteX0" fmla="*/ 0 w 667005"/>
                <a:gd name="connsiteY0" fmla="*/ 171628 h 171628"/>
                <a:gd name="connsiteX1" fmla="*/ 85140 w 667005"/>
                <a:gd name="connsiteY1" fmla="*/ 0 h 171628"/>
                <a:gd name="connsiteX2" fmla="*/ 581865 w 667005"/>
                <a:gd name="connsiteY2" fmla="*/ 0 h 171628"/>
                <a:gd name="connsiteX3" fmla="*/ 667005 w 667005"/>
                <a:gd name="connsiteY3" fmla="*/ 171628 h 171628"/>
                <a:gd name="connsiteX4" fmla="*/ 0 w 667005"/>
                <a:gd name="connsiteY4" fmla="*/ 171628 h 171628"/>
                <a:gd name="connsiteX0" fmla="*/ 0 w 667005"/>
                <a:gd name="connsiteY0" fmla="*/ 171737 h 171737"/>
                <a:gd name="connsiteX1" fmla="*/ 99339 w 667005"/>
                <a:gd name="connsiteY1" fmla="*/ 0 h 171737"/>
                <a:gd name="connsiteX2" fmla="*/ 581865 w 667005"/>
                <a:gd name="connsiteY2" fmla="*/ 109 h 171737"/>
                <a:gd name="connsiteX3" fmla="*/ 667005 w 667005"/>
                <a:gd name="connsiteY3" fmla="*/ 171737 h 171737"/>
                <a:gd name="connsiteX4" fmla="*/ 0 w 667005"/>
                <a:gd name="connsiteY4" fmla="*/ 171737 h 171737"/>
                <a:gd name="connsiteX0" fmla="*/ 0 w 667005"/>
                <a:gd name="connsiteY0" fmla="*/ 171628 h 171628"/>
                <a:gd name="connsiteX1" fmla="*/ 140601 w 667005"/>
                <a:gd name="connsiteY1" fmla="*/ 10938 h 171628"/>
                <a:gd name="connsiteX2" fmla="*/ 581865 w 667005"/>
                <a:gd name="connsiteY2" fmla="*/ 0 h 171628"/>
                <a:gd name="connsiteX3" fmla="*/ 667005 w 667005"/>
                <a:gd name="connsiteY3" fmla="*/ 171628 h 171628"/>
                <a:gd name="connsiteX4" fmla="*/ 0 w 667005"/>
                <a:gd name="connsiteY4" fmla="*/ 171628 h 171628"/>
                <a:gd name="connsiteX0" fmla="*/ 0 w 667005"/>
                <a:gd name="connsiteY0" fmla="*/ 171628 h 171628"/>
                <a:gd name="connsiteX1" fmla="*/ 103609 w 667005"/>
                <a:gd name="connsiteY1" fmla="*/ 1280 h 171628"/>
                <a:gd name="connsiteX2" fmla="*/ 581865 w 667005"/>
                <a:gd name="connsiteY2" fmla="*/ 0 h 171628"/>
                <a:gd name="connsiteX3" fmla="*/ 667005 w 667005"/>
                <a:gd name="connsiteY3" fmla="*/ 171628 h 171628"/>
                <a:gd name="connsiteX4" fmla="*/ 0 w 667005"/>
                <a:gd name="connsiteY4" fmla="*/ 171628 h 1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7005" h="171628">
                  <a:moveTo>
                    <a:pt x="0" y="171628"/>
                  </a:moveTo>
                  <a:lnTo>
                    <a:pt x="103609" y="1280"/>
                  </a:lnTo>
                  <a:lnTo>
                    <a:pt x="581865" y="0"/>
                  </a:lnTo>
                  <a:lnTo>
                    <a:pt x="667005" y="171628"/>
                  </a:lnTo>
                  <a:lnTo>
                    <a:pt x="0" y="171628"/>
                  </a:lnTo>
                  <a:close/>
                </a:path>
              </a:pathLst>
            </a:custGeom>
            <a:gradFill>
              <a:gsLst>
                <a:gs pos="0">
                  <a:srgbClr val="DEDEDE"/>
                </a:gs>
                <a:gs pos="100000">
                  <a:srgbClr val="F4F4F4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0" name="任意多边形 34"/>
            <p:cNvSpPr/>
            <p:nvPr/>
          </p:nvSpPr>
          <p:spPr>
            <a:xfrm>
              <a:off x="4052375" y="2519273"/>
              <a:ext cx="406992" cy="586301"/>
            </a:xfrm>
            <a:custGeom>
              <a:avLst/>
              <a:gdLst>
                <a:gd name="connsiteX0" fmla="*/ 297634 w 413216"/>
                <a:gd name="connsiteY0" fmla="*/ 0 h 595267"/>
                <a:gd name="connsiteX1" fmla="*/ 302996 w 413216"/>
                <a:gd name="connsiteY1" fmla="*/ 0 h 595267"/>
                <a:gd name="connsiteX2" fmla="*/ 413216 w 413216"/>
                <a:gd name="connsiteY2" fmla="*/ 167033 h 595267"/>
                <a:gd name="connsiteX3" fmla="*/ 407876 w 413216"/>
                <a:gd name="connsiteY3" fmla="*/ 167033 h 595267"/>
                <a:gd name="connsiteX4" fmla="*/ 193759 w 413216"/>
                <a:gd name="connsiteY4" fmla="*/ 595266 h 595267"/>
                <a:gd name="connsiteX5" fmla="*/ 193760 w 413216"/>
                <a:gd name="connsiteY5" fmla="*/ 595267 h 595267"/>
                <a:gd name="connsiteX6" fmla="*/ 0 w 413216"/>
                <a:gd name="connsiteY6" fmla="*/ 595267 h 59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3216" h="595267">
                  <a:moveTo>
                    <a:pt x="297634" y="0"/>
                  </a:moveTo>
                  <a:lnTo>
                    <a:pt x="302996" y="0"/>
                  </a:lnTo>
                  <a:lnTo>
                    <a:pt x="413216" y="167033"/>
                  </a:lnTo>
                  <a:lnTo>
                    <a:pt x="407876" y="167033"/>
                  </a:lnTo>
                  <a:lnTo>
                    <a:pt x="193759" y="595266"/>
                  </a:lnTo>
                  <a:lnTo>
                    <a:pt x="193760" y="595267"/>
                  </a:lnTo>
                  <a:lnTo>
                    <a:pt x="0" y="595267"/>
                  </a:lnTo>
                  <a:close/>
                </a:path>
              </a:pathLst>
            </a:custGeom>
            <a:gradFill>
              <a:gsLst>
                <a:gs pos="100000">
                  <a:srgbClr val="DFDFDF"/>
                </a:gs>
                <a:gs pos="0">
                  <a:srgbClr val="B4B4B4"/>
                </a:gs>
              </a:gsLst>
              <a:lin ang="2700000" scaled="0"/>
            </a:gradFill>
            <a:ln w="19050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1" name="梯形 35"/>
            <p:cNvSpPr/>
            <p:nvPr/>
          </p:nvSpPr>
          <p:spPr>
            <a:xfrm flipV="1">
              <a:off x="4344623" y="2515055"/>
              <a:ext cx="773977" cy="164519"/>
            </a:xfrm>
            <a:prstGeom prst="trapezoid">
              <a:avLst>
                <a:gd name="adj" fmla="val 66343"/>
              </a:avLst>
            </a:prstGeom>
            <a:gradFill>
              <a:gsLst>
                <a:gs pos="100000">
                  <a:srgbClr val="DFDFDF"/>
                </a:gs>
                <a:gs pos="0">
                  <a:srgbClr val="B4B4B4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</p:grpSp>
      <p:grpSp>
        <p:nvGrpSpPr>
          <p:cNvPr id="12" name="组合 36"/>
          <p:cNvGrpSpPr/>
          <p:nvPr/>
        </p:nvGrpSpPr>
        <p:grpSpPr>
          <a:xfrm>
            <a:off x="3952948" y="2073400"/>
            <a:ext cx="1125166" cy="938515"/>
            <a:chOff x="4228234" y="2679573"/>
            <a:chExt cx="1010966" cy="843565"/>
          </a:xfrm>
        </p:grpSpPr>
        <p:sp>
          <p:nvSpPr>
            <p:cNvPr id="13" name="六边形 37"/>
            <p:cNvSpPr/>
            <p:nvPr/>
          </p:nvSpPr>
          <p:spPr>
            <a:xfrm>
              <a:off x="4241852" y="2679573"/>
              <a:ext cx="978537" cy="843565"/>
            </a:xfrm>
            <a:prstGeom prst="hexagon">
              <a:avLst/>
            </a:prstGeom>
            <a:solidFill>
              <a:srgbClr val="01ACBE"/>
            </a:solidFill>
            <a:ln w="19050">
              <a:noFill/>
            </a:ln>
            <a:effectLst>
              <a:innerShdw blurRad="76200" dist="63500" dir="13500000">
                <a:prstClr val="black">
                  <a:alpha val="46000"/>
                </a:prstClr>
              </a:inn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4" name="文本框 1"/>
            <p:cNvSpPr txBox="1"/>
            <p:nvPr/>
          </p:nvSpPr>
          <p:spPr>
            <a:xfrm>
              <a:off x="4228234" y="2842334"/>
              <a:ext cx="1010966" cy="525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时尚中黑简体" panose="01010104010101010101" pitchFamily="2" charset="-122"/>
                  <a:cs typeface="+mn-cs"/>
                </a:rPr>
                <a:t>01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时尚中黑简体" panose="01010104010101010101" pitchFamily="2" charset="-122"/>
                <a:cs typeface="+mn-cs"/>
              </a:endParaRPr>
            </a:p>
          </p:txBody>
        </p:sp>
      </p:grpSp>
      <p:grpSp>
        <p:nvGrpSpPr>
          <p:cNvPr id="15" name="组合 39"/>
          <p:cNvGrpSpPr/>
          <p:nvPr/>
        </p:nvGrpSpPr>
        <p:grpSpPr>
          <a:xfrm>
            <a:off x="3727072" y="3274120"/>
            <a:ext cx="1675359" cy="1443754"/>
            <a:chOff x="3978461" y="3747190"/>
            <a:chExt cx="1505319" cy="1297689"/>
          </a:xfrm>
        </p:grpSpPr>
        <p:sp>
          <p:nvSpPr>
            <p:cNvPr id="16" name="梯形 40"/>
            <p:cNvSpPr/>
            <p:nvPr/>
          </p:nvSpPr>
          <p:spPr>
            <a:xfrm>
              <a:off x="4344623" y="4817817"/>
              <a:ext cx="773977" cy="164519"/>
            </a:xfrm>
            <a:prstGeom prst="trapezoid">
              <a:avLst>
                <a:gd name="adj" fmla="val 66343"/>
              </a:avLst>
            </a:prstGeom>
            <a:gradFill>
              <a:gsLst>
                <a:gs pos="0">
                  <a:srgbClr val="E6E6E6"/>
                </a:gs>
                <a:gs pos="100000">
                  <a:srgbClr val="F7F7F7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7" name="梯形 41"/>
            <p:cNvSpPr/>
            <p:nvPr/>
          </p:nvSpPr>
          <p:spPr>
            <a:xfrm flipV="1">
              <a:off x="4344623" y="3809733"/>
              <a:ext cx="773977" cy="164519"/>
            </a:xfrm>
            <a:prstGeom prst="trapezoid">
              <a:avLst>
                <a:gd name="adj" fmla="val 66343"/>
              </a:avLst>
            </a:prstGeom>
            <a:gradFill>
              <a:gsLst>
                <a:gs pos="100000">
                  <a:srgbClr val="DFDFDF"/>
                </a:gs>
                <a:gs pos="0">
                  <a:srgbClr val="B4B4B4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8" name="六边形 42"/>
            <p:cNvSpPr/>
            <p:nvPr/>
          </p:nvSpPr>
          <p:spPr>
            <a:xfrm>
              <a:off x="3978461" y="3747190"/>
              <a:ext cx="1505319" cy="1297689"/>
            </a:xfrm>
            <a:prstGeom prst="hexagon">
              <a:avLst/>
            </a:prstGeom>
            <a:gradFill flip="none" rotWithShape="1">
              <a:gsLst>
                <a:gs pos="61000">
                  <a:srgbClr val="F6F6F6"/>
                </a:gs>
                <a:gs pos="37000">
                  <a:srgbClr val="E0E0E0"/>
                </a:gs>
                <a:gs pos="17000">
                  <a:srgbClr val="DEDEDE"/>
                </a:gs>
                <a:gs pos="100000">
                  <a:schemeClr val="bg1"/>
                </a:gs>
              </a:gsLst>
              <a:lin ang="13500000" scaled="1"/>
              <a:tileRect/>
            </a:gradFill>
            <a:ln w="19050">
              <a:noFill/>
            </a:ln>
            <a:effectLst>
              <a:outerShdw blurRad="381000" dist="127000" dir="2400000" algn="tl" rotWithShape="0">
                <a:srgbClr val="696969">
                  <a:alpha val="4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19" name="任意多边形 43"/>
            <p:cNvSpPr/>
            <p:nvPr/>
          </p:nvSpPr>
          <p:spPr>
            <a:xfrm>
              <a:off x="4051993" y="3809734"/>
              <a:ext cx="1360218" cy="1172601"/>
            </a:xfrm>
            <a:custGeom>
              <a:avLst/>
              <a:gdLst>
                <a:gd name="connsiteX0" fmla="*/ 407876 w 1381020"/>
                <a:gd name="connsiteY0" fmla="*/ 167033 h 1190534"/>
                <a:gd name="connsiteX1" fmla="*/ 193759 w 1381020"/>
                <a:gd name="connsiteY1" fmla="*/ 595266 h 1190534"/>
                <a:gd name="connsiteX2" fmla="*/ 407876 w 1381020"/>
                <a:gd name="connsiteY2" fmla="*/ 1023499 h 1190534"/>
                <a:gd name="connsiteX3" fmla="*/ 973145 w 1381020"/>
                <a:gd name="connsiteY3" fmla="*/ 1023499 h 1190534"/>
                <a:gd name="connsiteX4" fmla="*/ 1187261 w 1381020"/>
                <a:gd name="connsiteY4" fmla="*/ 595266 h 1190534"/>
                <a:gd name="connsiteX5" fmla="*/ 973145 w 1381020"/>
                <a:gd name="connsiteY5" fmla="*/ 167033 h 1190534"/>
                <a:gd name="connsiteX6" fmla="*/ 297634 w 1381020"/>
                <a:gd name="connsiteY6" fmla="*/ 0 h 1190534"/>
                <a:gd name="connsiteX7" fmla="*/ 1083387 w 1381020"/>
                <a:gd name="connsiteY7" fmla="*/ 0 h 1190534"/>
                <a:gd name="connsiteX8" fmla="*/ 1381020 w 1381020"/>
                <a:gd name="connsiteY8" fmla="*/ 595267 h 1190534"/>
                <a:gd name="connsiteX9" fmla="*/ 1083387 w 1381020"/>
                <a:gd name="connsiteY9" fmla="*/ 1190534 h 1190534"/>
                <a:gd name="connsiteX10" fmla="*/ 297634 w 1381020"/>
                <a:gd name="connsiteY10" fmla="*/ 1190534 h 1190534"/>
                <a:gd name="connsiteX11" fmla="*/ 0 w 1381020"/>
                <a:gd name="connsiteY11" fmla="*/ 595267 h 119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81020" h="1190534">
                  <a:moveTo>
                    <a:pt x="407876" y="167033"/>
                  </a:moveTo>
                  <a:lnTo>
                    <a:pt x="193759" y="595266"/>
                  </a:lnTo>
                  <a:lnTo>
                    <a:pt x="407876" y="1023499"/>
                  </a:lnTo>
                  <a:lnTo>
                    <a:pt x="973145" y="1023499"/>
                  </a:lnTo>
                  <a:lnTo>
                    <a:pt x="1187261" y="595266"/>
                  </a:lnTo>
                  <a:lnTo>
                    <a:pt x="973145" y="167033"/>
                  </a:lnTo>
                  <a:close/>
                  <a:moveTo>
                    <a:pt x="297634" y="0"/>
                  </a:moveTo>
                  <a:lnTo>
                    <a:pt x="1083387" y="0"/>
                  </a:lnTo>
                  <a:lnTo>
                    <a:pt x="1381020" y="595267"/>
                  </a:lnTo>
                  <a:lnTo>
                    <a:pt x="1083387" y="1190534"/>
                  </a:lnTo>
                  <a:lnTo>
                    <a:pt x="297634" y="1190534"/>
                  </a:lnTo>
                  <a:lnTo>
                    <a:pt x="0" y="595267"/>
                  </a:lnTo>
                  <a:close/>
                </a:path>
              </a:pathLst>
            </a:custGeom>
            <a:gradFill>
              <a:gsLst>
                <a:gs pos="57000">
                  <a:srgbClr val="F5F5F5"/>
                </a:gs>
                <a:gs pos="32000">
                  <a:srgbClr val="DEDEDE"/>
                </a:gs>
                <a:gs pos="0">
                  <a:srgbClr val="CBCBCB"/>
                </a:gs>
                <a:gs pos="100000">
                  <a:schemeClr val="bg1"/>
                </a:gs>
              </a:gsLst>
              <a:lin ang="2700000" scaled="1"/>
            </a:gradFill>
            <a:ln w="19050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20" name="梯形 71"/>
            <p:cNvSpPr/>
            <p:nvPr/>
          </p:nvSpPr>
          <p:spPr>
            <a:xfrm rot="14580000" flipH="1">
              <a:off x="4859296" y="4055170"/>
              <a:ext cx="656958" cy="169043"/>
            </a:xfrm>
            <a:custGeom>
              <a:avLst/>
              <a:gdLst>
                <a:gd name="connsiteX0" fmla="*/ 0 w 667005"/>
                <a:gd name="connsiteY0" fmla="*/ 171628 h 171628"/>
                <a:gd name="connsiteX1" fmla="*/ 85140 w 667005"/>
                <a:gd name="connsiteY1" fmla="*/ 0 h 171628"/>
                <a:gd name="connsiteX2" fmla="*/ 581865 w 667005"/>
                <a:gd name="connsiteY2" fmla="*/ 0 h 171628"/>
                <a:gd name="connsiteX3" fmla="*/ 667005 w 667005"/>
                <a:gd name="connsiteY3" fmla="*/ 171628 h 171628"/>
                <a:gd name="connsiteX4" fmla="*/ 0 w 667005"/>
                <a:gd name="connsiteY4" fmla="*/ 171628 h 171628"/>
                <a:gd name="connsiteX0" fmla="*/ 0 w 667005"/>
                <a:gd name="connsiteY0" fmla="*/ 171737 h 171737"/>
                <a:gd name="connsiteX1" fmla="*/ 99339 w 667005"/>
                <a:gd name="connsiteY1" fmla="*/ 0 h 171737"/>
                <a:gd name="connsiteX2" fmla="*/ 581865 w 667005"/>
                <a:gd name="connsiteY2" fmla="*/ 109 h 171737"/>
                <a:gd name="connsiteX3" fmla="*/ 667005 w 667005"/>
                <a:gd name="connsiteY3" fmla="*/ 171737 h 171737"/>
                <a:gd name="connsiteX4" fmla="*/ 0 w 667005"/>
                <a:gd name="connsiteY4" fmla="*/ 171737 h 171737"/>
                <a:gd name="connsiteX0" fmla="*/ 0 w 667005"/>
                <a:gd name="connsiteY0" fmla="*/ 171628 h 171628"/>
                <a:gd name="connsiteX1" fmla="*/ 140601 w 667005"/>
                <a:gd name="connsiteY1" fmla="*/ 10938 h 171628"/>
                <a:gd name="connsiteX2" fmla="*/ 581865 w 667005"/>
                <a:gd name="connsiteY2" fmla="*/ 0 h 171628"/>
                <a:gd name="connsiteX3" fmla="*/ 667005 w 667005"/>
                <a:gd name="connsiteY3" fmla="*/ 171628 h 171628"/>
                <a:gd name="connsiteX4" fmla="*/ 0 w 667005"/>
                <a:gd name="connsiteY4" fmla="*/ 171628 h 171628"/>
                <a:gd name="connsiteX0" fmla="*/ 0 w 667005"/>
                <a:gd name="connsiteY0" fmla="*/ 171628 h 171628"/>
                <a:gd name="connsiteX1" fmla="*/ 103609 w 667005"/>
                <a:gd name="connsiteY1" fmla="*/ 1280 h 171628"/>
                <a:gd name="connsiteX2" fmla="*/ 581865 w 667005"/>
                <a:gd name="connsiteY2" fmla="*/ 0 h 171628"/>
                <a:gd name="connsiteX3" fmla="*/ 667005 w 667005"/>
                <a:gd name="connsiteY3" fmla="*/ 171628 h 171628"/>
                <a:gd name="connsiteX4" fmla="*/ 0 w 667005"/>
                <a:gd name="connsiteY4" fmla="*/ 171628 h 1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7005" h="171628">
                  <a:moveTo>
                    <a:pt x="0" y="171628"/>
                  </a:moveTo>
                  <a:lnTo>
                    <a:pt x="103609" y="1280"/>
                  </a:lnTo>
                  <a:lnTo>
                    <a:pt x="581865" y="0"/>
                  </a:lnTo>
                  <a:lnTo>
                    <a:pt x="667005" y="171628"/>
                  </a:lnTo>
                  <a:lnTo>
                    <a:pt x="0" y="171628"/>
                  </a:lnTo>
                  <a:close/>
                </a:path>
              </a:pathLst>
            </a:custGeom>
            <a:gradFill>
              <a:gsLst>
                <a:gs pos="0">
                  <a:srgbClr val="DEDEDE"/>
                </a:gs>
                <a:gs pos="100000">
                  <a:srgbClr val="F4F4F4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21" name="任意多边形 45"/>
            <p:cNvSpPr/>
            <p:nvPr/>
          </p:nvSpPr>
          <p:spPr>
            <a:xfrm>
              <a:off x="4052375" y="3813951"/>
              <a:ext cx="406992" cy="586301"/>
            </a:xfrm>
            <a:custGeom>
              <a:avLst/>
              <a:gdLst>
                <a:gd name="connsiteX0" fmla="*/ 297634 w 413216"/>
                <a:gd name="connsiteY0" fmla="*/ 0 h 595267"/>
                <a:gd name="connsiteX1" fmla="*/ 302996 w 413216"/>
                <a:gd name="connsiteY1" fmla="*/ 0 h 595267"/>
                <a:gd name="connsiteX2" fmla="*/ 413216 w 413216"/>
                <a:gd name="connsiteY2" fmla="*/ 167033 h 595267"/>
                <a:gd name="connsiteX3" fmla="*/ 407876 w 413216"/>
                <a:gd name="connsiteY3" fmla="*/ 167033 h 595267"/>
                <a:gd name="connsiteX4" fmla="*/ 193759 w 413216"/>
                <a:gd name="connsiteY4" fmla="*/ 595266 h 595267"/>
                <a:gd name="connsiteX5" fmla="*/ 193760 w 413216"/>
                <a:gd name="connsiteY5" fmla="*/ 595267 h 595267"/>
                <a:gd name="connsiteX6" fmla="*/ 0 w 413216"/>
                <a:gd name="connsiteY6" fmla="*/ 595267 h 59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3216" h="595267">
                  <a:moveTo>
                    <a:pt x="297634" y="0"/>
                  </a:moveTo>
                  <a:lnTo>
                    <a:pt x="302996" y="0"/>
                  </a:lnTo>
                  <a:lnTo>
                    <a:pt x="413216" y="167033"/>
                  </a:lnTo>
                  <a:lnTo>
                    <a:pt x="407876" y="167033"/>
                  </a:lnTo>
                  <a:lnTo>
                    <a:pt x="193759" y="595266"/>
                  </a:lnTo>
                  <a:lnTo>
                    <a:pt x="193760" y="595267"/>
                  </a:lnTo>
                  <a:lnTo>
                    <a:pt x="0" y="595267"/>
                  </a:lnTo>
                  <a:close/>
                </a:path>
              </a:pathLst>
            </a:custGeom>
            <a:gradFill>
              <a:gsLst>
                <a:gs pos="100000">
                  <a:srgbClr val="DFDFDF"/>
                </a:gs>
                <a:gs pos="0">
                  <a:srgbClr val="B4B4B4"/>
                </a:gs>
              </a:gsLst>
              <a:lin ang="2700000" scaled="0"/>
            </a:gradFill>
            <a:ln w="19050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</p:grpSp>
      <p:grpSp>
        <p:nvGrpSpPr>
          <p:cNvPr id="22" name="组合 46"/>
          <p:cNvGrpSpPr/>
          <p:nvPr/>
        </p:nvGrpSpPr>
        <p:grpSpPr>
          <a:xfrm>
            <a:off x="4034282" y="3526740"/>
            <a:ext cx="1136550" cy="938515"/>
            <a:chOff x="4043033" y="3726856"/>
            <a:chExt cx="1021195" cy="843565"/>
          </a:xfrm>
        </p:grpSpPr>
        <p:sp>
          <p:nvSpPr>
            <p:cNvPr id="23" name="六边形 47"/>
            <p:cNvSpPr/>
            <p:nvPr/>
          </p:nvSpPr>
          <p:spPr>
            <a:xfrm>
              <a:off x="4043033" y="3726856"/>
              <a:ext cx="978537" cy="843565"/>
            </a:xfrm>
            <a:prstGeom prst="hexagon">
              <a:avLst/>
            </a:prstGeom>
            <a:solidFill>
              <a:srgbClr val="E87071"/>
            </a:solidFill>
            <a:ln w="19050">
              <a:noFill/>
            </a:ln>
            <a:effectLst>
              <a:innerShdw blurRad="76200" dist="63500" dir="13500000">
                <a:prstClr val="black">
                  <a:alpha val="46000"/>
                </a:prstClr>
              </a:inn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24" name="文本框 26"/>
            <p:cNvSpPr txBox="1"/>
            <p:nvPr/>
          </p:nvSpPr>
          <p:spPr>
            <a:xfrm>
              <a:off x="4053262" y="3789182"/>
              <a:ext cx="1010966" cy="525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时尚中黑简体" panose="01010104010101010101" pitchFamily="2" charset="-122"/>
                  <a:cs typeface="+mn-cs"/>
                </a:rPr>
                <a:t>02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时尚中黑简体" panose="01010104010101010101" pitchFamily="2" charset="-122"/>
                <a:cs typeface="+mn-cs"/>
              </a:endParaRPr>
            </a:p>
          </p:txBody>
        </p:sp>
      </p:grpSp>
      <p:grpSp>
        <p:nvGrpSpPr>
          <p:cNvPr id="25" name="组合 49"/>
          <p:cNvGrpSpPr/>
          <p:nvPr/>
        </p:nvGrpSpPr>
        <p:grpSpPr>
          <a:xfrm>
            <a:off x="6601222" y="2122181"/>
            <a:ext cx="1675359" cy="1443754"/>
            <a:chOff x="6350839" y="2452512"/>
            <a:chExt cx="1505319" cy="1297689"/>
          </a:xfrm>
        </p:grpSpPr>
        <p:sp>
          <p:nvSpPr>
            <p:cNvPr id="26" name="梯形 50"/>
            <p:cNvSpPr/>
            <p:nvPr/>
          </p:nvSpPr>
          <p:spPr>
            <a:xfrm>
              <a:off x="6717001" y="3523139"/>
              <a:ext cx="773977" cy="164519"/>
            </a:xfrm>
            <a:prstGeom prst="trapezoid">
              <a:avLst>
                <a:gd name="adj" fmla="val 66343"/>
              </a:avLst>
            </a:prstGeom>
            <a:gradFill>
              <a:gsLst>
                <a:gs pos="0">
                  <a:srgbClr val="E6E6E6"/>
                </a:gs>
                <a:gs pos="100000">
                  <a:srgbClr val="F7F7F7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27" name="梯形 51"/>
            <p:cNvSpPr/>
            <p:nvPr/>
          </p:nvSpPr>
          <p:spPr>
            <a:xfrm flipV="1">
              <a:off x="6717001" y="2515055"/>
              <a:ext cx="773977" cy="164519"/>
            </a:xfrm>
            <a:prstGeom prst="trapezoid">
              <a:avLst>
                <a:gd name="adj" fmla="val 66343"/>
              </a:avLst>
            </a:prstGeom>
            <a:gradFill>
              <a:gsLst>
                <a:gs pos="100000">
                  <a:srgbClr val="DFDFDF"/>
                </a:gs>
                <a:gs pos="0">
                  <a:srgbClr val="B4B4B4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28" name="六边形 52"/>
            <p:cNvSpPr/>
            <p:nvPr/>
          </p:nvSpPr>
          <p:spPr>
            <a:xfrm>
              <a:off x="6350839" y="2452512"/>
              <a:ext cx="1505319" cy="1297689"/>
            </a:xfrm>
            <a:prstGeom prst="hexagon">
              <a:avLst/>
            </a:prstGeom>
            <a:gradFill flip="none" rotWithShape="1">
              <a:gsLst>
                <a:gs pos="61000">
                  <a:srgbClr val="F6F6F6"/>
                </a:gs>
                <a:gs pos="37000">
                  <a:srgbClr val="E0E0E0"/>
                </a:gs>
                <a:gs pos="17000">
                  <a:srgbClr val="DEDEDE"/>
                </a:gs>
                <a:gs pos="100000">
                  <a:schemeClr val="bg1"/>
                </a:gs>
              </a:gsLst>
              <a:lin ang="13500000" scaled="1"/>
              <a:tileRect/>
            </a:gradFill>
            <a:ln w="19050">
              <a:noFill/>
            </a:ln>
            <a:effectLst>
              <a:outerShdw blurRad="381000" dist="127000" dir="2400000" algn="tl" rotWithShape="0">
                <a:srgbClr val="696969">
                  <a:alpha val="4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29" name="任意多边形 53"/>
            <p:cNvSpPr/>
            <p:nvPr/>
          </p:nvSpPr>
          <p:spPr>
            <a:xfrm>
              <a:off x="6424371" y="2515056"/>
              <a:ext cx="1360218" cy="1172601"/>
            </a:xfrm>
            <a:custGeom>
              <a:avLst/>
              <a:gdLst>
                <a:gd name="connsiteX0" fmla="*/ 407876 w 1381020"/>
                <a:gd name="connsiteY0" fmla="*/ 167033 h 1190534"/>
                <a:gd name="connsiteX1" fmla="*/ 193759 w 1381020"/>
                <a:gd name="connsiteY1" fmla="*/ 595266 h 1190534"/>
                <a:gd name="connsiteX2" fmla="*/ 407876 w 1381020"/>
                <a:gd name="connsiteY2" fmla="*/ 1023499 h 1190534"/>
                <a:gd name="connsiteX3" fmla="*/ 973145 w 1381020"/>
                <a:gd name="connsiteY3" fmla="*/ 1023499 h 1190534"/>
                <a:gd name="connsiteX4" fmla="*/ 1187261 w 1381020"/>
                <a:gd name="connsiteY4" fmla="*/ 595266 h 1190534"/>
                <a:gd name="connsiteX5" fmla="*/ 973145 w 1381020"/>
                <a:gd name="connsiteY5" fmla="*/ 167033 h 1190534"/>
                <a:gd name="connsiteX6" fmla="*/ 297634 w 1381020"/>
                <a:gd name="connsiteY6" fmla="*/ 0 h 1190534"/>
                <a:gd name="connsiteX7" fmla="*/ 1083387 w 1381020"/>
                <a:gd name="connsiteY7" fmla="*/ 0 h 1190534"/>
                <a:gd name="connsiteX8" fmla="*/ 1381020 w 1381020"/>
                <a:gd name="connsiteY8" fmla="*/ 595267 h 1190534"/>
                <a:gd name="connsiteX9" fmla="*/ 1083387 w 1381020"/>
                <a:gd name="connsiteY9" fmla="*/ 1190534 h 1190534"/>
                <a:gd name="connsiteX10" fmla="*/ 297634 w 1381020"/>
                <a:gd name="connsiteY10" fmla="*/ 1190534 h 1190534"/>
                <a:gd name="connsiteX11" fmla="*/ 0 w 1381020"/>
                <a:gd name="connsiteY11" fmla="*/ 595267 h 119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81020" h="1190534">
                  <a:moveTo>
                    <a:pt x="407876" y="167033"/>
                  </a:moveTo>
                  <a:lnTo>
                    <a:pt x="193759" y="595266"/>
                  </a:lnTo>
                  <a:lnTo>
                    <a:pt x="407876" y="1023499"/>
                  </a:lnTo>
                  <a:lnTo>
                    <a:pt x="973145" y="1023499"/>
                  </a:lnTo>
                  <a:lnTo>
                    <a:pt x="1187261" y="595266"/>
                  </a:lnTo>
                  <a:lnTo>
                    <a:pt x="973145" y="167033"/>
                  </a:lnTo>
                  <a:close/>
                  <a:moveTo>
                    <a:pt x="297634" y="0"/>
                  </a:moveTo>
                  <a:lnTo>
                    <a:pt x="1083387" y="0"/>
                  </a:lnTo>
                  <a:lnTo>
                    <a:pt x="1381020" y="595267"/>
                  </a:lnTo>
                  <a:lnTo>
                    <a:pt x="1083387" y="1190534"/>
                  </a:lnTo>
                  <a:lnTo>
                    <a:pt x="297634" y="1190534"/>
                  </a:lnTo>
                  <a:lnTo>
                    <a:pt x="0" y="595267"/>
                  </a:lnTo>
                  <a:close/>
                </a:path>
              </a:pathLst>
            </a:custGeom>
            <a:gradFill>
              <a:gsLst>
                <a:gs pos="57000">
                  <a:srgbClr val="F5F5F5"/>
                </a:gs>
                <a:gs pos="32000">
                  <a:srgbClr val="DEDEDE"/>
                </a:gs>
                <a:gs pos="0">
                  <a:srgbClr val="CBCBCB"/>
                </a:gs>
                <a:gs pos="100000">
                  <a:schemeClr val="bg1"/>
                </a:gs>
              </a:gsLst>
              <a:lin ang="2700000" scaled="1"/>
            </a:gradFill>
            <a:ln w="19050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30" name="梯形 71"/>
            <p:cNvSpPr/>
            <p:nvPr/>
          </p:nvSpPr>
          <p:spPr>
            <a:xfrm rot="14580000" flipH="1">
              <a:off x="7231674" y="2760492"/>
              <a:ext cx="656958" cy="169043"/>
            </a:xfrm>
            <a:custGeom>
              <a:avLst/>
              <a:gdLst>
                <a:gd name="connsiteX0" fmla="*/ 0 w 667005"/>
                <a:gd name="connsiteY0" fmla="*/ 171628 h 171628"/>
                <a:gd name="connsiteX1" fmla="*/ 85140 w 667005"/>
                <a:gd name="connsiteY1" fmla="*/ 0 h 171628"/>
                <a:gd name="connsiteX2" fmla="*/ 581865 w 667005"/>
                <a:gd name="connsiteY2" fmla="*/ 0 h 171628"/>
                <a:gd name="connsiteX3" fmla="*/ 667005 w 667005"/>
                <a:gd name="connsiteY3" fmla="*/ 171628 h 171628"/>
                <a:gd name="connsiteX4" fmla="*/ 0 w 667005"/>
                <a:gd name="connsiteY4" fmla="*/ 171628 h 171628"/>
                <a:gd name="connsiteX0" fmla="*/ 0 w 667005"/>
                <a:gd name="connsiteY0" fmla="*/ 171737 h 171737"/>
                <a:gd name="connsiteX1" fmla="*/ 99339 w 667005"/>
                <a:gd name="connsiteY1" fmla="*/ 0 h 171737"/>
                <a:gd name="connsiteX2" fmla="*/ 581865 w 667005"/>
                <a:gd name="connsiteY2" fmla="*/ 109 h 171737"/>
                <a:gd name="connsiteX3" fmla="*/ 667005 w 667005"/>
                <a:gd name="connsiteY3" fmla="*/ 171737 h 171737"/>
                <a:gd name="connsiteX4" fmla="*/ 0 w 667005"/>
                <a:gd name="connsiteY4" fmla="*/ 171737 h 171737"/>
                <a:gd name="connsiteX0" fmla="*/ 0 w 667005"/>
                <a:gd name="connsiteY0" fmla="*/ 171628 h 171628"/>
                <a:gd name="connsiteX1" fmla="*/ 140601 w 667005"/>
                <a:gd name="connsiteY1" fmla="*/ 10938 h 171628"/>
                <a:gd name="connsiteX2" fmla="*/ 581865 w 667005"/>
                <a:gd name="connsiteY2" fmla="*/ 0 h 171628"/>
                <a:gd name="connsiteX3" fmla="*/ 667005 w 667005"/>
                <a:gd name="connsiteY3" fmla="*/ 171628 h 171628"/>
                <a:gd name="connsiteX4" fmla="*/ 0 w 667005"/>
                <a:gd name="connsiteY4" fmla="*/ 171628 h 171628"/>
                <a:gd name="connsiteX0" fmla="*/ 0 w 667005"/>
                <a:gd name="connsiteY0" fmla="*/ 171628 h 171628"/>
                <a:gd name="connsiteX1" fmla="*/ 103609 w 667005"/>
                <a:gd name="connsiteY1" fmla="*/ 1280 h 171628"/>
                <a:gd name="connsiteX2" fmla="*/ 581865 w 667005"/>
                <a:gd name="connsiteY2" fmla="*/ 0 h 171628"/>
                <a:gd name="connsiteX3" fmla="*/ 667005 w 667005"/>
                <a:gd name="connsiteY3" fmla="*/ 171628 h 171628"/>
                <a:gd name="connsiteX4" fmla="*/ 0 w 667005"/>
                <a:gd name="connsiteY4" fmla="*/ 171628 h 1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7005" h="171628">
                  <a:moveTo>
                    <a:pt x="0" y="171628"/>
                  </a:moveTo>
                  <a:lnTo>
                    <a:pt x="103609" y="1280"/>
                  </a:lnTo>
                  <a:lnTo>
                    <a:pt x="581865" y="0"/>
                  </a:lnTo>
                  <a:lnTo>
                    <a:pt x="667005" y="171628"/>
                  </a:lnTo>
                  <a:lnTo>
                    <a:pt x="0" y="171628"/>
                  </a:lnTo>
                  <a:close/>
                </a:path>
              </a:pathLst>
            </a:custGeom>
            <a:gradFill>
              <a:gsLst>
                <a:gs pos="0">
                  <a:srgbClr val="DEDEDE"/>
                </a:gs>
                <a:gs pos="100000">
                  <a:srgbClr val="F4F4F4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31" name="任意多边形 55"/>
            <p:cNvSpPr/>
            <p:nvPr/>
          </p:nvSpPr>
          <p:spPr>
            <a:xfrm>
              <a:off x="6424753" y="2519273"/>
              <a:ext cx="406992" cy="586301"/>
            </a:xfrm>
            <a:custGeom>
              <a:avLst/>
              <a:gdLst>
                <a:gd name="connsiteX0" fmla="*/ 297634 w 413216"/>
                <a:gd name="connsiteY0" fmla="*/ 0 h 595267"/>
                <a:gd name="connsiteX1" fmla="*/ 302996 w 413216"/>
                <a:gd name="connsiteY1" fmla="*/ 0 h 595267"/>
                <a:gd name="connsiteX2" fmla="*/ 413216 w 413216"/>
                <a:gd name="connsiteY2" fmla="*/ 167033 h 595267"/>
                <a:gd name="connsiteX3" fmla="*/ 407876 w 413216"/>
                <a:gd name="connsiteY3" fmla="*/ 167033 h 595267"/>
                <a:gd name="connsiteX4" fmla="*/ 193759 w 413216"/>
                <a:gd name="connsiteY4" fmla="*/ 595266 h 595267"/>
                <a:gd name="connsiteX5" fmla="*/ 193760 w 413216"/>
                <a:gd name="connsiteY5" fmla="*/ 595267 h 595267"/>
                <a:gd name="connsiteX6" fmla="*/ 0 w 413216"/>
                <a:gd name="connsiteY6" fmla="*/ 595267 h 59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3216" h="595267">
                  <a:moveTo>
                    <a:pt x="297634" y="0"/>
                  </a:moveTo>
                  <a:lnTo>
                    <a:pt x="302996" y="0"/>
                  </a:lnTo>
                  <a:lnTo>
                    <a:pt x="413216" y="167033"/>
                  </a:lnTo>
                  <a:lnTo>
                    <a:pt x="407876" y="167033"/>
                  </a:lnTo>
                  <a:lnTo>
                    <a:pt x="193759" y="595266"/>
                  </a:lnTo>
                  <a:lnTo>
                    <a:pt x="193760" y="595267"/>
                  </a:lnTo>
                  <a:lnTo>
                    <a:pt x="0" y="595267"/>
                  </a:lnTo>
                  <a:close/>
                </a:path>
              </a:pathLst>
            </a:custGeom>
            <a:gradFill>
              <a:gsLst>
                <a:gs pos="100000">
                  <a:srgbClr val="DFDFDF"/>
                </a:gs>
                <a:gs pos="0">
                  <a:srgbClr val="B4B4B4"/>
                </a:gs>
              </a:gsLst>
              <a:lin ang="2700000" scaled="0"/>
            </a:gradFill>
            <a:ln w="19050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</p:grpSp>
      <p:grpSp>
        <p:nvGrpSpPr>
          <p:cNvPr id="32" name="组合 56"/>
          <p:cNvGrpSpPr/>
          <p:nvPr/>
        </p:nvGrpSpPr>
        <p:grpSpPr>
          <a:xfrm>
            <a:off x="6876397" y="2361577"/>
            <a:ext cx="1125166" cy="938515"/>
            <a:chOff x="6596686" y="2679573"/>
            <a:chExt cx="1010966" cy="843565"/>
          </a:xfrm>
        </p:grpSpPr>
        <p:sp>
          <p:nvSpPr>
            <p:cNvPr id="33" name="六边形 57"/>
            <p:cNvSpPr/>
            <p:nvPr/>
          </p:nvSpPr>
          <p:spPr>
            <a:xfrm>
              <a:off x="6614230" y="2679573"/>
              <a:ext cx="978537" cy="843565"/>
            </a:xfrm>
            <a:prstGeom prst="hexagon">
              <a:avLst/>
            </a:prstGeom>
            <a:solidFill>
              <a:srgbClr val="663A77"/>
            </a:solidFill>
            <a:ln w="19050">
              <a:noFill/>
            </a:ln>
            <a:effectLst>
              <a:innerShdw blurRad="76200" dist="63500" dir="13500000">
                <a:prstClr val="black">
                  <a:alpha val="46000"/>
                </a:prstClr>
              </a:inn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34" name="文本框 47"/>
            <p:cNvSpPr txBox="1"/>
            <p:nvPr/>
          </p:nvSpPr>
          <p:spPr>
            <a:xfrm>
              <a:off x="6596686" y="2842334"/>
              <a:ext cx="1010966" cy="525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时尚中黑简体" panose="01010104010101010101" pitchFamily="2" charset="-122"/>
                  <a:cs typeface="+mn-cs"/>
                </a:rPr>
                <a:t>05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时尚中黑简体" panose="01010104010101010101" pitchFamily="2" charset="-122"/>
                <a:cs typeface="+mn-cs"/>
              </a:endParaRPr>
            </a:p>
          </p:txBody>
        </p:sp>
      </p:grpSp>
      <p:grpSp>
        <p:nvGrpSpPr>
          <p:cNvPr id="35" name="组合 59"/>
          <p:cNvGrpSpPr/>
          <p:nvPr/>
        </p:nvGrpSpPr>
        <p:grpSpPr>
          <a:xfrm>
            <a:off x="6589880" y="3642104"/>
            <a:ext cx="1675359" cy="1443754"/>
            <a:chOff x="6350839" y="3747190"/>
            <a:chExt cx="1505319" cy="1297689"/>
          </a:xfrm>
        </p:grpSpPr>
        <p:sp>
          <p:nvSpPr>
            <p:cNvPr id="36" name="梯形 60"/>
            <p:cNvSpPr/>
            <p:nvPr/>
          </p:nvSpPr>
          <p:spPr>
            <a:xfrm>
              <a:off x="6717001" y="4817817"/>
              <a:ext cx="773977" cy="164519"/>
            </a:xfrm>
            <a:prstGeom prst="trapezoid">
              <a:avLst>
                <a:gd name="adj" fmla="val 66343"/>
              </a:avLst>
            </a:prstGeom>
            <a:gradFill>
              <a:gsLst>
                <a:gs pos="0">
                  <a:srgbClr val="E6E6E6"/>
                </a:gs>
                <a:gs pos="100000">
                  <a:srgbClr val="F7F7F7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37" name="梯形 61"/>
            <p:cNvSpPr/>
            <p:nvPr/>
          </p:nvSpPr>
          <p:spPr>
            <a:xfrm flipV="1">
              <a:off x="6717001" y="3809733"/>
              <a:ext cx="773977" cy="164519"/>
            </a:xfrm>
            <a:prstGeom prst="trapezoid">
              <a:avLst>
                <a:gd name="adj" fmla="val 66343"/>
              </a:avLst>
            </a:prstGeom>
            <a:gradFill>
              <a:gsLst>
                <a:gs pos="100000">
                  <a:srgbClr val="DFDFDF"/>
                </a:gs>
                <a:gs pos="0">
                  <a:srgbClr val="B4B4B4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38" name="六边形 62"/>
            <p:cNvSpPr/>
            <p:nvPr/>
          </p:nvSpPr>
          <p:spPr>
            <a:xfrm>
              <a:off x="6350839" y="3747190"/>
              <a:ext cx="1505319" cy="1297689"/>
            </a:xfrm>
            <a:prstGeom prst="hexagon">
              <a:avLst/>
            </a:prstGeom>
            <a:gradFill flip="none" rotWithShape="1">
              <a:gsLst>
                <a:gs pos="61000">
                  <a:srgbClr val="F6F6F6"/>
                </a:gs>
                <a:gs pos="37000">
                  <a:srgbClr val="E0E0E0"/>
                </a:gs>
                <a:gs pos="17000">
                  <a:srgbClr val="DEDEDE"/>
                </a:gs>
                <a:gs pos="100000">
                  <a:schemeClr val="bg1"/>
                </a:gs>
              </a:gsLst>
              <a:lin ang="13500000" scaled="1"/>
              <a:tileRect/>
            </a:gradFill>
            <a:ln w="19050">
              <a:noFill/>
            </a:ln>
            <a:effectLst>
              <a:outerShdw blurRad="381000" dist="127000" dir="2400000" algn="tl" rotWithShape="0">
                <a:srgbClr val="696969">
                  <a:alpha val="4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39" name="任意多边形 63"/>
            <p:cNvSpPr/>
            <p:nvPr/>
          </p:nvSpPr>
          <p:spPr>
            <a:xfrm>
              <a:off x="6424371" y="3809734"/>
              <a:ext cx="1360218" cy="1172601"/>
            </a:xfrm>
            <a:custGeom>
              <a:avLst/>
              <a:gdLst>
                <a:gd name="connsiteX0" fmla="*/ 407876 w 1381020"/>
                <a:gd name="connsiteY0" fmla="*/ 167033 h 1190534"/>
                <a:gd name="connsiteX1" fmla="*/ 193759 w 1381020"/>
                <a:gd name="connsiteY1" fmla="*/ 595266 h 1190534"/>
                <a:gd name="connsiteX2" fmla="*/ 407876 w 1381020"/>
                <a:gd name="connsiteY2" fmla="*/ 1023499 h 1190534"/>
                <a:gd name="connsiteX3" fmla="*/ 973145 w 1381020"/>
                <a:gd name="connsiteY3" fmla="*/ 1023499 h 1190534"/>
                <a:gd name="connsiteX4" fmla="*/ 1187261 w 1381020"/>
                <a:gd name="connsiteY4" fmla="*/ 595266 h 1190534"/>
                <a:gd name="connsiteX5" fmla="*/ 973145 w 1381020"/>
                <a:gd name="connsiteY5" fmla="*/ 167033 h 1190534"/>
                <a:gd name="connsiteX6" fmla="*/ 297634 w 1381020"/>
                <a:gd name="connsiteY6" fmla="*/ 0 h 1190534"/>
                <a:gd name="connsiteX7" fmla="*/ 1083387 w 1381020"/>
                <a:gd name="connsiteY7" fmla="*/ 0 h 1190534"/>
                <a:gd name="connsiteX8" fmla="*/ 1381020 w 1381020"/>
                <a:gd name="connsiteY8" fmla="*/ 595267 h 1190534"/>
                <a:gd name="connsiteX9" fmla="*/ 1083387 w 1381020"/>
                <a:gd name="connsiteY9" fmla="*/ 1190534 h 1190534"/>
                <a:gd name="connsiteX10" fmla="*/ 297634 w 1381020"/>
                <a:gd name="connsiteY10" fmla="*/ 1190534 h 1190534"/>
                <a:gd name="connsiteX11" fmla="*/ 0 w 1381020"/>
                <a:gd name="connsiteY11" fmla="*/ 595267 h 119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81020" h="1190534">
                  <a:moveTo>
                    <a:pt x="407876" y="167033"/>
                  </a:moveTo>
                  <a:lnTo>
                    <a:pt x="193759" y="595266"/>
                  </a:lnTo>
                  <a:lnTo>
                    <a:pt x="407876" y="1023499"/>
                  </a:lnTo>
                  <a:lnTo>
                    <a:pt x="973145" y="1023499"/>
                  </a:lnTo>
                  <a:lnTo>
                    <a:pt x="1187261" y="595266"/>
                  </a:lnTo>
                  <a:lnTo>
                    <a:pt x="973145" y="167033"/>
                  </a:lnTo>
                  <a:close/>
                  <a:moveTo>
                    <a:pt x="297634" y="0"/>
                  </a:moveTo>
                  <a:lnTo>
                    <a:pt x="1083387" y="0"/>
                  </a:lnTo>
                  <a:lnTo>
                    <a:pt x="1381020" y="595267"/>
                  </a:lnTo>
                  <a:lnTo>
                    <a:pt x="1083387" y="1190534"/>
                  </a:lnTo>
                  <a:lnTo>
                    <a:pt x="297634" y="1190534"/>
                  </a:lnTo>
                  <a:lnTo>
                    <a:pt x="0" y="595267"/>
                  </a:lnTo>
                  <a:close/>
                </a:path>
              </a:pathLst>
            </a:custGeom>
            <a:gradFill>
              <a:gsLst>
                <a:gs pos="57000">
                  <a:srgbClr val="F5F5F5"/>
                </a:gs>
                <a:gs pos="32000">
                  <a:srgbClr val="DEDEDE"/>
                </a:gs>
                <a:gs pos="0">
                  <a:srgbClr val="CBCBCB"/>
                </a:gs>
                <a:gs pos="100000">
                  <a:schemeClr val="bg1"/>
                </a:gs>
              </a:gsLst>
              <a:lin ang="2700000" scaled="1"/>
            </a:gradFill>
            <a:ln w="19050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40" name="梯形 71"/>
            <p:cNvSpPr/>
            <p:nvPr/>
          </p:nvSpPr>
          <p:spPr>
            <a:xfrm rot="14580000" flipH="1">
              <a:off x="7231674" y="4055170"/>
              <a:ext cx="656958" cy="169043"/>
            </a:xfrm>
            <a:custGeom>
              <a:avLst/>
              <a:gdLst>
                <a:gd name="connsiteX0" fmla="*/ 0 w 667005"/>
                <a:gd name="connsiteY0" fmla="*/ 171628 h 171628"/>
                <a:gd name="connsiteX1" fmla="*/ 85140 w 667005"/>
                <a:gd name="connsiteY1" fmla="*/ 0 h 171628"/>
                <a:gd name="connsiteX2" fmla="*/ 581865 w 667005"/>
                <a:gd name="connsiteY2" fmla="*/ 0 h 171628"/>
                <a:gd name="connsiteX3" fmla="*/ 667005 w 667005"/>
                <a:gd name="connsiteY3" fmla="*/ 171628 h 171628"/>
                <a:gd name="connsiteX4" fmla="*/ 0 w 667005"/>
                <a:gd name="connsiteY4" fmla="*/ 171628 h 171628"/>
                <a:gd name="connsiteX0" fmla="*/ 0 w 667005"/>
                <a:gd name="connsiteY0" fmla="*/ 171737 h 171737"/>
                <a:gd name="connsiteX1" fmla="*/ 99339 w 667005"/>
                <a:gd name="connsiteY1" fmla="*/ 0 h 171737"/>
                <a:gd name="connsiteX2" fmla="*/ 581865 w 667005"/>
                <a:gd name="connsiteY2" fmla="*/ 109 h 171737"/>
                <a:gd name="connsiteX3" fmla="*/ 667005 w 667005"/>
                <a:gd name="connsiteY3" fmla="*/ 171737 h 171737"/>
                <a:gd name="connsiteX4" fmla="*/ 0 w 667005"/>
                <a:gd name="connsiteY4" fmla="*/ 171737 h 171737"/>
                <a:gd name="connsiteX0" fmla="*/ 0 w 667005"/>
                <a:gd name="connsiteY0" fmla="*/ 171628 h 171628"/>
                <a:gd name="connsiteX1" fmla="*/ 140601 w 667005"/>
                <a:gd name="connsiteY1" fmla="*/ 10938 h 171628"/>
                <a:gd name="connsiteX2" fmla="*/ 581865 w 667005"/>
                <a:gd name="connsiteY2" fmla="*/ 0 h 171628"/>
                <a:gd name="connsiteX3" fmla="*/ 667005 w 667005"/>
                <a:gd name="connsiteY3" fmla="*/ 171628 h 171628"/>
                <a:gd name="connsiteX4" fmla="*/ 0 w 667005"/>
                <a:gd name="connsiteY4" fmla="*/ 171628 h 171628"/>
                <a:gd name="connsiteX0" fmla="*/ 0 w 667005"/>
                <a:gd name="connsiteY0" fmla="*/ 171628 h 171628"/>
                <a:gd name="connsiteX1" fmla="*/ 103609 w 667005"/>
                <a:gd name="connsiteY1" fmla="*/ 1280 h 171628"/>
                <a:gd name="connsiteX2" fmla="*/ 581865 w 667005"/>
                <a:gd name="connsiteY2" fmla="*/ 0 h 171628"/>
                <a:gd name="connsiteX3" fmla="*/ 667005 w 667005"/>
                <a:gd name="connsiteY3" fmla="*/ 171628 h 171628"/>
                <a:gd name="connsiteX4" fmla="*/ 0 w 667005"/>
                <a:gd name="connsiteY4" fmla="*/ 171628 h 1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7005" h="171628">
                  <a:moveTo>
                    <a:pt x="0" y="171628"/>
                  </a:moveTo>
                  <a:lnTo>
                    <a:pt x="103609" y="1280"/>
                  </a:lnTo>
                  <a:lnTo>
                    <a:pt x="581865" y="0"/>
                  </a:lnTo>
                  <a:lnTo>
                    <a:pt x="667005" y="171628"/>
                  </a:lnTo>
                  <a:lnTo>
                    <a:pt x="0" y="171628"/>
                  </a:lnTo>
                  <a:close/>
                </a:path>
              </a:pathLst>
            </a:custGeom>
            <a:gradFill>
              <a:gsLst>
                <a:gs pos="0">
                  <a:srgbClr val="DEDEDE"/>
                </a:gs>
                <a:gs pos="100000">
                  <a:srgbClr val="F4F4F4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41" name="任意多边形 65"/>
            <p:cNvSpPr/>
            <p:nvPr/>
          </p:nvSpPr>
          <p:spPr>
            <a:xfrm>
              <a:off x="6424753" y="3813951"/>
              <a:ext cx="406992" cy="586301"/>
            </a:xfrm>
            <a:custGeom>
              <a:avLst/>
              <a:gdLst>
                <a:gd name="connsiteX0" fmla="*/ 297634 w 413216"/>
                <a:gd name="connsiteY0" fmla="*/ 0 h 595267"/>
                <a:gd name="connsiteX1" fmla="*/ 302996 w 413216"/>
                <a:gd name="connsiteY1" fmla="*/ 0 h 595267"/>
                <a:gd name="connsiteX2" fmla="*/ 413216 w 413216"/>
                <a:gd name="connsiteY2" fmla="*/ 167033 h 595267"/>
                <a:gd name="connsiteX3" fmla="*/ 407876 w 413216"/>
                <a:gd name="connsiteY3" fmla="*/ 167033 h 595267"/>
                <a:gd name="connsiteX4" fmla="*/ 193759 w 413216"/>
                <a:gd name="connsiteY4" fmla="*/ 595266 h 595267"/>
                <a:gd name="connsiteX5" fmla="*/ 193760 w 413216"/>
                <a:gd name="connsiteY5" fmla="*/ 595267 h 595267"/>
                <a:gd name="connsiteX6" fmla="*/ 0 w 413216"/>
                <a:gd name="connsiteY6" fmla="*/ 595267 h 59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3216" h="595267">
                  <a:moveTo>
                    <a:pt x="297634" y="0"/>
                  </a:moveTo>
                  <a:lnTo>
                    <a:pt x="302996" y="0"/>
                  </a:lnTo>
                  <a:lnTo>
                    <a:pt x="413216" y="167033"/>
                  </a:lnTo>
                  <a:lnTo>
                    <a:pt x="407876" y="167033"/>
                  </a:lnTo>
                  <a:lnTo>
                    <a:pt x="193759" y="595266"/>
                  </a:lnTo>
                  <a:lnTo>
                    <a:pt x="193760" y="595267"/>
                  </a:lnTo>
                  <a:lnTo>
                    <a:pt x="0" y="595267"/>
                  </a:lnTo>
                  <a:close/>
                </a:path>
              </a:pathLst>
            </a:custGeom>
            <a:gradFill>
              <a:gsLst>
                <a:gs pos="100000">
                  <a:srgbClr val="DFDFDF"/>
                </a:gs>
                <a:gs pos="0">
                  <a:srgbClr val="B4B4B4"/>
                </a:gs>
              </a:gsLst>
              <a:lin ang="2700000" scaled="0"/>
            </a:gradFill>
            <a:ln w="19050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</p:grpSp>
      <p:grpSp>
        <p:nvGrpSpPr>
          <p:cNvPr id="42" name="组合 66"/>
          <p:cNvGrpSpPr/>
          <p:nvPr/>
        </p:nvGrpSpPr>
        <p:grpSpPr>
          <a:xfrm>
            <a:off x="6795673" y="3734766"/>
            <a:ext cx="1316710" cy="1105986"/>
            <a:chOff x="6525316" y="3983417"/>
            <a:chExt cx="1010966" cy="843565"/>
          </a:xfrm>
        </p:grpSpPr>
        <p:sp>
          <p:nvSpPr>
            <p:cNvPr id="43" name="六边形 67"/>
            <p:cNvSpPr/>
            <p:nvPr/>
          </p:nvSpPr>
          <p:spPr>
            <a:xfrm>
              <a:off x="6531926" y="3983417"/>
              <a:ext cx="978537" cy="843565"/>
            </a:xfrm>
            <a:prstGeom prst="hexagon">
              <a:avLst/>
            </a:prstGeom>
            <a:solidFill>
              <a:srgbClr val="C65885"/>
            </a:solidFill>
            <a:ln w="19050">
              <a:noFill/>
            </a:ln>
            <a:effectLst>
              <a:innerShdw blurRad="76200" dist="63500" dir="13500000">
                <a:prstClr val="black">
                  <a:alpha val="46000"/>
                </a:prstClr>
              </a:inn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44" name="文本框 50"/>
            <p:cNvSpPr txBox="1"/>
            <p:nvPr/>
          </p:nvSpPr>
          <p:spPr>
            <a:xfrm>
              <a:off x="6525316" y="4118703"/>
              <a:ext cx="1010966" cy="525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时尚中黑简体" panose="01010104010101010101" pitchFamily="2" charset="-122"/>
                  <a:cs typeface="+mn-cs"/>
                </a:rPr>
                <a:t>04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时尚中黑简体" panose="01010104010101010101" pitchFamily="2" charset="-122"/>
                <a:cs typeface="+mn-cs"/>
              </a:endParaRPr>
            </a:p>
          </p:txBody>
        </p:sp>
      </p:grpSp>
      <p:grpSp>
        <p:nvGrpSpPr>
          <p:cNvPr id="45" name="组合 69"/>
          <p:cNvGrpSpPr/>
          <p:nvPr/>
        </p:nvGrpSpPr>
        <p:grpSpPr>
          <a:xfrm>
            <a:off x="5039488" y="4208144"/>
            <a:ext cx="1675359" cy="1443754"/>
            <a:chOff x="5164627" y="4382948"/>
            <a:chExt cx="1505319" cy="1297689"/>
          </a:xfrm>
        </p:grpSpPr>
        <p:sp>
          <p:nvSpPr>
            <p:cNvPr id="46" name="梯形 70"/>
            <p:cNvSpPr/>
            <p:nvPr/>
          </p:nvSpPr>
          <p:spPr>
            <a:xfrm>
              <a:off x="5530789" y="5453575"/>
              <a:ext cx="773977" cy="164519"/>
            </a:xfrm>
            <a:prstGeom prst="trapezoid">
              <a:avLst>
                <a:gd name="adj" fmla="val 66343"/>
              </a:avLst>
            </a:prstGeom>
            <a:gradFill>
              <a:gsLst>
                <a:gs pos="0">
                  <a:srgbClr val="E6E6E6"/>
                </a:gs>
                <a:gs pos="100000">
                  <a:srgbClr val="F7F7F7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47" name="梯形 71"/>
            <p:cNvSpPr/>
            <p:nvPr/>
          </p:nvSpPr>
          <p:spPr>
            <a:xfrm flipV="1">
              <a:off x="5530789" y="4445491"/>
              <a:ext cx="773977" cy="164519"/>
            </a:xfrm>
            <a:prstGeom prst="trapezoid">
              <a:avLst>
                <a:gd name="adj" fmla="val 66343"/>
              </a:avLst>
            </a:prstGeom>
            <a:gradFill>
              <a:gsLst>
                <a:gs pos="100000">
                  <a:srgbClr val="DFDFDF"/>
                </a:gs>
                <a:gs pos="0">
                  <a:srgbClr val="B4B4B4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48" name="六边形 72"/>
            <p:cNvSpPr/>
            <p:nvPr/>
          </p:nvSpPr>
          <p:spPr>
            <a:xfrm>
              <a:off x="5164627" y="4382948"/>
              <a:ext cx="1505319" cy="1297689"/>
            </a:xfrm>
            <a:prstGeom prst="hexagon">
              <a:avLst/>
            </a:prstGeom>
            <a:gradFill flip="none" rotWithShape="1">
              <a:gsLst>
                <a:gs pos="61000">
                  <a:srgbClr val="F6F6F6"/>
                </a:gs>
                <a:gs pos="37000">
                  <a:srgbClr val="E0E0E0"/>
                </a:gs>
                <a:gs pos="17000">
                  <a:srgbClr val="DEDEDE"/>
                </a:gs>
                <a:gs pos="100000">
                  <a:schemeClr val="bg1"/>
                </a:gs>
              </a:gsLst>
              <a:lin ang="13500000" scaled="1"/>
              <a:tileRect/>
            </a:gradFill>
            <a:ln w="19050">
              <a:noFill/>
            </a:ln>
            <a:effectLst>
              <a:outerShdw blurRad="381000" dist="127000" dir="2400000" algn="tl" rotWithShape="0">
                <a:srgbClr val="696969">
                  <a:alpha val="4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49" name="任意多边形 73"/>
            <p:cNvSpPr/>
            <p:nvPr/>
          </p:nvSpPr>
          <p:spPr>
            <a:xfrm>
              <a:off x="5238159" y="4445492"/>
              <a:ext cx="1360218" cy="1172601"/>
            </a:xfrm>
            <a:custGeom>
              <a:avLst/>
              <a:gdLst>
                <a:gd name="connsiteX0" fmla="*/ 407876 w 1381020"/>
                <a:gd name="connsiteY0" fmla="*/ 167033 h 1190534"/>
                <a:gd name="connsiteX1" fmla="*/ 193759 w 1381020"/>
                <a:gd name="connsiteY1" fmla="*/ 595266 h 1190534"/>
                <a:gd name="connsiteX2" fmla="*/ 407876 w 1381020"/>
                <a:gd name="connsiteY2" fmla="*/ 1023499 h 1190534"/>
                <a:gd name="connsiteX3" fmla="*/ 973145 w 1381020"/>
                <a:gd name="connsiteY3" fmla="*/ 1023499 h 1190534"/>
                <a:gd name="connsiteX4" fmla="*/ 1187261 w 1381020"/>
                <a:gd name="connsiteY4" fmla="*/ 595266 h 1190534"/>
                <a:gd name="connsiteX5" fmla="*/ 973145 w 1381020"/>
                <a:gd name="connsiteY5" fmla="*/ 167033 h 1190534"/>
                <a:gd name="connsiteX6" fmla="*/ 297634 w 1381020"/>
                <a:gd name="connsiteY6" fmla="*/ 0 h 1190534"/>
                <a:gd name="connsiteX7" fmla="*/ 1083387 w 1381020"/>
                <a:gd name="connsiteY7" fmla="*/ 0 h 1190534"/>
                <a:gd name="connsiteX8" fmla="*/ 1381020 w 1381020"/>
                <a:gd name="connsiteY8" fmla="*/ 595267 h 1190534"/>
                <a:gd name="connsiteX9" fmla="*/ 1083387 w 1381020"/>
                <a:gd name="connsiteY9" fmla="*/ 1190534 h 1190534"/>
                <a:gd name="connsiteX10" fmla="*/ 297634 w 1381020"/>
                <a:gd name="connsiteY10" fmla="*/ 1190534 h 1190534"/>
                <a:gd name="connsiteX11" fmla="*/ 0 w 1381020"/>
                <a:gd name="connsiteY11" fmla="*/ 595267 h 119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81020" h="1190534">
                  <a:moveTo>
                    <a:pt x="407876" y="167033"/>
                  </a:moveTo>
                  <a:lnTo>
                    <a:pt x="193759" y="595266"/>
                  </a:lnTo>
                  <a:lnTo>
                    <a:pt x="407876" y="1023499"/>
                  </a:lnTo>
                  <a:lnTo>
                    <a:pt x="973145" y="1023499"/>
                  </a:lnTo>
                  <a:lnTo>
                    <a:pt x="1187261" y="595266"/>
                  </a:lnTo>
                  <a:lnTo>
                    <a:pt x="973145" y="167033"/>
                  </a:lnTo>
                  <a:close/>
                  <a:moveTo>
                    <a:pt x="297634" y="0"/>
                  </a:moveTo>
                  <a:lnTo>
                    <a:pt x="1083387" y="0"/>
                  </a:lnTo>
                  <a:lnTo>
                    <a:pt x="1381020" y="595267"/>
                  </a:lnTo>
                  <a:lnTo>
                    <a:pt x="1083387" y="1190534"/>
                  </a:lnTo>
                  <a:lnTo>
                    <a:pt x="297634" y="1190534"/>
                  </a:lnTo>
                  <a:lnTo>
                    <a:pt x="0" y="595267"/>
                  </a:lnTo>
                  <a:close/>
                </a:path>
              </a:pathLst>
            </a:custGeom>
            <a:gradFill>
              <a:gsLst>
                <a:gs pos="57000">
                  <a:srgbClr val="F5F5F5"/>
                </a:gs>
                <a:gs pos="32000">
                  <a:srgbClr val="DEDEDE"/>
                </a:gs>
                <a:gs pos="0">
                  <a:srgbClr val="CBCBCB"/>
                </a:gs>
                <a:gs pos="100000">
                  <a:schemeClr val="bg1"/>
                </a:gs>
              </a:gsLst>
              <a:lin ang="2700000" scaled="1"/>
            </a:gradFill>
            <a:ln w="19050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50" name="梯形 71"/>
            <p:cNvSpPr/>
            <p:nvPr/>
          </p:nvSpPr>
          <p:spPr>
            <a:xfrm rot="14580000" flipH="1">
              <a:off x="6045462" y="4690928"/>
              <a:ext cx="656958" cy="169043"/>
            </a:xfrm>
            <a:custGeom>
              <a:avLst/>
              <a:gdLst>
                <a:gd name="connsiteX0" fmla="*/ 0 w 667005"/>
                <a:gd name="connsiteY0" fmla="*/ 171628 h 171628"/>
                <a:gd name="connsiteX1" fmla="*/ 85140 w 667005"/>
                <a:gd name="connsiteY1" fmla="*/ 0 h 171628"/>
                <a:gd name="connsiteX2" fmla="*/ 581865 w 667005"/>
                <a:gd name="connsiteY2" fmla="*/ 0 h 171628"/>
                <a:gd name="connsiteX3" fmla="*/ 667005 w 667005"/>
                <a:gd name="connsiteY3" fmla="*/ 171628 h 171628"/>
                <a:gd name="connsiteX4" fmla="*/ 0 w 667005"/>
                <a:gd name="connsiteY4" fmla="*/ 171628 h 171628"/>
                <a:gd name="connsiteX0" fmla="*/ 0 w 667005"/>
                <a:gd name="connsiteY0" fmla="*/ 171737 h 171737"/>
                <a:gd name="connsiteX1" fmla="*/ 99339 w 667005"/>
                <a:gd name="connsiteY1" fmla="*/ 0 h 171737"/>
                <a:gd name="connsiteX2" fmla="*/ 581865 w 667005"/>
                <a:gd name="connsiteY2" fmla="*/ 109 h 171737"/>
                <a:gd name="connsiteX3" fmla="*/ 667005 w 667005"/>
                <a:gd name="connsiteY3" fmla="*/ 171737 h 171737"/>
                <a:gd name="connsiteX4" fmla="*/ 0 w 667005"/>
                <a:gd name="connsiteY4" fmla="*/ 171737 h 171737"/>
                <a:gd name="connsiteX0" fmla="*/ 0 w 667005"/>
                <a:gd name="connsiteY0" fmla="*/ 171628 h 171628"/>
                <a:gd name="connsiteX1" fmla="*/ 140601 w 667005"/>
                <a:gd name="connsiteY1" fmla="*/ 10938 h 171628"/>
                <a:gd name="connsiteX2" fmla="*/ 581865 w 667005"/>
                <a:gd name="connsiteY2" fmla="*/ 0 h 171628"/>
                <a:gd name="connsiteX3" fmla="*/ 667005 w 667005"/>
                <a:gd name="connsiteY3" fmla="*/ 171628 h 171628"/>
                <a:gd name="connsiteX4" fmla="*/ 0 w 667005"/>
                <a:gd name="connsiteY4" fmla="*/ 171628 h 171628"/>
                <a:gd name="connsiteX0" fmla="*/ 0 w 667005"/>
                <a:gd name="connsiteY0" fmla="*/ 171628 h 171628"/>
                <a:gd name="connsiteX1" fmla="*/ 103609 w 667005"/>
                <a:gd name="connsiteY1" fmla="*/ 1280 h 171628"/>
                <a:gd name="connsiteX2" fmla="*/ 581865 w 667005"/>
                <a:gd name="connsiteY2" fmla="*/ 0 h 171628"/>
                <a:gd name="connsiteX3" fmla="*/ 667005 w 667005"/>
                <a:gd name="connsiteY3" fmla="*/ 171628 h 171628"/>
                <a:gd name="connsiteX4" fmla="*/ 0 w 667005"/>
                <a:gd name="connsiteY4" fmla="*/ 171628 h 1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7005" h="171628">
                  <a:moveTo>
                    <a:pt x="0" y="171628"/>
                  </a:moveTo>
                  <a:lnTo>
                    <a:pt x="103609" y="1280"/>
                  </a:lnTo>
                  <a:lnTo>
                    <a:pt x="581865" y="0"/>
                  </a:lnTo>
                  <a:lnTo>
                    <a:pt x="667005" y="171628"/>
                  </a:lnTo>
                  <a:lnTo>
                    <a:pt x="0" y="171628"/>
                  </a:lnTo>
                  <a:close/>
                </a:path>
              </a:pathLst>
            </a:custGeom>
            <a:gradFill>
              <a:gsLst>
                <a:gs pos="0">
                  <a:srgbClr val="DEDEDE"/>
                </a:gs>
                <a:gs pos="100000">
                  <a:srgbClr val="F4F4F4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51" name="任意多边形 75"/>
            <p:cNvSpPr/>
            <p:nvPr/>
          </p:nvSpPr>
          <p:spPr>
            <a:xfrm>
              <a:off x="5238541" y="4449709"/>
              <a:ext cx="406992" cy="586301"/>
            </a:xfrm>
            <a:custGeom>
              <a:avLst/>
              <a:gdLst>
                <a:gd name="connsiteX0" fmla="*/ 297634 w 413216"/>
                <a:gd name="connsiteY0" fmla="*/ 0 h 595267"/>
                <a:gd name="connsiteX1" fmla="*/ 302996 w 413216"/>
                <a:gd name="connsiteY1" fmla="*/ 0 h 595267"/>
                <a:gd name="connsiteX2" fmla="*/ 413216 w 413216"/>
                <a:gd name="connsiteY2" fmla="*/ 167033 h 595267"/>
                <a:gd name="connsiteX3" fmla="*/ 407876 w 413216"/>
                <a:gd name="connsiteY3" fmla="*/ 167033 h 595267"/>
                <a:gd name="connsiteX4" fmla="*/ 193759 w 413216"/>
                <a:gd name="connsiteY4" fmla="*/ 595266 h 595267"/>
                <a:gd name="connsiteX5" fmla="*/ 193760 w 413216"/>
                <a:gd name="connsiteY5" fmla="*/ 595267 h 595267"/>
                <a:gd name="connsiteX6" fmla="*/ 0 w 413216"/>
                <a:gd name="connsiteY6" fmla="*/ 595267 h 59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3216" h="595267">
                  <a:moveTo>
                    <a:pt x="297634" y="0"/>
                  </a:moveTo>
                  <a:lnTo>
                    <a:pt x="302996" y="0"/>
                  </a:lnTo>
                  <a:lnTo>
                    <a:pt x="413216" y="167033"/>
                  </a:lnTo>
                  <a:lnTo>
                    <a:pt x="407876" y="167033"/>
                  </a:lnTo>
                  <a:lnTo>
                    <a:pt x="193759" y="595266"/>
                  </a:lnTo>
                  <a:lnTo>
                    <a:pt x="193760" y="595267"/>
                  </a:lnTo>
                  <a:lnTo>
                    <a:pt x="0" y="595267"/>
                  </a:lnTo>
                  <a:close/>
                </a:path>
              </a:pathLst>
            </a:custGeom>
            <a:gradFill>
              <a:gsLst>
                <a:gs pos="100000">
                  <a:srgbClr val="DFDFDF"/>
                </a:gs>
                <a:gs pos="0">
                  <a:srgbClr val="B4B4B4"/>
                </a:gs>
              </a:gsLst>
              <a:lin ang="2700000" scaled="0"/>
            </a:gradFill>
            <a:ln w="19050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</p:grpSp>
      <p:grpSp>
        <p:nvGrpSpPr>
          <p:cNvPr id="52" name="组合 76"/>
          <p:cNvGrpSpPr/>
          <p:nvPr/>
        </p:nvGrpSpPr>
        <p:grpSpPr>
          <a:xfrm>
            <a:off x="5250284" y="4416875"/>
            <a:ext cx="1140010" cy="1031992"/>
            <a:chOff x="5147987" y="4597753"/>
            <a:chExt cx="1024304" cy="843565"/>
          </a:xfrm>
        </p:grpSpPr>
        <p:sp>
          <p:nvSpPr>
            <p:cNvPr id="53" name="六边形 77"/>
            <p:cNvSpPr/>
            <p:nvPr/>
          </p:nvSpPr>
          <p:spPr>
            <a:xfrm>
              <a:off x="5193754" y="4597753"/>
              <a:ext cx="978537" cy="843565"/>
            </a:xfrm>
            <a:prstGeom prst="hexagon">
              <a:avLst/>
            </a:prstGeom>
            <a:solidFill>
              <a:srgbClr val="00AF92"/>
            </a:solidFill>
            <a:ln w="19050">
              <a:noFill/>
            </a:ln>
            <a:effectLst>
              <a:innerShdw blurRad="76200" dist="63500" dir="13500000">
                <a:prstClr val="black">
                  <a:alpha val="46000"/>
                </a:prstClr>
              </a:inn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54" name="文本框 52"/>
            <p:cNvSpPr txBox="1"/>
            <p:nvPr/>
          </p:nvSpPr>
          <p:spPr>
            <a:xfrm>
              <a:off x="5147987" y="4759414"/>
              <a:ext cx="1010965" cy="525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时尚中黑简体" panose="01010104010101010101" pitchFamily="2" charset="-122"/>
                  <a:cs typeface="+mn-cs"/>
                </a:rPr>
                <a:t>03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时尚中黑简体" panose="01010104010101010101" pitchFamily="2" charset="-122"/>
                <a:cs typeface="+mn-cs"/>
              </a:endParaRPr>
            </a:p>
          </p:txBody>
        </p:sp>
      </p:grpSp>
      <p:grpSp>
        <p:nvGrpSpPr>
          <p:cNvPr id="55" name="组合 79"/>
          <p:cNvGrpSpPr/>
          <p:nvPr/>
        </p:nvGrpSpPr>
        <p:grpSpPr>
          <a:xfrm>
            <a:off x="5205643" y="1259135"/>
            <a:ext cx="1675359" cy="1443754"/>
            <a:chOff x="5164627" y="1804365"/>
            <a:chExt cx="1505319" cy="1297689"/>
          </a:xfrm>
        </p:grpSpPr>
        <p:sp>
          <p:nvSpPr>
            <p:cNvPr id="56" name="梯形 80"/>
            <p:cNvSpPr/>
            <p:nvPr/>
          </p:nvSpPr>
          <p:spPr>
            <a:xfrm flipV="1">
              <a:off x="5530789" y="1866908"/>
              <a:ext cx="773977" cy="164519"/>
            </a:xfrm>
            <a:prstGeom prst="trapezoid">
              <a:avLst>
                <a:gd name="adj" fmla="val 66343"/>
              </a:avLst>
            </a:prstGeom>
            <a:gradFill>
              <a:gsLst>
                <a:gs pos="100000">
                  <a:srgbClr val="DFDFDF"/>
                </a:gs>
                <a:gs pos="0">
                  <a:srgbClr val="B4B4B4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57" name="六边形 81"/>
            <p:cNvSpPr/>
            <p:nvPr/>
          </p:nvSpPr>
          <p:spPr>
            <a:xfrm>
              <a:off x="5164627" y="1804365"/>
              <a:ext cx="1505319" cy="1297689"/>
            </a:xfrm>
            <a:prstGeom prst="hexagon">
              <a:avLst/>
            </a:prstGeom>
            <a:gradFill flip="none" rotWithShape="1">
              <a:gsLst>
                <a:gs pos="61000">
                  <a:srgbClr val="F6F6F6"/>
                </a:gs>
                <a:gs pos="37000">
                  <a:srgbClr val="E0E0E0"/>
                </a:gs>
                <a:gs pos="17000">
                  <a:srgbClr val="DEDEDE"/>
                </a:gs>
                <a:gs pos="100000">
                  <a:schemeClr val="bg1"/>
                </a:gs>
              </a:gsLst>
              <a:lin ang="13500000" scaled="1"/>
              <a:tileRect/>
            </a:gradFill>
            <a:ln w="19050">
              <a:noFill/>
            </a:ln>
            <a:effectLst>
              <a:outerShdw blurRad="381000" dist="127000" dir="2400000" algn="tl" rotWithShape="0">
                <a:srgbClr val="696969">
                  <a:alpha val="47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58" name="任意多边形 82"/>
            <p:cNvSpPr/>
            <p:nvPr/>
          </p:nvSpPr>
          <p:spPr>
            <a:xfrm>
              <a:off x="5238159" y="1866909"/>
              <a:ext cx="1360218" cy="1172601"/>
            </a:xfrm>
            <a:custGeom>
              <a:avLst/>
              <a:gdLst>
                <a:gd name="connsiteX0" fmla="*/ 407876 w 1381020"/>
                <a:gd name="connsiteY0" fmla="*/ 167033 h 1190534"/>
                <a:gd name="connsiteX1" fmla="*/ 193759 w 1381020"/>
                <a:gd name="connsiteY1" fmla="*/ 595266 h 1190534"/>
                <a:gd name="connsiteX2" fmla="*/ 407876 w 1381020"/>
                <a:gd name="connsiteY2" fmla="*/ 1023499 h 1190534"/>
                <a:gd name="connsiteX3" fmla="*/ 973145 w 1381020"/>
                <a:gd name="connsiteY3" fmla="*/ 1023499 h 1190534"/>
                <a:gd name="connsiteX4" fmla="*/ 1187261 w 1381020"/>
                <a:gd name="connsiteY4" fmla="*/ 595266 h 1190534"/>
                <a:gd name="connsiteX5" fmla="*/ 973145 w 1381020"/>
                <a:gd name="connsiteY5" fmla="*/ 167033 h 1190534"/>
                <a:gd name="connsiteX6" fmla="*/ 297634 w 1381020"/>
                <a:gd name="connsiteY6" fmla="*/ 0 h 1190534"/>
                <a:gd name="connsiteX7" fmla="*/ 1083387 w 1381020"/>
                <a:gd name="connsiteY7" fmla="*/ 0 h 1190534"/>
                <a:gd name="connsiteX8" fmla="*/ 1381020 w 1381020"/>
                <a:gd name="connsiteY8" fmla="*/ 595267 h 1190534"/>
                <a:gd name="connsiteX9" fmla="*/ 1083387 w 1381020"/>
                <a:gd name="connsiteY9" fmla="*/ 1190534 h 1190534"/>
                <a:gd name="connsiteX10" fmla="*/ 297634 w 1381020"/>
                <a:gd name="connsiteY10" fmla="*/ 1190534 h 1190534"/>
                <a:gd name="connsiteX11" fmla="*/ 0 w 1381020"/>
                <a:gd name="connsiteY11" fmla="*/ 595267 h 11905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381020" h="1190534">
                  <a:moveTo>
                    <a:pt x="407876" y="167033"/>
                  </a:moveTo>
                  <a:lnTo>
                    <a:pt x="193759" y="595266"/>
                  </a:lnTo>
                  <a:lnTo>
                    <a:pt x="407876" y="1023499"/>
                  </a:lnTo>
                  <a:lnTo>
                    <a:pt x="973145" y="1023499"/>
                  </a:lnTo>
                  <a:lnTo>
                    <a:pt x="1187261" y="595266"/>
                  </a:lnTo>
                  <a:lnTo>
                    <a:pt x="973145" y="167033"/>
                  </a:lnTo>
                  <a:close/>
                  <a:moveTo>
                    <a:pt x="297634" y="0"/>
                  </a:moveTo>
                  <a:lnTo>
                    <a:pt x="1083387" y="0"/>
                  </a:lnTo>
                  <a:lnTo>
                    <a:pt x="1381020" y="595267"/>
                  </a:lnTo>
                  <a:lnTo>
                    <a:pt x="1083387" y="1190534"/>
                  </a:lnTo>
                  <a:lnTo>
                    <a:pt x="297634" y="1190534"/>
                  </a:lnTo>
                  <a:lnTo>
                    <a:pt x="0" y="595267"/>
                  </a:lnTo>
                  <a:close/>
                </a:path>
              </a:pathLst>
            </a:custGeom>
            <a:gradFill>
              <a:gsLst>
                <a:gs pos="57000">
                  <a:srgbClr val="F5F5F5"/>
                </a:gs>
                <a:gs pos="32000">
                  <a:srgbClr val="DEDEDE"/>
                </a:gs>
                <a:gs pos="0">
                  <a:srgbClr val="CBCBCB"/>
                </a:gs>
                <a:gs pos="100000">
                  <a:schemeClr val="bg1"/>
                </a:gs>
              </a:gsLst>
              <a:lin ang="2700000" scaled="1"/>
            </a:gradFill>
            <a:ln w="19050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59" name="梯形 83"/>
            <p:cNvSpPr/>
            <p:nvPr/>
          </p:nvSpPr>
          <p:spPr>
            <a:xfrm>
              <a:off x="5530789" y="2874992"/>
              <a:ext cx="773977" cy="164519"/>
            </a:xfrm>
            <a:prstGeom prst="trapezoid">
              <a:avLst>
                <a:gd name="adj" fmla="val 66343"/>
              </a:avLst>
            </a:prstGeom>
            <a:gradFill>
              <a:gsLst>
                <a:gs pos="0">
                  <a:srgbClr val="E6E6E6"/>
                </a:gs>
                <a:gs pos="100000">
                  <a:srgbClr val="F7F7F7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60" name="梯形 71"/>
            <p:cNvSpPr/>
            <p:nvPr/>
          </p:nvSpPr>
          <p:spPr>
            <a:xfrm rot="14580000" flipH="1">
              <a:off x="6045462" y="2112345"/>
              <a:ext cx="656958" cy="169043"/>
            </a:xfrm>
            <a:custGeom>
              <a:avLst/>
              <a:gdLst>
                <a:gd name="connsiteX0" fmla="*/ 0 w 667005"/>
                <a:gd name="connsiteY0" fmla="*/ 171628 h 171628"/>
                <a:gd name="connsiteX1" fmla="*/ 85140 w 667005"/>
                <a:gd name="connsiteY1" fmla="*/ 0 h 171628"/>
                <a:gd name="connsiteX2" fmla="*/ 581865 w 667005"/>
                <a:gd name="connsiteY2" fmla="*/ 0 h 171628"/>
                <a:gd name="connsiteX3" fmla="*/ 667005 w 667005"/>
                <a:gd name="connsiteY3" fmla="*/ 171628 h 171628"/>
                <a:gd name="connsiteX4" fmla="*/ 0 w 667005"/>
                <a:gd name="connsiteY4" fmla="*/ 171628 h 171628"/>
                <a:gd name="connsiteX0" fmla="*/ 0 w 667005"/>
                <a:gd name="connsiteY0" fmla="*/ 171737 h 171737"/>
                <a:gd name="connsiteX1" fmla="*/ 99339 w 667005"/>
                <a:gd name="connsiteY1" fmla="*/ 0 h 171737"/>
                <a:gd name="connsiteX2" fmla="*/ 581865 w 667005"/>
                <a:gd name="connsiteY2" fmla="*/ 109 h 171737"/>
                <a:gd name="connsiteX3" fmla="*/ 667005 w 667005"/>
                <a:gd name="connsiteY3" fmla="*/ 171737 h 171737"/>
                <a:gd name="connsiteX4" fmla="*/ 0 w 667005"/>
                <a:gd name="connsiteY4" fmla="*/ 171737 h 171737"/>
                <a:gd name="connsiteX0" fmla="*/ 0 w 667005"/>
                <a:gd name="connsiteY0" fmla="*/ 171628 h 171628"/>
                <a:gd name="connsiteX1" fmla="*/ 140601 w 667005"/>
                <a:gd name="connsiteY1" fmla="*/ 10938 h 171628"/>
                <a:gd name="connsiteX2" fmla="*/ 581865 w 667005"/>
                <a:gd name="connsiteY2" fmla="*/ 0 h 171628"/>
                <a:gd name="connsiteX3" fmla="*/ 667005 w 667005"/>
                <a:gd name="connsiteY3" fmla="*/ 171628 h 171628"/>
                <a:gd name="connsiteX4" fmla="*/ 0 w 667005"/>
                <a:gd name="connsiteY4" fmla="*/ 171628 h 171628"/>
                <a:gd name="connsiteX0" fmla="*/ 0 w 667005"/>
                <a:gd name="connsiteY0" fmla="*/ 171628 h 171628"/>
                <a:gd name="connsiteX1" fmla="*/ 103609 w 667005"/>
                <a:gd name="connsiteY1" fmla="*/ 1280 h 171628"/>
                <a:gd name="connsiteX2" fmla="*/ 581865 w 667005"/>
                <a:gd name="connsiteY2" fmla="*/ 0 h 171628"/>
                <a:gd name="connsiteX3" fmla="*/ 667005 w 667005"/>
                <a:gd name="connsiteY3" fmla="*/ 171628 h 171628"/>
                <a:gd name="connsiteX4" fmla="*/ 0 w 667005"/>
                <a:gd name="connsiteY4" fmla="*/ 171628 h 17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7005" h="171628">
                  <a:moveTo>
                    <a:pt x="0" y="171628"/>
                  </a:moveTo>
                  <a:lnTo>
                    <a:pt x="103609" y="1280"/>
                  </a:lnTo>
                  <a:lnTo>
                    <a:pt x="581865" y="0"/>
                  </a:lnTo>
                  <a:lnTo>
                    <a:pt x="667005" y="171628"/>
                  </a:lnTo>
                  <a:lnTo>
                    <a:pt x="0" y="171628"/>
                  </a:lnTo>
                  <a:close/>
                </a:path>
              </a:pathLst>
            </a:custGeom>
            <a:gradFill>
              <a:gsLst>
                <a:gs pos="0">
                  <a:srgbClr val="DEDEDE"/>
                </a:gs>
                <a:gs pos="100000">
                  <a:srgbClr val="F4F4F4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61" name="任意多边形 85"/>
            <p:cNvSpPr/>
            <p:nvPr/>
          </p:nvSpPr>
          <p:spPr>
            <a:xfrm>
              <a:off x="5238541" y="1871126"/>
              <a:ext cx="406992" cy="586301"/>
            </a:xfrm>
            <a:custGeom>
              <a:avLst/>
              <a:gdLst>
                <a:gd name="connsiteX0" fmla="*/ 297634 w 413216"/>
                <a:gd name="connsiteY0" fmla="*/ 0 h 595267"/>
                <a:gd name="connsiteX1" fmla="*/ 302996 w 413216"/>
                <a:gd name="connsiteY1" fmla="*/ 0 h 595267"/>
                <a:gd name="connsiteX2" fmla="*/ 413216 w 413216"/>
                <a:gd name="connsiteY2" fmla="*/ 167033 h 595267"/>
                <a:gd name="connsiteX3" fmla="*/ 407876 w 413216"/>
                <a:gd name="connsiteY3" fmla="*/ 167033 h 595267"/>
                <a:gd name="connsiteX4" fmla="*/ 193759 w 413216"/>
                <a:gd name="connsiteY4" fmla="*/ 595266 h 595267"/>
                <a:gd name="connsiteX5" fmla="*/ 193760 w 413216"/>
                <a:gd name="connsiteY5" fmla="*/ 595267 h 595267"/>
                <a:gd name="connsiteX6" fmla="*/ 0 w 413216"/>
                <a:gd name="connsiteY6" fmla="*/ 595267 h 59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3216" h="595267">
                  <a:moveTo>
                    <a:pt x="297634" y="0"/>
                  </a:moveTo>
                  <a:lnTo>
                    <a:pt x="302996" y="0"/>
                  </a:lnTo>
                  <a:lnTo>
                    <a:pt x="413216" y="167033"/>
                  </a:lnTo>
                  <a:lnTo>
                    <a:pt x="407876" y="167033"/>
                  </a:lnTo>
                  <a:lnTo>
                    <a:pt x="193759" y="595266"/>
                  </a:lnTo>
                  <a:lnTo>
                    <a:pt x="193760" y="595267"/>
                  </a:lnTo>
                  <a:lnTo>
                    <a:pt x="0" y="595267"/>
                  </a:lnTo>
                  <a:close/>
                </a:path>
              </a:pathLst>
            </a:custGeom>
            <a:gradFill>
              <a:gsLst>
                <a:gs pos="100000">
                  <a:srgbClr val="DFDFDF"/>
                </a:gs>
                <a:gs pos="0">
                  <a:srgbClr val="B4B4B4"/>
                </a:gs>
              </a:gsLst>
              <a:lin ang="2700000" scaled="0"/>
            </a:gradFill>
            <a:ln w="19050"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</p:grpSp>
      <p:grpSp>
        <p:nvGrpSpPr>
          <p:cNvPr id="62" name="组合 86"/>
          <p:cNvGrpSpPr/>
          <p:nvPr/>
        </p:nvGrpSpPr>
        <p:grpSpPr>
          <a:xfrm>
            <a:off x="5465596" y="1496589"/>
            <a:ext cx="1125164" cy="938515"/>
            <a:chOff x="5422049" y="2031426"/>
            <a:chExt cx="1010965" cy="843565"/>
          </a:xfrm>
        </p:grpSpPr>
        <p:sp>
          <p:nvSpPr>
            <p:cNvPr id="63" name="六边形 87"/>
            <p:cNvSpPr/>
            <p:nvPr/>
          </p:nvSpPr>
          <p:spPr>
            <a:xfrm>
              <a:off x="5428018" y="2031426"/>
              <a:ext cx="978537" cy="843565"/>
            </a:xfrm>
            <a:prstGeom prst="hexagon">
              <a:avLst/>
            </a:prstGeom>
            <a:solidFill>
              <a:srgbClr val="FFB850"/>
            </a:solidFill>
            <a:ln w="19050">
              <a:noFill/>
            </a:ln>
            <a:effectLst>
              <a:innerShdw blurRad="76200" dist="63500" dir="13500000">
                <a:prstClr val="black">
                  <a:alpha val="46000"/>
                </a:prstClr>
              </a:inn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64" name="文本框 54"/>
            <p:cNvSpPr txBox="1"/>
            <p:nvPr/>
          </p:nvSpPr>
          <p:spPr>
            <a:xfrm>
              <a:off x="5422049" y="2200064"/>
              <a:ext cx="1010965" cy="525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时尚中黑简体" panose="01010104010101010101" pitchFamily="2" charset="-122"/>
                  <a:cs typeface="+mn-cs"/>
                </a:rPr>
                <a:t>06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时尚中黑简体" panose="01010104010101010101" pitchFamily="2" charset="-122"/>
                <a:cs typeface="+mn-cs"/>
              </a:endParaRPr>
            </a:p>
          </p:txBody>
        </p:sp>
      </p:grpSp>
      <p:grpSp>
        <p:nvGrpSpPr>
          <p:cNvPr id="65" name="组合 89"/>
          <p:cNvGrpSpPr/>
          <p:nvPr/>
        </p:nvGrpSpPr>
        <p:grpSpPr>
          <a:xfrm>
            <a:off x="6874103" y="1632090"/>
            <a:ext cx="3458610" cy="399784"/>
            <a:chOff x="5415884" y="5002052"/>
            <a:chExt cx="2972305" cy="359338"/>
          </a:xfrm>
        </p:grpSpPr>
        <p:sp>
          <p:nvSpPr>
            <p:cNvPr id="66" name="任意多边形 90"/>
            <p:cNvSpPr/>
            <p:nvPr/>
          </p:nvSpPr>
          <p:spPr>
            <a:xfrm flipH="1">
              <a:off x="5487706" y="5063233"/>
              <a:ext cx="2900483" cy="298157"/>
            </a:xfrm>
            <a:custGeom>
              <a:avLst/>
              <a:gdLst>
                <a:gd name="connsiteX0" fmla="*/ 1054100 w 1054100"/>
                <a:gd name="connsiteY0" fmla="*/ 0 h 488950"/>
                <a:gd name="connsiteX1" fmla="*/ 0 w 1054100"/>
                <a:gd name="connsiteY1" fmla="*/ 0 h 488950"/>
                <a:gd name="connsiteX2" fmla="*/ 0 w 1054100"/>
                <a:gd name="connsiteY2" fmla="*/ 488950 h 488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54100" h="488950">
                  <a:moveTo>
                    <a:pt x="1054100" y="0"/>
                  </a:moveTo>
                  <a:lnTo>
                    <a:pt x="0" y="0"/>
                  </a:lnTo>
                  <a:lnTo>
                    <a:pt x="0" y="488950"/>
                  </a:lnTo>
                </a:path>
              </a:pathLst>
            </a:custGeom>
            <a:noFill/>
            <a:ln w="1905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67" name="椭圆 91"/>
            <p:cNvSpPr/>
            <p:nvPr/>
          </p:nvSpPr>
          <p:spPr>
            <a:xfrm flipH="1">
              <a:off x="5415884" y="5002052"/>
              <a:ext cx="118316" cy="12254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</p:grpSp>
      <p:grpSp>
        <p:nvGrpSpPr>
          <p:cNvPr id="68" name="组合 92"/>
          <p:cNvGrpSpPr/>
          <p:nvPr/>
        </p:nvGrpSpPr>
        <p:grpSpPr>
          <a:xfrm>
            <a:off x="8178017" y="3117690"/>
            <a:ext cx="1836840" cy="399784"/>
            <a:chOff x="5415884" y="5002052"/>
            <a:chExt cx="1633441" cy="359338"/>
          </a:xfrm>
        </p:grpSpPr>
        <p:sp>
          <p:nvSpPr>
            <p:cNvPr id="69" name="任意多边形 93"/>
            <p:cNvSpPr/>
            <p:nvPr/>
          </p:nvSpPr>
          <p:spPr>
            <a:xfrm flipH="1">
              <a:off x="5487704" y="5063233"/>
              <a:ext cx="1561621" cy="298157"/>
            </a:xfrm>
            <a:custGeom>
              <a:avLst/>
              <a:gdLst>
                <a:gd name="connsiteX0" fmla="*/ 1054100 w 1054100"/>
                <a:gd name="connsiteY0" fmla="*/ 0 h 488950"/>
                <a:gd name="connsiteX1" fmla="*/ 0 w 1054100"/>
                <a:gd name="connsiteY1" fmla="*/ 0 h 488950"/>
                <a:gd name="connsiteX2" fmla="*/ 0 w 1054100"/>
                <a:gd name="connsiteY2" fmla="*/ 488950 h 488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54100" h="488950">
                  <a:moveTo>
                    <a:pt x="1054100" y="0"/>
                  </a:moveTo>
                  <a:lnTo>
                    <a:pt x="0" y="0"/>
                  </a:lnTo>
                  <a:lnTo>
                    <a:pt x="0" y="488950"/>
                  </a:lnTo>
                </a:path>
              </a:pathLst>
            </a:custGeom>
            <a:noFill/>
            <a:ln w="1905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70" name="椭圆 94"/>
            <p:cNvSpPr/>
            <p:nvPr/>
          </p:nvSpPr>
          <p:spPr>
            <a:xfrm flipH="1">
              <a:off x="5415884" y="5002052"/>
              <a:ext cx="118316" cy="12254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</p:grpSp>
      <p:grpSp>
        <p:nvGrpSpPr>
          <p:cNvPr id="71" name="组合 95"/>
          <p:cNvGrpSpPr/>
          <p:nvPr/>
        </p:nvGrpSpPr>
        <p:grpSpPr>
          <a:xfrm>
            <a:off x="8007594" y="4549170"/>
            <a:ext cx="2299000" cy="399784"/>
            <a:chOff x="5415884" y="5002052"/>
            <a:chExt cx="1633441" cy="359338"/>
          </a:xfrm>
        </p:grpSpPr>
        <p:sp>
          <p:nvSpPr>
            <p:cNvPr id="72" name="任意多边形 96"/>
            <p:cNvSpPr/>
            <p:nvPr/>
          </p:nvSpPr>
          <p:spPr>
            <a:xfrm flipH="1">
              <a:off x="5487704" y="5063233"/>
              <a:ext cx="1561621" cy="298157"/>
            </a:xfrm>
            <a:custGeom>
              <a:avLst/>
              <a:gdLst>
                <a:gd name="connsiteX0" fmla="*/ 1054100 w 1054100"/>
                <a:gd name="connsiteY0" fmla="*/ 0 h 488950"/>
                <a:gd name="connsiteX1" fmla="*/ 0 w 1054100"/>
                <a:gd name="connsiteY1" fmla="*/ 0 h 488950"/>
                <a:gd name="connsiteX2" fmla="*/ 0 w 1054100"/>
                <a:gd name="connsiteY2" fmla="*/ 488950 h 488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54100" h="488950">
                  <a:moveTo>
                    <a:pt x="1054100" y="0"/>
                  </a:moveTo>
                  <a:lnTo>
                    <a:pt x="0" y="0"/>
                  </a:lnTo>
                  <a:lnTo>
                    <a:pt x="0" y="488950"/>
                  </a:lnTo>
                </a:path>
              </a:pathLst>
            </a:custGeom>
            <a:noFill/>
            <a:ln w="1905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73" name="椭圆 97"/>
            <p:cNvSpPr/>
            <p:nvPr/>
          </p:nvSpPr>
          <p:spPr>
            <a:xfrm flipH="1">
              <a:off x="5415884" y="5002052"/>
              <a:ext cx="118316" cy="12254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</p:grpSp>
      <p:grpSp>
        <p:nvGrpSpPr>
          <p:cNvPr id="74" name="组合 98"/>
          <p:cNvGrpSpPr/>
          <p:nvPr/>
        </p:nvGrpSpPr>
        <p:grpSpPr>
          <a:xfrm flipH="1" flipV="1">
            <a:off x="3064499" y="5254882"/>
            <a:ext cx="2690993" cy="393588"/>
            <a:chOff x="5415884" y="5007622"/>
            <a:chExt cx="3006387" cy="353769"/>
          </a:xfrm>
        </p:grpSpPr>
        <p:sp>
          <p:nvSpPr>
            <p:cNvPr id="75" name="任意多边形 99"/>
            <p:cNvSpPr/>
            <p:nvPr/>
          </p:nvSpPr>
          <p:spPr>
            <a:xfrm flipH="1">
              <a:off x="5521870" y="5063234"/>
              <a:ext cx="2900401" cy="298157"/>
            </a:xfrm>
            <a:custGeom>
              <a:avLst/>
              <a:gdLst>
                <a:gd name="connsiteX0" fmla="*/ 1054100 w 1054100"/>
                <a:gd name="connsiteY0" fmla="*/ 0 h 488950"/>
                <a:gd name="connsiteX1" fmla="*/ 0 w 1054100"/>
                <a:gd name="connsiteY1" fmla="*/ 0 h 488950"/>
                <a:gd name="connsiteX2" fmla="*/ 0 w 1054100"/>
                <a:gd name="connsiteY2" fmla="*/ 488950 h 488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54100" h="488950">
                  <a:moveTo>
                    <a:pt x="1054100" y="0"/>
                  </a:moveTo>
                  <a:lnTo>
                    <a:pt x="0" y="0"/>
                  </a:lnTo>
                  <a:lnTo>
                    <a:pt x="0" y="488950"/>
                  </a:lnTo>
                </a:path>
              </a:pathLst>
            </a:custGeom>
            <a:noFill/>
            <a:ln w="1905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76" name="椭圆 100"/>
            <p:cNvSpPr/>
            <p:nvPr/>
          </p:nvSpPr>
          <p:spPr>
            <a:xfrm flipH="1">
              <a:off x="5415884" y="5007622"/>
              <a:ext cx="118316" cy="1114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</p:grpSp>
      <p:grpSp>
        <p:nvGrpSpPr>
          <p:cNvPr id="77" name="组合 101"/>
          <p:cNvGrpSpPr/>
          <p:nvPr/>
        </p:nvGrpSpPr>
        <p:grpSpPr>
          <a:xfrm flipH="1" flipV="1">
            <a:off x="1707590" y="3067549"/>
            <a:ext cx="2248482" cy="1031134"/>
            <a:chOff x="5415884" y="5007622"/>
            <a:chExt cx="1648950" cy="353770"/>
          </a:xfrm>
        </p:grpSpPr>
        <p:sp>
          <p:nvSpPr>
            <p:cNvPr id="78" name="任意多边形 102"/>
            <p:cNvSpPr/>
            <p:nvPr/>
          </p:nvSpPr>
          <p:spPr>
            <a:xfrm flipH="1">
              <a:off x="5521870" y="5063235"/>
              <a:ext cx="1542964" cy="298157"/>
            </a:xfrm>
            <a:custGeom>
              <a:avLst/>
              <a:gdLst>
                <a:gd name="connsiteX0" fmla="*/ 1054100 w 1054100"/>
                <a:gd name="connsiteY0" fmla="*/ 0 h 488950"/>
                <a:gd name="connsiteX1" fmla="*/ 0 w 1054100"/>
                <a:gd name="connsiteY1" fmla="*/ 0 h 488950"/>
                <a:gd name="connsiteX2" fmla="*/ 0 w 1054100"/>
                <a:gd name="connsiteY2" fmla="*/ 488950 h 488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54100" h="488950">
                  <a:moveTo>
                    <a:pt x="1054100" y="0"/>
                  </a:moveTo>
                  <a:lnTo>
                    <a:pt x="0" y="0"/>
                  </a:lnTo>
                  <a:lnTo>
                    <a:pt x="0" y="488950"/>
                  </a:lnTo>
                </a:path>
              </a:pathLst>
            </a:custGeom>
            <a:noFill/>
            <a:ln w="1905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79" name="椭圆 103"/>
            <p:cNvSpPr/>
            <p:nvPr/>
          </p:nvSpPr>
          <p:spPr>
            <a:xfrm flipH="1">
              <a:off x="5415884" y="5007622"/>
              <a:ext cx="118316" cy="1114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</p:grpSp>
      <p:grpSp>
        <p:nvGrpSpPr>
          <p:cNvPr id="80" name="组合 104"/>
          <p:cNvGrpSpPr/>
          <p:nvPr/>
        </p:nvGrpSpPr>
        <p:grpSpPr>
          <a:xfrm flipH="1" flipV="1">
            <a:off x="2241528" y="1150757"/>
            <a:ext cx="1605906" cy="1648289"/>
            <a:chOff x="5415884" y="5007622"/>
            <a:chExt cx="1648950" cy="353770"/>
          </a:xfrm>
        </p:grpSpPr>
        <p:sp>
          <p:nvSpPr>
            <p:cNvPr id="81" name="任意多边形 105"/>
            <p:cNvSpPr/>
            <p:nvPr/>
          </p:nvSpPr>
          <p:spPr>
            <a:xfrm flipH="1">
              <a:off x="5521870" y="5063235"/>
              <a:ext cx="1542964" cy="298157"/>
            </a:xfrm>
            <a:custGeom>
              <a:avLst/>
              <a:gdLst>
                <a:gd name="connsiteX0" fmla="*/ 1054100 w 1054100"/>
                <a:gd name="connsiteY0" fmla="*/ 0 h 488950"/>
                <a:gd name="connsiteX1" fmla="*/ 0 w 1054100"/>
                <a:gd name="connsiteY1" fmla="*/ 0 h 488950"/>
                <a:gd name="connsiteX2" fmla="*/ 0 w 1054100"/>
                <a:gd name="connsiteY2" fmla="*/ 488950 h 488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54100" h="488950">
                  <a:moveTo>
                    <a:pt x="1054100" y="0"/>
                  </a:moveTo>
                  <a:lnTo>
                    <a:pt x="0" y="0"/>
                  </a:lnTo>
                  <a:lnTo>
                    <a:pt x="0" y="488950"/>
                  </a:lnTo>
                </a:path>
              </a:pathLst>
            </a:custGeom>
            <a:noFill/>
            <a:ln w="19050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  <p:sp>
          <p:nvSpPr>
            <p:cNvPr id="82" name="椭圆 106"/>
            <p:cNvSpPr/>
            <p:nvPr/>
          </p:nvSpPr>
          <p:spPr>
            <a:xfrm flipH="1">
              <a:off x="5415884" y="5007622"/>
              <a:ext cx="118316" cy="11140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cs typeface="+mn-cs"/>
              </a:endParaRPr>
            </a:p>
          </p:txBody>
        </p:sp>
      </p:grpSp>
      <p:sp>
        <p:nvSpPr>
          <p:cNvPr id="85" name="文本框 164"/>
          <p:cNvSpPr txBox="1"/>
          <p:nvPr/>
        </p:nvSpPr>
        <p:spPr>
          <a:xfrm>
            <a:off x="191892" y="27784"/>
            <a:ext cx="57999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kumimoji="0" lang="en-US" altLang="zh-CN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Calibri" panose="020F0502020204030204"/>
                <a:ea typeface="时尚中黑简体" panose="01010104010101010101" pitchFamily="2" charset="-122"/>
                <a:cs typeface="+mn-cs"/>
              </a:rPr>
              <a:t> </a:t>
            </a:r>
            <a:r>
              <a:rPr kumimoji="0" lang="uk-UA" altLang="zh-CN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ea typeface="时尚中黑简体" panose="01010104010101010101" pitchFamily="2" charset="-122"/>
              </a:rPr>
              <a:t>С</a:t>
            </a:r>
            <a:r>
              <a:rPr lang="uk-UA" sz="2800" b="1" i="1" dirty="0" err="1" smtClean="0">
                <a:solidFill>
                  <a:srgbClr val="00B0F0"/>
                </a:solidFill>
                <a:ea typeface="Times New Roman" panose="02020603050405020304" pitchFamily="18" charset="0"/>
              </a:rPr>
              <a:t>успільно</a:t>
            </a:r>
            <a:r>
              <a:rPr lang="uk-UA" sz="2800" b="1" i="1" dirty="0" smtClean="0">
                <a:solidFill>
                  <a:srgbClr val="00B0F0"/>
                </a:solidFill>
                <a:ea typeface="Times New Roman" panose="02020603050405020304" pitchFamily="18" charset="0"/>
              </a:rPr>
              <a:t>-гуманітарних </a:t>
            </a:r>
            <a:r>
              <a:rPr lang="uk-UA" sz="2800" b="1" i="1" dirty="0">
                <a:solidFill>
                  <a:srgbClr val="00B0F0"/>
                </a:solidFill>
                <a:ea typeface="Times New Roman" panose="02020603050405020304" pitchFamily="18" charset="0"/>
              </a:rPr>
              <a:t>дисциплін </a:t>
            </a:r>
            <a:endParaRPr kumimoji="0" lang="zh-CN" altLang="en-US" sz="2800" b="1" i="1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ea typeface="时尚中黑简体" panose="01010104010101010101" pitchFamily="2" charset="-122"/>
            </a:endParaRPr>
          </a:p>
        </p:txBody>
      </p:sp>
      <p:sp>
        <p:nvSpPr>
          <p:cNvPr id="89" name="文本框 159"/>
          <p:cNvSpPr txBox="1"/>
          <p:nvPr/>
        </p:nvSpPr>
        <p:spPr>
          <a:xfrm>
            <a:off x="725000" y="2572307"/>
            <a:ext cx="2599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uk-UA" sz="2800" b="1" i="1" dirty="0" smtClean="0">
                <a:solidFill>
                  <a:srgbClr val="C00000"/>
                </a:solidFill>
                <a:ea typeface="Times New Roman" panose="02020603050405020304" pitchFamily="18" charset="0"/>
              </a:rPr>
              <a:t>Іноземних </a:t>
            </a:r>
            <a:r>
              <a:rPr lang="uk-UA" sz="2800" b="1" i="1" dirty="0">
                <a:solidFill>
                  <a:srgbClr val="C00000"/>
                </a:solidFill>
                <a:ea typeface="Times New Roman" panose="02020603050405020304" pitchFamily="18" charset="0"/>
              </a:rPr>
              <a:t>мов </a:t>
            </a:r>
            <a:endParaRPr kumimoji="0" lang="zh-CN" altLang="en-US" sz="28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ea typeface="时尚中黑简体" panose="01010104010101010101" pitchFamily="2" charset="-122"/>
            </a:endParaRPr>
          </a:p>
        </p:txBody>
      </p:sp>
      <p:sp>
        <p:nvSpPr>
          <p:cNvPr id="95" name="文本框 154"/>
          <p:cNvSpPr txBox="1"/>
          <p:nvPr/>
        </p:nvSpPr>
        <p:spPr>
          <a:xfrm>
            <a:off x="34153" y="5354317"/>
            <a:ext cx="53140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uk-UA" sz="2800" b="1" i="1" dirty="0" smtClean="0">
                <a:solidFill>
                  <a:srgbClr val="008080"/>
                </a:solidFill>
                <a:ea typeface="Times New Roman" panose="02020603050405020304" pitchFamily="18" charset="0"/>
              </a:rPr>
              <a:t>Математики та</a:t>
            </a:r>
          </a:p>
          <a:p>
            <a:pPr lvl="0"/>
            <a:r>
              <a:rPr lang="uk-UA" sz="2800" b="1" i="1" dirty="0" smtClean="0">
                <a:solidFill>
                  <a:srgbClr val="008080"/>
                </a:solidFill>
                <a:ea typeface="Times New Roman" panose="02020603050405020304" pitchFamily="18" charset="0"/>
              </a:rPr>
              <a:t> </a:t>
            </a:r>
            <a:r>
              <a:rPr lang="uk-UA" sz="2800" b="1" i="1" dirty="0">
                <a:solidFill>
                  <a:srgbClr val="008080"/>
                </a:solidFill>
                <a:ea typeface="Times New Roman" panose="02020603050405020304" pitchFamily="18" charset="0"/>
              </a:rPr>
              <a:t>інформатики </a:t>
            </a:r>
            <a:endParaRPr kumimoji="0" lang="zh-CN" altLang="en-US" sz="2800" b="1" i="1" u="none" strike="noStrike" kern="1200" cap="none" spc="0" normalizeH="0" baseline="0" noProof="0" dirty="0">
              <a:ln>
                <a:noFill/>
              </a:ln>
              <a:solidFill>
                <a:srgbClr val="008080"/>
              </a:solidFill>
              <a:effectLst/>
              <a:uLnTx/>
              <a:uFillTx/>
              <a:ea typeface="时尚中黑简体" panose="01010104010101010101" pitchFamily="2" charset="-122"/>
            </a:endParaRPr>
          </a:p>
        </p:txBody>
      </p:sp>
      <p:sp>
        <p:nvSpPr>
          <p:cNvPr id="107" name="文本框 122"/>
          <p:cNvSpPr txBox="1"/>
          <p:nvPr/>
        </p:nvSpPr>
        <p:spPr>
          <a:xfrm>
            <a:off x="8253498" y="2024161"/>
            <a:ext cx="28366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uk-UA" sz="2800" b="1" i="1" dirty="0" smtClean="0">
                <a:solidFill>
                  <a:srgbClr val="660066"/>
                </a:solidFill>
                <a:ea typeface="Times New Roman" panose="02020603050405020304" pitchFamily="18" charset="0"/>
              </a:rPr>
              <a:t>Прогімназійних </a:t>
            </a:r>
            <a:r>
              <a:rPr lang="uk-UA" sz="2800" b="1" i="1" dirty="0">
                <a:solidFill>
                  <a:srgbClr val="660066"/>
                </a:solidFill>
                <a:ea typeface="Times New Roman" panose="02020603050405020304" pitchFamily="18" charset="0"/>
              </a:rPr>
              <a:t>класів </a:t>
            </a:r>
            <a:endParaRPr kumimoji="0" lang="zh-CN" altLang="en-US" sz="2800" b="1" i="1" u="none" strike="noStrike" kern="1200" cap="none" spc="0" normalizeH="0" baseline="0" noProof="0" dirty="0">
              <a:ln>
                <a:noFill/>
              </a:ln>
              <a:solidFill>
                <a:srgbClr val="660066"/>
              </a:solidFill>
              <a:effectLst/>
              <a:uLnTx/>
              <a:uFillTx/>
              <a:ea typeface="时尚中黑简体" panose="01010104010101010101" pitchFamily="2" charset="-122"/>
            </a:endParaRPr>
          </a:p>
        </p:txBody>
      </p:sp>
      <p:sp>
        <p:nvSpPr>
          <p:cNvPr id="111" name="文本框 127"/>
          <p:cNvSpPr txBox="1"/>
          <p:nvPr/>
        </p:nvSpPr>
        <p:spPr>
          <a:xfrm>
            <a:off x="9657807" y="4840752"/>
            <a:ext cx="22881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uk-UA" sz="2800" b="1" i="1" dirty="0" smtClean="0">
                <a:solidFill>
                  <a:srgbClr val="990099"/>
                </a:solidFill>
                <a:ea typeface="Times New Roman" panose="02020603050405020304" pitchFamily="18" charset="0"/>
              </a:rPr>
              <a:t>Природничих </a:t>
            </a:r>
          </a:p>
          <a:p>
            <a:pPr lvl="0"/>
            <a:r>
              <a:rPr lang="uk-UA" sz="2800" b="1" i="1" dirty="0" smtClean="0">
                <a:solidFill>
                  <a:srgbClr val="990099"/>
                </a:solidFill>
                <a:ea typeface="Times New Roman" panose="02020603050405020304" pitchFamily="18" charset="0"/>
              </a:rPr>
              <a:t>дисциплін </a:t>
            </a:r>
            <a:endParaRPr kumimoji="0" lang="zh-CN" altLang="en-US" sz="2800" b="1" i="1" u="none" strike="noStrike" kern="1200" cap="none" spc="0" normalizeH="0" baseline="0" noProof="0" dirty="0">
              <a:ln>
                <a:noFill/>
              </a:ln>
              <a:solidFill>
                <a:srgbClr val="990099"/>
              </a:solidFill>
              <a:effectLst/>
              <a:uLnTx/>
              <a:uFillTx/>
              <a:ea typeface="时尚中黑简体" panose="01010104010101010101" pitchFamily="2" charset="-122"/>
            </a:endParaRPr>
          </a:p>
        </p:txBody>
      </p:sp>
      <p:sp>
        <p:nvSpPr>
          <p:cNvPr id="121" name="Прямоугольник 120"/>
          <p:cNvSpPr/>
          <p:nvPr/>
        </p:nvSpPr>
        <p:spPr>
          <a:xfrm>
            <a:off x="6589618" y="125254"/>
            <a:ext cx="344289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b="1" i="1" dirty="0" smtClean="0">
                <a:solidFill>
                  <a:srgbClr val="FF99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Фізичного </a:t>
            </a:r>
            <a:r>
              <a:rPr lang="uk-UA" b="1" i="1" dirty="0">
                <a:solidFill>
                  <a:srgbClr val="FF99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виховання та захисту України , трудового навчання, художньої культури, музичного та образотворчого мистецтва </a:t>
            </a:r>
            <a:endParaRPr lang="ru-RU" b="1" i="1" dirty="0">
              <a:solidFill>
                <a:srgbClr val="FF9900"/>
              </a:solidFill>
            </a:endParaRPr>
          </a:p>
        </p:txBody>
      </p:sp>
      <p:pic>
        <p:nvPicPr>
          <p:cNvPr id="123" name="Рисунок 1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9509" y="4600442"/>
            <a:ext cx="2129426" cy="22200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4" name="Рисунок 1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77743" y="4515466"/>
            <a:ext cx="2015022" cy="23406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5" name="Рисунок 1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345" y="103883"/>
            <a:ext cx="1847450" cy="18474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6" name="Рисунок 1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7448" y="2522603"/>
            <a:ext cx="2071564" cy="21818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7" name="Рисунок 1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333" y="3103608"/>
            <a:ext cx="2030849" cy="22726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8" name="Рисунок 1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855" y="477420"/>
            <a:ext cx="2214040" cy="21558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036808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20640" y="163786"/>
            <a:ext cx="3981994" cy="745218"/>
          </a:xfrm>
        </p:spPr>
        <p:txBody>
          <a:bodyPr/>
          <a:lstStyle/>
          <a:p>
            <a:r>
              <a:rPr lang="uk-UA" b="1" i="1" dirty="0" smtClean="0">
                <a:solidFill>
                  <a:srgbClr val="002060"/>
                </a:solidFill>
                <a:latin typeface="+mn-lt"/>
              </a:rPr>
              <a:t>Показові </a:t>
            </a:r>
            <a:r>
              <a:rPr lang="uk-UA" b="1" i="1" dirty="0" err="1" smtClean="0">
                <a:solidFill>
                  <a:srgbClr val="002060"/>
                </a:solidFill>
                <a:latin typeface="+mn-lt"/>
              </a:rPr>
              <a:t>уроки</a:t>
            </a:r>
            <a:r>
              <a:rPr lang="uk-UA" b="1" i="1" dirty="0" smtClean="0">
                <a:solidFill>
                  <a:srgbClr val="002060"/>
                </a:solidFill>
                <a:latin typeface="+mn-lt"/>
              </a:rPr>
              <a:t> </a:t>
            </a:r>
            <a:endParaRPr lang="ru-RU" b="1" i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6" y="286749"/>
            <a:ext cx="3770811" cy="28281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0168" y="1031967"/>
            <a:ext cx="3709852" cy="27823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247" y="286749"/>
            <a:ext cx="3644536" cy="27334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86" y="3696790"/>
            <a:ext cx="3906882" cy="29301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091" y="3661683"/>
            <a:ext cx="3953692" cy="29652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340" y="4060282"/>
            <a:ext cx="3535680" cy="26517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371683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14700" y="0"/>
            <a:ext cx="4194266" cy="1035277"/>
          </a:xfrm>
        </p:spPr>
        <p:txBody>
          <a:bodyPr>
            <a:noAutofit/>
          </a:bodyPr>
          <a:lstStyle/>
          <a:p>
            <a:r>
              <a:rPr lang="uk-UA" sz="5400" b="1" i="1" dirty="0" smtClean="0">
                <a:solidFill>
                  <a:srgbClr val="002060"/>
                </a:solidFill>
                <a:latin typeface="+mn-lt"/>
              </a:rPr>
              <a:t>Атестація</a:t>
            </a:r>
            <a:endParaRPr lang="ru-RU" sz="5400" b="1" i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2050" name="Picture 2" descr="QR-код для цього padlet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8317" y="885370"/>
            <a:ext cx="1923143" cy="192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8920" y="3264627"/>
            <a:ext cx="4318914" cy="2428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8308966" y="5974769"/>
            <a:ext cx="37224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https</a:t>
            </a:r>
            <a:r>
              <a:rPr lang="uk-UA" sz="1400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://</a:t>
            </a:r>
            <a:r>
              <a:rPr lang="en-US" sz="1400" u="sng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padlet</a:t>
            </a:r>
            <a:r>
              <a:rPr lang="uk-UA" sz="1400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.</a:t>
            </a:r>
            <a:r>
              <a:rPr lang="en-US" sz="1400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com</a:t>
            </a:r>
            <a:r>
              <a:rPr lang="uk-UA" sz="1400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/</a:t>
            </a:r>
            <a:r>
              <a:rPr lang="en-US" sz="1400" u="sng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ingusja</a:t>
            </a:r>
            <a:r>
              <a:rPr lang="uk-UA" sz="1400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469/62</a:t>
            </a:r>
            <a:r>
              <a:rPr lang="en-US" sz="1400" u="sng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kxaat</a:t>
            </a:r>
            <a:r>
              <a:rPr lang="uk-UA" sz="1400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4</a:t>
            </a:r>
            <a:r>
              <a:rPr lang="en-US" sz="1400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o</a:t>
            </a:r>
            <a:r>
              <a:rPr lang="uk-UA" sz="1400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9</a:t>
            </a:r>
            <a:r>
              <a:rPr lang="en-US" sz="1400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bb</a:t>
            </a:r>
            <a:r>
              <a:rPr lang="uk-UA" sz="1400" u="sng" dirty="0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7</a:t>
            </a:r>
            <a:r>
              <a:rPr lang="en-US" sz="1400" u="sng" dirty="0" err="1">
                <a:solidFill>
                  <a:srgbClr val="0563C1"/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4"/>
              </a:rPr>
              <a:t>qds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22082" y="736654"/>
            <a:ext cx="9740434" cy="5981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spcAft>
                <a:spcPts val="0"/>
              </a:spcAft>
            </a:pPr>
            <a:r>
              <a:rPr lang="uk-UA" sz="2000" b="1" i="1" dirty="0">
                <a:ea typeface="Calibri" panose="020F0502020204030204" pitchFamily="34" charset="0"/>
              </a:rPr>
              <a:t>А</a:t>
            </a:r>
            <a:r>
              <a:rPr lang="uk-UA" sz="2000" b="1" i="1" dirty="0" smtClean="0">
                <a:ea typeface="Calibri" panose="020F0502020204030204" pitchFamily="34" charset="0"/>
              </a:rPr>
              <a:t>тестовано  </a:t>
            </a:r>
            <a:r>
              <a:rPr lang="uk-UA" sz="2000" b="1" i="1" dirty="0">
                <a:ea typeface="Calibri" panose="020F0502020204030204" pitchFamily="34" charset="0"/>
              </a:rPr>
              <a:t>- 15 (30 %) </a:t>
            </a:r>
            <a:r>
              <a:rPr lang="uk-UA" sz="2000" b="1" i="1" dirty="0" smtClean="0">
                <a:ea typeface="Calibri" panose="020F0502020204030204" pitchFamily="34" charset="0"/>
              </a:rPr>
              <a:t>На </a:t>
            </a:r>
            <a:r>
              <a:rPr lang="uk-UA" sz="2000" b="1" i="1" dirty="0">
                <a:ea typeface="Calibri" panose="020F0502020204030204" pitchFamily="34" charset="0"/>
              </a:rPr>
              <a:t>розгляд атестаційної комісії управління освіти Дубенської міської ради подані матеріали на 12 (24 %) педагогів </a:t>
            </a:r>
            <a:r>
              <a:rPr lang="uk-UA" sz="2000" b="1" i="1" dirty="0" smtClean="0">
                <a:ea typeface="Calibri" panose="020F0502020204030204" pitchFamily="34" charset="0"/>
              </a:rPr>
              <a:t>:</a:t>
            </a:r>
            <a:endParaRPr lang="ru-RU" sz="2000" b="1" i="1" dirty="0"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Times New Roman" panose="02020603050405020304" pitchFamily="18" charset="0"/>
              <a:buChar char="-"/>
              <a:tabLst>
                <a:tab pos="-180340" algn="l"/>
              </a:tabLst>
            </a:pPr>
            <a:r>
              <a:rPr lang="uk-UA" sz="2000" b="1" i="1" dirty="0">
                <a:ea typeface="Calibri" panose="020F0502020204030204" pitchFamily="34" charset="0"/>
              </a:rPr>
              <a:t>присвоєння  кваліфікаційної  категорії «спеціаліст вищої категорії» - 5 (10%)( Ткач О. Д., </a:t>
            </a:r>
            <a:r>
              <a:rPr lang="uk-UA" sz="2000" b="1" i="1" dirty="0" err="1">
                <a:ea typeface="Calibri" panose="020F0502020204030204" pitchFamily="34" charset="0"/>
              </a:rPr>
              <a:t>Логвинчук</a:t>
            </a:r>
            <a:r>
              <a:rPr lang="uk-UA" sz="2000" b="1" i="1" dirty="0">
                <a:ea typeface="Calibri" panose="020F0502020204030204" pitchFamily="34" charset="0"/>
              </a:rPr>
              <a:t> Ю. Д., </a:t>
            </a:r>
            <a:r>
              <a:rPr lang="uk-UA" sz="2000" b="1" i="1" dirty="0" err="1">
                <a:ea typeface="Calibri" panose="020F0502020204030204" pitchFamily="34" charset="0"/>
              </a:rPr>
              <a:t>Міхновець</a:t>
            </a:r>
            <a:r>
              <a:rPr lang="uk-UA" sz="2000" b="1" i="1" dirty="0">
                <a:ea typeface="Calibri" panose="020F0502020204030204" pitchFamily="34" charset="0"/>
              </a:rPr>
              <a:t> Т. В., </a:t>
            </a:r>
            <a:r>
              <a:rPr lang="uk-UA" sz="2000" b="1" i="1" dirty="0" err="1">
                <a:ea typeface="Calibri" panose="020F0502020204030204" pitchFamily="34" charset="0"/>
              </a:rPr>
              <a:t>Сухолейстер</a:t>
            </a:r>
            <a:r>
              <a:rPr lang="uk-UA" sz="2000" b="1" i="1" dirty="0">
                <a:ea typeface="Calibri" panose="020F0502020204030204" pitchFamily="34" charset="0"/>
              </a:rPr>
              <a:t> І. В., </a:t>
            </a:r>
            <a:r>
              <a:rPr lang="uk-UA" sz="2000" b="1" i="1" dirty="0" err="1">
                <a:ea typeface="Calibri" panose="020F0502020204030204" pitchFamily="34" charset="0"/>
              </a:rPr>
              <a:t>Чужда</a:t>
            </a:r>
            <a:r>
              <a:rPr lang="uk-UA" sz="2000" b="1" i="1" dirty="0">
                <a:ea typeface="Calibri" panose="020F0502020204030204" pitchFamily="34" charset="0"/>
              </a:rPr>
              <a:t> М. В.) ; </a:t>
            </a:r>
            <a:endParaRPr lang="ru-RU" sz="2000" b="1" i="1" dirty="0"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Times New Roman" panose="02020603050405020304" pitchFamily="18" charset="0"/>
              <a:buChar char="-"/>
              <a:tabLst>
                <a:tab pos="-180340" algn="l"/>
              </a:tabLst>
            </a:pPr>
            <a:r>
              <a:rPr lang="uk-UA" sz="2000" b="1" i="1" dirty="0">
                <a:ea typeface="Calibri" panose="020F0502020204030204" pitchFamily="34" charset="0"/>
              </a:rPr>
              <a:t>- відповідність раніше присвоєній  кваліфікаційній  категорії «спеціаліст вищої категорії» -  7 (14 %)( Панасюк С. М., Рачинська І. М., </a:t>
            </a:r>
            <a:r>
              <a:rPr lang="uk-UA" sz="2000" b="1" i="1" dirty="0" err="1">
                <a:ea typeface="Calibri" panose="020F0502020204030204" pitchFamily="34" charset="0"/>
              </a:rPr>
              <a:t>Гузь</a:t>
            </a:r>
            <a:r>
              <a:rPr lang="uk-UA" sz="2000" b="1" i="1" dirty="0">
                <a:ea typeface="Calibri" panose="020F0502020204030204" pitchFamily="34" charset="0"/>
              </a:rPr>
              <a:t> В.Д., </a:t>
            </a:r>
            <a:r>
              <a:rPr lang="uk-UA" sz="2000" b="1" i="1" dirty="0" err="1">
                <a:ea typeface="Calibri" panose="020F0502020204030204" pitchFamily="34" charset="0"/>
              </a:rPr>
              <a:t>Понурко</a:t>
            </a:r>
            <a:r>
              <a:rPr lang="uk-UA" sz="2000" b="1" i="1" dirty="0">
                <a:ea typeface="Calibri" panose="020F0502020204030204" pitchFamily="34" charset="0"/>
              </a:rPr>
              <a:t>  Н. І., </a:t>
            </a:r>
            <a:r>
              <a:rPr lang="uk-UA" sz="2000" b="1" i="1" dirty="0" err="1">
                <a:ea typeface="Calibri" panose="020F0502020204030204" pitchFamily="34" charset="0"/>
              </a:rPr>
              <a:t>Козлюк</a:t>
            </a:r>
            <a:r>
              <a:rPr lang="uk-UA" sz="2000" b="1" i="1" dirty="0">
                <a:ea typeface="Calibri" panose="020F0502020204030204" pitchFamily="34" charset="0"/>
              </a:rPr>
              <a:t> В. М., </a:t>
            </a:r>
            <a:r>
              <a:rPr lang="uk-UA" sz="2000" b="1" i="1" dirty="0" err="1">
                <a:ea typeface="Calibri" panose="020F0502020204030204" pitchFamily="34" charset="0"/>
              </a:rPr>
              <a:t>Данюшкіна</a:t>
            </a:r>
            <a:r>
              <a:rPr lang="uk-UA" sz="2000" b="1" i="1" dirty="0">
                <a:ea typeface="Calibri" panose="020F0502020204030204" pitchFamily="34" charset="0"/>
              </a:rPr>
              <a:t> Н. В., </a:t>
            </a:r>
            <a:r>
              <a:rPr lang="uk-UA" sz="2000" b="1" i="1" dirty="0" err="1">
                <a:ea typeface="Calibri" panose="020F0502020204030204" pitchFamily="34" charset="0"/>
              </a:rPr>
              <a:t>Даниш</a:t>
            </a:r>
            <a:r>
              <a:rPr lang="uk-UA" sz="2000" b="1" i="1" dirty="0">
                <a:ea typeface="Calibri" panose="020F0502020204030204" pitchFamily="34" charset="0"/>
              </a:rPr>
              <a:t> Н.М. ) ;</a:t>
            </a:r>
            <a:endParaRPr lang="ru-RU" sz="2000" b="1" i="1" dirty="0"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Times New Roman" panose="02020603050405020304" pitchFamily="18" charset="0"/>
              <a:buChar char="-"/>
              <a:tabLst>
                <a:tab pos="-180340" algn="l"/>
              </a:tabLst>
            </a:pPr>
            <a:r>
              <a:rPr lang="uk-UA" sz="2000" b="1" i="1" dirty="0">
                <a:ea typeface="Calibri" panose="020F0502020204030204" pitchFamily="34" charset="0"/>
              </a:rPr>
              <a:t>присвоєння педагогічного звання «старший учитель» -  </a:t>
            </a:r>
            <a:endParaRPr lang="uk-UA" sz="2000" b="1" i="1" dirty="0" smtClean="0"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Times New Roman" panose="02020603050405020304" pitchFamily="18" charset="0"/>
              <a:buChar char="-"/>
              <a:tabLst>
                <a:tab pos="-180340" algn="l"/>
              </a:tabLst>
            </a:pPr>
            <a:r>
              <a:rPr lang="uk-UA" sz="2000" b="1" i="1" dirty="0" smtClean="0">
                <a:ea typeface="Calibri" panose="020F0502020204030204" pitchFamily="34" charset="0"/>
              </a:rPr>
              <a:t>3 </a:t>
            </a:r>
            <a:r>
              <a:rPr lang="uk-UA" sz="2000" b="1" i="1" dirty="0">
                <a:ea typeface="Calibri" panose="020F0502020204030204" pitchFamily="34" charset="0"/>
              </a:rPr>
              <a:t>(6 %)( Рачинська І.</a:t>
            </a:r>
            <a:r>
              <a:rPr lang="ru-RU" sz="2000" b="1" i="1" dirty="0">
                <a:ea typeface="Calibri" panose="020F0502020204030204" pitchFamily="34" charset="0"/>
              </a:rPr>
              <a:t>,</a:t>
            </a:r>
            <a:r>
              <a:rPr lang="uk-UA" sz="2000" b="1" i="1" dirty="0">
                <a:ea typeface="Calibri" panose="020F0502020204030204" pitchFamily="34" charset="0"/>
              </a:rPr>
              <a:t> </a:t>
            </a:r>
            <a:r>
              <a:rPr lang="uk-UA" sz="2000" b="1" i="1" dirty="0" err="1">
                <a:ea typeface="Calibri" panose="020F0502020204030204" pitchFamily="34" charset="0"/>
              </a:rPr>
              <a:t>Логвинчук</a:t>
            </a:r>
            <a:r>
              <a:rPr lang="uk-UA" sz="2000" b="1" i="1" dirty="0">
                <a:ea typeface="Calibri" panose="020F0502020204030204" pitchFamily="34" charset="0"/>
              </a:rPr>
              <a:t> Ю. Д., </a:t>
            </a:r>
            <a:r>
              <a:rPr lang="uk-UA" sz="2000" b="1" i="1" dirty="0" err="1">
                <a:ea typeface="Calibri" panose="020F0502020204030204" pitchFamily="34" charset="0"/>
              </a:rPr>
              <a:t>Данюшкіна</a:t>
            </a:r>
            <a:r>
              <a:rPr lang="uk-UA" sz="2000" b="1" i="1" dirty="0">
                <a:ea typeface="Calibri" panose="020F0502020204030204" pitchFamily="34" charset="0"/>
              </a:rPr>
              <a:t> Н. В. ) ;</a:t>
            </a:r>
            <a:endParaRPr lang="ru-RU" sz="2000" b="1" i="1" dirty="0"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Times New Roman" panose="02020603050405020304" pitchFamily="18" charset="0"/>
              <a:buChar char="-"/>
              <a:tabLst>
                <a:tab pos="-180340" algn="l"/>
              </a:tabLst>
            </a:pPr>
            <a:r>
              <a:rPr lang="uk-UA" sz="2000" b="1" i="1" dirty="0">
                <a:ea typeface="Calibri" panose="020F0502020204030204" pitchFamily="34" charset="0"/>
              </a:rPr>
              <a:t>відповідність раніше присвоєному педагогічному званню </a:t>
            </a:r>
            <a:endParaRPr lang="uk-UA" sz="2000" b="1" i="1" dirty="0" smtClean="0"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Times New Roman" panose="02020603050405020304" pitchFamily="18" charset="0"/>
              <a:buChar char="-"/>
              <a:tabLst>
                <a:tab pos="-180340" algn="l"/>
              </a:tabLst>
            </a:pPr>
            <a:r>
              <a:rPr lang="uk-UA" sz="2000" b="1" i="1" dirty="0" smtClean="0">
                <a:ea typeface="Calibri" panose="020F0502020204030204" pitchFamily="34" charset="0"/>
              </a:rPr>
              <a:t>«</a:t>
            </a:r>
            <a:r>
              <a:rPr lang="uk-UA" sz="2000" b="1" i="1" dirty="0">
                <a:ea typeface="Calibri" panose="020F0502020204030204" pitchFamily="34" charset="0"/>
              </a:rPr>
              <a:t>старший учитель» - 4 (8%)( Панасюк С. М., </a:t>
            </a:r>
            <a:r>
              <a:rPr lang="uk-UA" sz="2000" b="1" i="1" dirty="0" err="1">
                <a:ea typeface="Calibri" panose="020F0502020204030204" pitchFamily="34" charset="0"/>
              </a:rPr>
              <a:t>Гузь</a:t>
            </a:r>
            <a:r>
              <a:rPr lang="uk-UA" sz="2000" b="1" i="1" dirty="0">
                <a:ea typeface="Calibri" panose="020F0502020204030204" pitchFamily="34" charset="0"/>
              </a:rPr>
              <a:t> В.Д</a:t>
            </a:r>
            <a:r>
              <a:rPr lang="uk-UA" sz="2000" b="1" i="1" dirty="0" smtClean="0">
                <a:ea typeface="Calibri" panose="020F0502020204030204" pitchFamily="34" charset="0"/>
              </a:rPr>
              <a:t>.,</a:t>
            </a: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Times New Roman" panose="02020603050405020304" pitchFamily="18" charset="0"/>
              <a:buChar char="-"/>
              <a:tabLst>
                <a:tab pos="-180340" algn="l"/>
              </a:tabLst>
            </a:pPr>
            <a:r>
              <a:rPr lang="uk-UA" sz="2000" b="1" i="1" dirty="0" err="1" smtClean="0">
                <a:ea typeface="Calibri" panose="020F0502020204030204" pitchFamily="34" charset="0"/>
              </a:rPr>
              <a:t>Понурко</a:t>
            </a:r>
            <a:r>
              <a:rPr lang="uk-UA" sz="2000" b="1" i="1" dirty="0" smtClean="0">
                <a:ea typeface="Calibri" panose="020F0502020204030204" pitchFamily="34" charset="0"/>
              </a:rPr>
              <a:t>  </a:t>
            </a:r>
            <a:r>
              <a:rPr lang="uk-UA" sz="2000" b="1" i="1" dirty="0">
                <a:ea typeface="Calibri" panose="020F0502020204030204" pitchFamily="34" charset="0"/>
              </a:rPr>
              <a:t>Н. І., </a:t>
            </a:r>
            <a:r>
              <a:rPr lang="uk-UA" sz="2000" b="1" i="1" dirty="0" err="1">
                <a:ea typeface="Calibri" panose="020F0502020204030204" pitchFamily="34" charset="0"/>
              </a:rPr>
              <a:t>Даниш</a:t>
            </a:r>
            <a:r>
              <a:rPr lang="uk-UA" sz="2000" b="1" i="1" dirty="0">
                <a:ea typeface="Calibri" panose="020F0502020204030204" pitchFamily="34" charset="0"/>
              </a:rPr>
              <a:t> Н.М. ) ;</a:t>
            </a:r>
            <a:endParaRPr lang="ru-RU" sz="2000" b="1" i="1" dirty="0"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Times New Roman" panose="02020603050405020304" pitchFamily="18" charset="0"/>
              <a:buChar char="-"/>
              <a:tabLst>
                <a:tab pos="-180340" algn="l"/>
              </a:tabLst>
            </a:pPr>
            <a:r>
              <a:rPr lang="uk-UA" sz="2000" b="1" i="1" dirty="0">
                <a:ea typeface="Calibri" panose="020F0502020204030204" pitchFamily="34" charset="0"/>
              </a:rPr>
              <a:t>присвоєння  кваліфікаційної  категорії «спеціаліст першої </a:t>
            </a:r>
            <a:endParaRPr lang="uk-UA" sz="2000" b="1" i="1" dirty="0" smtClean="0">
              <a:ea typeface="Calibri" panose="020F0502020204030204" pitchFamily="34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Times New Roman" panose="02020603050405020304" pitchFamily="18" charset="0"/>
              <a:buChar char="-"/>
              <a:tabLst>
                <a:tab pos="-180340" algn="l"/>
              </a:tabLst>
            </a:pPr>
            <a:r>
              <a:rPr lang="uk-UA" sz="2000" b="1" i="1" dirty="0" smtClean="0">
                <a:ea typeface="Calibri" panose="020F0502020204030204" pitchFamily="34" charset="0"/>
              </a:rPr>
              <a:t> </a:t>
            </a:r>
            <a:r>
              <a:rPr lang="uk-UA" sz="2000" b="1" i="1" dirty="0">
                <a:ea typeface="Calibri" panose="020F0502020204030204" pitchFamily="34" charset="0"/>
              </a:rPr>
              <a:t>категорії»  - 3 (6 %)( Ільченко К. О., </a:t>
            </a:r>
            <a:r>
              <a:rPr lang="uk-UA" sz="2000" b="1" i="1" dirty="0" err="1">
                <a:ea typeface="Calibri" panose="020F0502020204030204" pitchFamily="34" charset="0"/>
              </a:rPr>
              <a:t>Чижук</a:t>
            </a:r>
            <a:r>
              <a:rPr lang="uk-UA" sz="2000" b="1" i="1" dirty="0">
                <a:ea typeface="Calibri" panose="020F0502020204030204" pitchFamily="34" charset="0"/>
              </a:rPr>
              <a:t> Т. М., Багнюк Т. В.) ;</a:t>
            </a:r>
            <a:endParaRPr lang="ru-RU" sz="2000" b="1" i="1" dirty="0">
              <a:effectLst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1652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8543" y="263525"/>
            <a:ext cx="10515600" cy="1325563"/>
          </a:xfrm>
        </p:spPr>
        <p:txBody>
          <a:bodyPr>
            <a:normAutofit fontScale="90000"/>
          </a:bodyPr>
          <a:lstStyle/>
          <a:p>
            <a:pPr algn="just"/>
            <a:r>
              <a:rPr lang="uk-UA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Інтернет-форум </a:t>
            </a:r>
            <a:r>
              <a:rPr lang="uk-UA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«Педагогіка успіху: стратегія радісного навчання</a:t>
            </a:r>
            <a:r>
              <a:rPr lang="uk-UA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 при РОІППО</a:t>
            </a:r>
            <a:endParaRPr lang="ru-RU" b="1" i="1" dirty="0">
              <a:solidFill>
                <a:srgbClr val="00206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942" y="1589088"/>
            <a:ext cx="3873681" cy="51649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3187" y="1650410"/>
            <a:ext cx="3781697" cy="50422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4" name="Picture 2" descr="Как использовать форумы для продвижения бизнеса в сети - Помогаем бизнесу  найти новых клиентов через интернет Помогаем бизнесу найти новых клиентов  через интернет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0672" y="3635964"/>
            <a:ext cx="4211466" cy="3056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82861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2069" y="365125"/>
            <a:ext cx="11969931" cy="1325563"/>
          </a:xfrm>
        </p:spPr>
        <p:txBody>
          <a:bodyPr>
            <a:noAutofit/>
          </a:bodyPr>
          <a:lstStyle/>
          <a:p>
            <a:pPr algn="just"/>
            <a:r>
              <a:rPr lang="uk-UA" sz="2800" b="1" i="1" dirty="0" smtClean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Конкурс «</a:t>
            </a:r>
            <a:r>
              <a:rPr lang="uk-UA" sz="2800" b="1" i="1" dirty="0" err="1" smtClean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Геліантус</a:t>
            </a:r>
            <a:r>
              <a:rPr lang="uk-UA" sz="2800" b="1" i="1" dirty="0" smtClean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-учитель</a:t>
            </a:r>
            <a:r>
              <a:rPr lang="uk-UA" sz="2800" b="1" i="1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», </a:t>
            </a:r>
            <a:r>
              <a:rPr lang="en-US" sz="2800" b="1" i="1" dirty="0" smtClean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VI</a:t>
            </a:r>
            <a:r>
              <a:rPr lang="uk-UA" sz="2800" b="1" i="1" dirty="0" smtClean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 Всеукраїнський інтернет-конкурс </a:t>
            </a:r>
            <a:r>
              <a:rPr lang="uk-UA" sz="2800" b="1" i="1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«Учитель року-2021» за версією  науково-популярного природничого журналу « Колосок» у номінаціях: «Хімія «Учитель-ерудит», «Хімія» Учитель- науковий керівник». </a:t>
            </a:r>
            <a:endParaRPr lang="ru-RU" sz="2800" b="1" i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69" y="2053999"/>
            <a:ext cx="5462451" cy="40968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008" y="2053999"/>
            <a:ext cx="5462450" cy="40968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610425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66" y="182245"/>
            <a:ext cx="11652068" cy="1325563"/>
          </a:xfrm>
        </p:spPr>
        <p:txBody>
          <a:bodyPr>
            <a:noAutofit/>
          </a:bodyPr>
          <a:lstStyle/>
          <a:p>
            <a:pPr algn="just"/>
            <a:r>
              <a:rPr lang="uk-UA" sz="3200" b="1" i="1" dirty="0" smtClean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Друк </a:t>
            </a:r>
            <a:r>
              <a:rPr lang="uk-UA" sz="3200" b="1" i="1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науково-методичних матеріалів з власного досвіду </a:t>
            </a:r>
            <a:r>
              <a:rPr lang="uk-UA" sz="3200" b="1" i="1" dirty="0" smtClean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у</a:t>
            </a:r>
            <a:br>
              <a:rPr lang="uk-UA" sz="3200" b="1" i="1" dirty="0" smtClean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</a:br>
            <a:r>
              <a:rPr lang="uk-UA" sz="3200" b="1" i="1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 </a:t>
            </a:r>
            <a:r>
              <a:rPr lang="uk-UA" sz="3200" b="1" i="1" dirty="0" smtClean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                   фахових </a:t>
            </a:r>
            <a:r>
              <a:rPr lang="uk-UA" sz="3200" b="1" i="1" dirty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виданнях та </a:t>
            </a:r>
            <a:r>
              <a:rPr lang="uk-UA" sz="3200" b="1" i="1" dirty="0" smtClean="0">
                <a:solidFill>
                  <a:srgbClr val="002060"/>
                </a:solidFill>
                <a:latin typeface="+mn-lt"/>
                <a:ea typeface="Times New Roman" panose="02020603050405020304" pitchFamily="18" charset="0"/>
              </a:rPr>
              <a:t>інтернет-ресурсах</a:t>
            </a:r>
            <a:endParaRPr lang="ru-RU" sz="3200" b="1" i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9165" y="1371601"/>
            <a:ext cx="9014941" cy="532787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79072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5092" y="64225"/>
            <a:ext cx="10515600" cy="915035"/>
          </a:xfrm>
        </p:spPr>
        <p:txBody>
          <a:bodyPr/>
          <a:lstStyle/>
          <a:p>
            <a:r>
              <a:rPr lang="uk-UA" b="1" i="1" dirty="0" smtClean="0">
                <a:solidFill>
                  <a:srgbClr val="002060"/>
                </a:solidFill>
                <a:latin typeface="+mn-lt"/>
              </a:rPr>
              <a:t>                     Предметні тижні </a:t>
            </a:r>
            <a:endParaRPr lang="ru-RU" b="1" i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5" y="3838302"/>
            <a:ext cx="2928257" cy="292825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0962" y="234496"/>
            <a:ext cx="3607526" cy="27056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https://1.bp.blogspot.com/-ciYFqg5KVHA/X5XKd1-5wqI/AAAAAAAAEsk/DYCrZfkzgHYmbrZu32Rb2_cJm_ChOIshQCLcBGAsYHQ/s320/4.jpg">
            <a:hlinkClick r:id="rId4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055" y="932817"/>
            <a:ext cx="3048000" cy="228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055" y="3467461"/>
            <a:ext cx="3594735" cy="26898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3" y="64225"/>
            <a:ext cx="3117668" cy="23382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http://nvk-dubno.at.ua/Metodychna/Tema_tijden/Inozem/5.jpg"/>
          <p:cNvPicPr>
            <a:picLocks noGrp="1" noChangeAspect="1" noChangeArrowheads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594" y="2254463"/>
            <a:ext cx="2905212" cy="217735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19470" y="4369548"/>
            <a:ext cx="4153059" cy="23349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3205144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1814</TotalTime>
  <Words>998</Words>
  <Application>Microsoft Office PowerPoint</Application>
  <PresentationFormat>Широкоэкранный</PresentationFormat>
  <Paragraphs>148</Paragraphs>
  <Slides>23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23</vt:i4>
      </vt:variant>
    </vt:vector>
  </HeadingPairs>
  <TitlesOfParts>
    <vt:vector size="34" baseType="lpstr">
      <vt:lpstr>微软雅黑</vt:lpstr>
      <vt:lpstr>Arial</vt:lpstr>
      <vt:lpstr>Brush Script MT</vt:lpstr>
      <vt:lpstr>Calibri</vt:lpstr>
      <vt:lpstr>Calibri Light</vt:lpstr>
      <vt:lpstr>等线</vt:lpstr>
      <vt:lpstr>Impact</vt:lpstr>
      <vt:lpstr>Times New Roman</vt:lpstr>
      <vt:lpstr>时尚中黑简体</vt:lpstr>
      <vt:lpstr>Тема Office</vt:lpstr>
      <vt:lpstr>Office Theme</vt:lpstr>
      <vt:lpstr>   Аналіз методичної роботи у Дубенському НВК «школа-гімназія» за 2020-2021 н.р. та перспективні плани  на 2021-2022 н.р. </vt:lpstr>
      <vt:lpstr>Презентация PowerPoint</vt:lpstr>
      <vt:lpstr>Презентация PowerPoint</vt:lpstr>
      <vt:lpstr>Показові уроки </vt:lpstr>
      <vt:lpstr>Атестація</vt:lpstr>
      <vt:lpstr>Інтернет-форум «Педагогіка успіху: стратегія радісного навчання» при РОІППО</vt:lpstr>
      <vt:lpstr>Конкурс «Геліантус-учитель», VI Всеукраїнський інтернет-конкурс «Учитель року-2021» за версією  науково-популярного природничого журналу « Колосок» у номінаціях: «Хімія «Учитель-ерудит», «Хімія» Учитель- науковий керівник». </vt:lpstr>
      <vt:lpstr>Друк науково-методичних матеріалів з власного досвіду у                     фахових виданнях та інтернет-ресурсах</vt:lpstr>
      <vt:lpstr>                     Предметні тижні </vt:lpstr>
      <vt:lpstr>Презентация PowerPoint</vt:lpstr>
      <vt:lpstr>Презентация PowerPoint</vt:lpstr>
      <vt:lpstr>        Цифрограм для вчителів </vt:lpstr>
      <vt:lpstr>                  Обдаровані діти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ПЛІДНОЇ НАМ ПРАЦІ ТА РАДОСТІ ВІД ЖИТТЯ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user</dc:creator>
  <cp:lastModifiedBy>Пользователь</cp:lastModifiedBy>
  <cp:revision>65</cp:revision>
  <dcterms:created xsi:type="dcterms:W3CDTF">2021-04-14T06:18:01Z</dcterms:created>
  <dcterms:modified xsi:type="dcterms:W3CDTF">2021-08-30T06:52:04Z</dcterms:modified>
</cp:coreProperties>
</file>