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5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2" d="100"/>
          <a:sy n="42" d="100"/>
        </p:scale>
        <p:origin x="-12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err="1">
                <a:solidFill>
                  <a:schemeClr val="tx2"/>
                </a:solidFill>
              </a:rPr>
              <a:t>Державна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цільова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соціальна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програма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національно-патріотичного</a:t>
            </a:r>
            <a:r>
              <a:rPr lang="ru-RU" sz="2800" b="1" i="1" dirty="0">
                <a:solidFill>
                  <a:schemeClr val="tx2"/>
                </a:solidFill>
              </a:rPr>
              <a:t> </a:t>
            </a:r>
            <a:r>
              <a:rPr lang="ru-RU" sz="2800" b="1" i="1" dirty="0" err="1">
                <a:solidFill>
                  <a:schemeClr val="tx2"/>
                </a:solidFill>
              </a:rPr>
              <a:t>виховання</a:t>
            </a:r>
            <a:r>
              <a:rPr lang="ru-RU" sz="2800" b="1" i="1" dirty="0">
                <a:solidFill>
                  <a:schemeClr val="tx2"/>
                </a:solidFill>
              </a:rPr>
              <a:t> на </a:t>
            </a:r>
            <a:r>
              <a:rPr lang="ru-RU" sz="2800" b="1" i="1" dirty="0" err="1">
                <a:solidFill>
                  <a:schemeClr val="tx2"/>
                </a:solidFill>
              </a:rPr>
              <a:t>період</a:t>
            </a:r>
            <a:r>
              <a:rPr lang="ru-RU" sz="2800" b="1" i="1" dirty="0">
                <a:solidFill>
                  <a:schemeClr val="tx2"/>
                </a:solidFill>
              </a:rPr>
              <a:t> до 2025року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Метою програми є удосконалення та розвиток цілісної загальнодержавної політики національно-патріотичного виховання шляхом формування та утвердження української громадянської ідентичності на основі єдиних суспільно-державних цінностей і загальнолюдських цінностей, принципів любові і гордості за власну державу, її історію, мову, культуру, здобутки та досягнення у сфері науки, спорту, готовність до захисту державної незалежності і територіальної цілісності України, усвідомлення громадянського обов'язку із розвитку успішної країни та забезпечення власного благополуччя в ній.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4374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err="1" smtClean="0">
                <a:solidFill>
                  <a:schemeClr val="tx2"/>
                </a:solidFill>
              </a:rPr>
              <a:t>Державна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цільова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соціальна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програма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національно-патріотичного</a:t>
            </a:r>
            <a:r>
              <a:rPr lang="ru-RU" sz="2800" b="1" i="1" dirty="0" smtClean="0">
                <a:solidFill>
                  <a:schemeClr val="tx2"/>
                </a:solidFill>
              </a:rPr>
              <a:t>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виховання</a:t>
            </a:r>
            <a:r>
              <a:rPr lang="ru-RU" sz="2800" b="1" i="1" dirty="0" smtClean="0">
                <a:solidFill>
                  <a:schemeClr val="tx2"/>
                </a:solidFill>
              </a:rPr>
              <a:t> на </a:t>
            </a:r>
            <a:r>
              <a:rPr lang="ru-RU" sz="2800" b="1" i="1" dirty="0" err="1" smtClean="0">
                <a:solidFill>
                  <a:schemeClr val="tx2"/>
                </a:solidFill>
              </a:rPr>
              <a:t>період</a:t>
            </a:r>
            <a:r>
              <a:rPr lang="ru-RU" sz="2800" b="1" i="1" dirty="0" smtClean="0">
                <a:solidFill>
                  <a:schemeClr val="tx2"/>
                </a:solidFill>
              </a:rPr>
              <a:t> до 2025року</a:t>
            </a:r>
            <a:endParaRPr lang="ru-RU" sz="2800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Пріоритетні завдання:</a:t>
            </a:r>
          </a:p>
          <a:p>
            <a:r>
              <a:rPr lang="uk-UA" dirty="0"/>
              <a:t>формування української громадянської </a:t>
            </a:r>
            <a:r>
              <a:rPr lang="uk-UA" dirty="0" smtClean="0"/>
              <a:t>ідентичності -  здійснення заходів, спрямованих на впровадження суспільно-державних (національних) цінностей;</a:t>
            </a:r>
          </a:p>
          <a:p>
            <a:r>
              <a:rPr lang="uk-UA" dirty="0" smtClean="0"/>
              <a:t>Військово-патріотичне виховання – здійснення заходів, спрямованих на формування у громадян готовності до захисту України;</a:t>
            </a:r>
          </a:p>
          <a:p>
            <a:r>
              <a:rPr lang="uk-UA" dirty="0" smtClean="0"/>
              <a:t>Формування науково-методологічних і методичних засад національно-патріотичного виховання – здійснення заходів, спрямованих на розвиток цілісної загальнодержавної політики;</a:t>
            </a:r>
          </a:p>
          <a:p>
            <a:r>
              <a:rPr lang="uk-UA" dirty="0" smtClean="0"/>
              <a:t>Підтримка та співпраця органів державної влади та органів місцевого самоврядування з інститутами громадянського </a:t>
            </a:r>
            <a:r>
              <a:rPr lang="uk-UA" dirty="0" err="1" smtClean="0"/>
              <a:t>суспільстващодо</a:t>
            </a:r>
            <a:r>
              <a:rPr lang="uk-UA" dirty="0" smtClean="0"/>
              <a:t> національно-патріотичного виховання.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354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231" y="2081563"/>
            <a:ext cx="7640503" cy="42929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62896" y="0"/>
            <a:ext cx="544965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1" u="none" strike="noStrike" kern="0" cap="none" spc="50" normalizeH="0" baseline="0" noProof="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"/>
              </a:rPr>
              <a:t>Виховне середовище ЗЗСО та виховний простір сучасного здобувача освіти</a:t>
            </a:r>
            <a:r>
              <a:rPr kumimoji="0" lang="uk-UA" sz="18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"/>
              </a:rPr>
              <a:t/>
            </a:r>
            <a:br>
              <a:rPr kumimoji="0" lang="uk-UA" sz="18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"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3652" y="1558343"/>
            <a:ext cx="6297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tx2"/>
                </a:solidFill>
              </a:rPr>
              <a:t>Національно-патріотичне виховання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</TotalTime>
  <Words>177</Words>
  <Application>Microsoft Office PowerPoint</Application>
  <PresentationFormat>Произвольный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Грань</vt:lpstr>
      <vt:lpstr>Державна цільова соціальна програма національно-патріотичного виховання на період до 2025року</vt:lpstr>
      <vt:lpstr>Державна цільова соціальна програма національно-патріотичного виховання на період до 2025року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Приорітетні напрями виховної роботи  у 2021-2022 навчальному році</dc:title>
  <dc:creator>L-book</dc:creator>
  <cp:lastModifiedBy>VIP</cp:lastModifiedBy>
  <cp:revision>27</cp:revision>
  <dcterms:created xsi:type="dcterms:W3CDTF">2021-08-23T17:45:16Z</dcterms:created>
  <dcterms:modified xsi:type="dcterms:W3CDTF">2021-11-24T11:59:28Z</dcterms:modified>
</cp:coreProperties>
</file>