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86" r:id="rId9"/>
    <p:sldId id="276" r:id="rId10"/>
    <p:sldId id="277" r:id="rId11"/>
    <p:sldId id="287" r:id="rId12"/>
    <p:sldId id="288" r:id="rId13"/>
    <p:sldId id="289" r:id="rId14"/>
    <p:sldId id="290" r:id="rId15"/>
    <p:sldId id="293" r:id="rId16"/>
    <p:sldId id="295" r:id="rId17"/>
    <p:sldId id="296" r:id="rId18"/>
    <p:sldId id="297" r:id="rId19"/>
    <p:sldId id="291" r:id="rId20"/>
    <p:sldId id="294" r:id="rId21"/>
    <p:sldId id="298" r:id="rId22"/>
    <p:sldId id="300" r:id="rId23"/>
    <p:sldId id="301" r:id="rId24"/>
    <p:sldId id="302" r:id="rId25"/>
    <p:sldId id="303" r:id="rId26"/>
    <p:sldId id="299" r:id="rId27"/>
    <p:sldId id="304" r:id="rId28"/>
    <p:sldId id="307" r:id="rId29"/>
    <p:sldId id="306" r:id="rId30"/>
    <p:sldId id="308" r:id="rId31"/>
    <p:sldId id="309" r:id="rId32"/>
    <p:sldId id="323" r:id="rId33"/>
    <p:sldId id="311" r:id="rId34"/>
    <p:sldId id="313" r:id="rId35"/>
    <p:sldId id="312" r:id="rId36"/>
    <p:sldId id="314" r:id="rId37"/>
    <p:sldId id="315" r:id="rId38"/>
    <p:sldId id="317" r:id="rId39"/>
    <p:sldId id="316" r:id="rId40"/>
    <p:sldId id="305" r:id="rId41"/>
    <p:sldId id="319" r:id="rId42"/>
    <p:sldId id="320" r:id="rId43"/>
    <p:sldId id="321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322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5" d="100"/>
          <a:sy n="55" d="100"/>
        </p:scale>
        <p:origin x="-1404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C77EA-CB25-47BF-B0B9-0AAB568BF0B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840262-D82D-46EE-B4C4-B382B4870952}">
      <dgm:prSet phldrT="[Текст]"/>
      <dgm:spPr/>
      <dgm:t>
        <a:bodyPr/>
        <a:lstStyle/>
        <a:p>
          <a:r>
            <a:rPr lang="ru-RU" dirty="0" err="1" smtClean="0"/>
            <a:t>Моральне</a:t>
          </a:r>
          <a:r>
            <a:rPr lang="ru-RU" dirty="0" smtClean="0"/>
            <a:t> </a:t>
          </a:r>
          <a:r>
            <a:rPr lang="ru-RU" dirty="0" err="1" smtClean="0"/>
            <a:t>вихованя</a:t>
          </a:r>
          <a:endParaRPr lang="ru-RU" dirty="0"/>
        </a:p>
      </dgm:t>
    </dgm:pt>
    <dgm:pt modelId="{6A5160BB-6117-4C29-BCD6-DAACAC39C804}" type="parTrans" cxnId="{61E4F828-2781-4CCE-9AB8-B4D066ACA7F0}">
      <dgm:prSet/>
      <dgm:spPr/>
      <dgm:t>
        <a:bodyPr/>
        <a:lstStyle/>
        <a:p>
          <a:endParaRPr lang="ru-RU"/>
        </a:p>
      </dgm:t>
    </dgm:pt>
    <dgm:pt modelId="{A570F955-FE32-46DA-A96F-444D67D6B9DA}" type="sibTrans" cxnId="{61E4F828-2781-4CCE-9AB8-B4D066ACA7F0}">
      <dgm:prSet/>
      <dgm:spPr/>
      <dgm:t>
        <a:bodyPr/>
        <a:lstStyle/>
        <a:p>
          <a:endParaRPr lang="ru-RU"/>
        </a:p>
      </dgm:t>
    </dgm:pt>
    <dgm:pt modelId="{CC6373EE-40A8-4E28-A1F7-CE672852A648}">
      <dgm:prSet phldrT="[Текст]"/>
      <dgm:spPr/>
      <dgm:t>
        <a:bodyPr/>
        <a:lstStyle/>
        <a:p>
          <a:r>
            <a:rPr lang="ru-RU" dirty="0" err="1" smtClean="0"/>
            <a:t>Оволодіння</a:t>
          </a:r>
          <a:r>
            <a:rPr lang="ru-RU" dirty="0" smtClean="0"/>
            <a:t> </a:t>
          </a:r>
          <a:r>
            <a:rPr lang="ru-RU" dirty="0" err="1" smtClean="0"/>
            <a:t>загально-людськими</a:t>
          </a:r>
          <a:r>
            <a:rPr lang="ru-RU" dirty="0" smtClean="0"/>
            <a:t> </a:t>
          </a:r>
          <a:r>
            <a:rPr lang="ru-RU" dirty="0" err="1" smtClean="0"/>
            <a:t>ц</a:t>
          </a:r>
          <a:r>
            <a:rPr lang="uk-UA" dirty="0" err="1" smtClean="0"/>
            <a:t>інностями</a:t>
          </a:r>
          <a:endParaRPr lang="ru-RU" dirty="0"/>
        </a:p>
      </dgm:t>
    </dgm:pt>
    <dgm:pt modelId="{2CB6CB1B-4618-4914-806C-5B9A487A7B09}" type="parTrans" cxnId="{C2177484-DF28-4191-A177-2489B6D0663F}">
      <dgm:prSet/>
      <dgm:spPr/>
      <dgm:t>
        <a:bodyPr/>
        <a:lstStyle/>
        <a:p>
          <a:endParaRPr lang="ru-RU"/>
        </a:p>
      </dgm:t>
    </dgm:pt>
    <dgm:pt modelId="{15D1A259-890D-4126-9DE9-AAA9D2994C5D}" type="sibTrans" cxnId="{C2177484-DF28-4191-A177-2489B6D0663F}">
      <dgm:prSet/>
      <dgm:spPr/>
      <dgm:t>
        <a:bodyPr/>
        <a:lstStyle/>
        <a:p>
          <a:endParaRPr lang="ru-RU"/>
        </a:p>
      </dgm:t>
    </dgm:pt>
    <dgm:pt modelId="{C5CB372D-0114-4BF6-A353-4233516D3FF7}">
      <dgm:prSet phldrT="[Текст]"/>
      <dgm:spPr/>
      <dgm:t>
        <a:bodyPr/>
        <a:lstStyle/>
        <a:p>
          <a:r>
            <a:rPr lang="uk-UA" dirty="0" smtClean="0"/>
            <a:t>Формування навичок поведінки</a:t>
          </a:r>
          <a:endParaRPr lang="ru-RU" dirty="0"/>
        </a:p>
      </dgm:t>
    </dgm:pt>
    <dgm:pt modelId="{25DFA887-2EC6-4B82-A728-82D577A9584D}" type="parTrans" cxnId="{ED6550EC-8770-4CA2-A066-98A1719CA8EB}">
      <dgm:prSet/>
      <dgm:spPr/>
      <dgm:t>
        <a:bodyPr/>
        <a:lstStyle/>
        <a:p>
          <a:endParaRPr lang="ru-RU"/>
        </a:p>
      </dgm:t>
    </dgm:pt>
    <dgm:pt modelId="{E213EED4-1E16-49C2-82AE-135CDF03C4A7}" type="sibTrans" cxnId="{ED6550EC-8770-4CA2-A066-98A1719CA8EB}">
      <dgm:prSet/>
      <dgm:spPr/>
      <dgm:t>
        <a:bodyPr/>
        <a:lstStyle/>
        <a:p>
          <a:endParaRPr lang="ru-RU"/>
        </a:p>
      </dgm:t>
    </dgm:pt>
    <dgm:pt modelId="{36596942-2650-4B28-A858-B5FCA408C08B}">
      <dgm:prSet phldrT="[Текст]"/>
      <dgm:spPr/>
      <dgm:t>
        <a:bodyPr/>
        <a:lstStyle/>
        <a:p>
          <a:r>
            <a:rPr lang="uk-UA" dirty="0" smtClean="0"/>
            <a:t>Розвиток почуттів</a:t>
          </a:r>
          <a:endParaRPr lang="ru-RU" dirty="0"/>
        </a:p>
      </dgm:t>
    </dgm:pt>
    <dgm:pt modelId="{F9B7B26B-0058-4934-8A7B-E3719F6DB13B}" type="parTrans" cxnId="{A89D26A7-2843-4512-8473-56D774C8D215}">
      <dgm:prSet/>
      <dgm:spPr/>
      <dgm:t>
        <a:bodyPr/>
        <a:lstStyle/>
        <a:p>
          <a:endParaRPr lang="ru-RU"/>
        </a:p>
      </dgm:t>
    </dgm:pt>
    <dgm:pt modelId="{34666B7D-FA16-4135-B726-501392078D56}" type="sibTrans" cxnId="{A89D26A7-2843-4512-8473-56D774C8D215}">
      <dgm:prSet/>
      <dgm:spPr/>
      <dgm:t>
        <a:bodyPr/>
        <a:lstStyle/>
        <a:p>
          <a:endParaRPr lang="ru-RU"/>
        </a:p>
      </dgm:t>
    </dgm:pt>
    <dgm:pt modelId="{D6A4C316-D944-4DBA-8057-F459D136F9AB}">
      <dgm:prSet phldrT="[Текст]" custT="1"/>
      <dgm:spPr/>
      <dgm:t>
        <a:bodyPr/>
        <a:lstStyle/>
        <a:p>
          <a:r>
            <a:rPr lang="uk-UA" sz="1800" dirty="0" smtClean="0"/>
            <a:t>Формування переконань</a:t>
          </a:r>
          <a:endParaRPr lang="ru-RU" sz="1800" dirty="0"/>
        </a:p>
      </dgm:t>
    </dgm:pt>
    <dgm:pt modelId="{B3A982E7-72B8-4EB7-B32C-5C5C646D2A6B}" type="parTrans" cxnId="{6900A631-E480-435E-996C-55DCF974CD8F}">
      <dgm:prSet/>
      <dgm:spPr/>
      <dgm:t>
        <a:bodyPr/>
        <a:lstStyle/>
        <a:p>
          <a:endParaRPr lang="ru-RU"/>
        </a:p>
      </dgm:t>
    </dgm:pt>
    <dgm:pt modelId="{13A464A0-6E35-4E85-B6D2-30B64B9C4BC8}" type="sibTrans" cxnId="{6900A631-E480-435E-996C-55DCF974CD8F}">
      <dgm:prSet/>
      <dgm:spPr/>
      <dgm:t>
        <a:bodyPr/>
        <a:lstStyle/>
        <a:p>
          <a:endParaRPr lang="ru-RU"/>
        </a:p>
      </dgm:t>
    </dgm:pt>
    <dgm:pt modelId="{2A033485-6604-467F-B8AF-66A2D229449D}" type="pres">
      <dgm:prSet presAssocID="{F72C77EA-CB25-47BF-B0B9-0AAB568BF0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9F661-651A-42ED-B4CD-A8E53DF7DB49}" type="pres">
      <dgm:prSet presAssocID="{43840262-D82D-46EE-B4C4-B382B4870952}" presName="centerShape" presStyleLbl="node0" presStyleIdx="0" presStyleCnt="1" custLinFactNeighborX="463" custLinFactNeighborY="7231"/>
      <dgm:spPr/>
      <dgm:t>
        <a:bodyPr/>
        <a:lstStyle/>
        <a:p>
          <a:endParaRPr lang="ru-RU"/>
        </a:p>
      </dgm:t>
    </dgm:pt>
    <dgm:pt modelId="{087DAA16-0C71-4A4E-885D-9378006FFD5E}" type="pres">
      <dgm:prSet presAssocID="{CC6373EE-40A8-4E28-A1F7-CE672852A648}" presName="node" presStyleLbl="node1" presStyleIdx="0" presStyleCnt="4" custScaleX="141664" custScaleY="124961" custRadScaleRad="102192" custRadScaleInc="202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CAFBA-9CA6-4234-8242-BE255311FE9A}" type="pres">
      <dgm:prSet presAssocID="{CC6373EE-40A8-4E28-A1F7-CE672852A648}" presName="dummy" presStyleCnt="0"/>
      <dgm:spPr/>
    </dgm:pt>
    <dgm:pt modelId="{26BD4539-FA45-4939-A8C2-20D3876F0752}" type="pres">
      <dgm:prSet presAssocID="{15D1A259-890D-4126-9DE9-AAA9D2994C5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ACB17FA-4DAA-4726-B9B3-8669A0ED5C46}" type="pres">
      <dgm:prSet presAssocID="{C5CB372D-0114-4BF6-A353-4233516D3FF7}" presName="node" presStyleLbl="node1" presStyleIdx="1" presStyleCnt="4" custScaleX="152173" custScaleY="141492" custRadScaleRad="120221" custRadScaleInc="138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BC5C0-1DEE-4684-ADA3-51A094DE3B48}" type="pres">
      <dgm:prSet presAssocID="{C5CB372D-0114-4BF6-A353-4233516D3FF7}" presName="dummy" presStyleCnt="0"/>
      <dgm:spPr/>
    </dgm:pt>
    <dgm:pt modelId="{71E63A77-C4F1-4F0C-A7C7-B30A97A46BD0}" type="pres">
      <dgm:prSet presAssocID="{E213EED4-1E16-49C2-82AE-135CDF03C4A7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848DC8B-2DAE-4DC0-89FB-86C1FCA09C7A}" type="pres">
      <dgm:prSet presAssocID="{36596942-2650-4B28-A858-B5FCA408C08B}" presName="node" presStyleLbl="node1" presStyleIdx="2" presStyleCnt="4" custScaleX="145218" custScaleY="141414" custRadScaleRad="112165" custRadScaleInc="142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F9247-DE83-4F5B-A7B9-3DB7767B96CC}" type="pres">
      <dgm:prSet presAssocID="{36596942-2650-4B28-A858-B5FCA408C08B}" presName="dummy" presStyleCnt="0"/>
      <dgm:spPr/>
    </dgm:pt>
    <dgm:pt modelId="{18C3C55A-4978-4460-8A09-77AECD03818A}" type="pres">
      <dgm:prSet presAssocID="{34666B7D-FA16-4135-B726-501392078D5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81A2FF8-B5E1-47FA-9CEE-1645588EC63C}" type="pres">
      <dgm:prSet presAssocID="{D6A4C316-D944-4DBA-8057-F459D136F9AB}" presName="node" presStyleLbl="node1" presStyleIdx="3" presStyleCnt="4" custScaleX="146556" custScaleY="147454" custRadScaleRad="97792" custRadScaleInc="98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66CD-4D2D-4E6A-BC2F-64A05A9FB352}" type="pres">
      <dgm:prSet presAssocID="{D6A4C316-D944-4DBA-8057-F459D136F9AB}" presName="dummy" presStyleCnt="0"/>
      <dgm:spPr/>
    </dgm:pt>
    <dgm:pt modelId="{F0E80C68-E3DC-45DF-B0EF-9F4B6F4FE4D8}" type="pres">
      <dgm:prSet presAssocID="{13A464A0-6E35-4E85-B6D2-30B64B9C4BC8}" presName="sibTrans" presStyleLbl="sibTrans2D1" presStyleIdx="3" presStyleCnt="4" custLinFactNeighborX="-782" custLinFactNeighborY="-997"/>
      <dgm:spPr/>
      <dgm:t>
        <a:bodyPr/>
        <a:lstStyle/>
        <a:p>
          <a:endParaRPr lang="ru-RU"/>
        </a:p>
      </dgm:t>
    </dgm:pt>
  </dgm:ptLst>
  <dgm:cxnLst>
    <dgm:cxn modelId="{ED6550EC-8770-4CA2-A066-98A1719CA8EB}" srcId="{43840262-D82D-46EE-B4C4-B382B4870952}" destId="{C5CB372D-0114-4BF6-A353-4233516D3FF7}" srcOrd="1" destOrd="0" parTransId="{25DFA887-2EC6-4B82-A728-82D577A9584D}" sibTransId="{E213EED4-1E16-49C2-82AE-135CDF03C4A7}"/>
    <dgm:cxn modelId="{AE8A165F-EE2B-4A01-BEB6-4AE2EA486C9E}" type="presOf" srcId="{E213EED4-1E16-49C2-82AE-135CDF03C4A7}" destId="{71E63A77-C4F1-4F0C-A7C7-B30A97A46BD0}" srcOrd="0" destOrd="0" presId="urn:microsoft.com/office/officeart/2005/8/layout/radial6"/>
    <dgm:cxn modelId="{5A9CCB08-93BA-4A15-9F48-394EAD234A19}" type="presOf" srcId="{15D1A259-890D-4126-9DE9-AAA9D2994C5D}" destId="{26BD4539-FA45-4939-A8C2-20D3876F0752}" srcOrd="0" destOrd="0" presId="urn:microsoft.com/office/officeart/2005/8/layout/radial6"/>
    <dgm:cxn modelId="{C2177484-DF28-4191-A177-2489B6D0663F}" srcId="{43840262-D82D-46EE-B4C4-B382B4870952}" destId="{CC6373EE-40A8-4E28-A1F7-CE672852A648}" srcOrd="0" destOrd="0" parTransId="{2CB6CB1B-4618-4914-806C-5B9A487A7B09}" sibTransId="{15D1A259-890D-4126-9DE9-AAA9D2994C5D}"/>
    <dgm:cxn modelId="{937E6EEF-B15C-4136-BF42-AC34B1B0199C}" type="presOf" srcId="{C5CB372D-0114-4BF6-A353-4233516D3FF7}" destId="{DACB17FA-4DAA-4726-B9B3-8669A0ED5C46}" srcOrd="0" destOrd="0" presId="urn:microsoft.com/office/officeart/2005/8/layout/radial6"/>
    <dgm:cxn modelId="{61E4F828-2781-4CCE-9AB8-B4D066ACA7F0}" srcId="{F72C77EA-CB25-47BF-B0B9-0AAB568BF0B3}" destId="{43840262-D82D-46EE-B4C4-B382B4870952}" srcOrd="0" destOrd="0" parTransId="{6A5160BB-6117-4C29-BCD6-DAACAC39C804}" sibTransId="{A570F955-FE32-46DA-A96F-444D67D6B9DA}"/>
    <dgm:cxn modelId="{CA35E2D5-DDD2-4143-983D-BE0CC06A4F8F}" type="presOf" srcId="{13A464A0-6E35-4E85-B6D2-30B64B9C4BC8}" destId="{F0E80C68-E3DC-45DF-B0EF-9F4B6F4FE4D8}" srcOrd="0" destOrd="0" presId="urn:microsoft.com/office/officeart/2005/8/layout/radial6"/>
    <dgm:cxn modelId="{B916C25E-A570-4574-AE23-1443E6893130}" type="presOf" srcId="{34666B7D-FA16-4135-B726-501392078D56}" destId="{18C3C55A-4978-4460-8A09-77AECD03818A}" srcOrd="0" destOrd="0" presId="urn:microsoft.com/office/officeart/2005/8/layout/radial6"/>
    <dgm:cxn modelId="{CB4E1553-413D-4D99-B49B-9835609F8DFB}" type="presOf" srcId="{D6A4C316-D944-4DBA-8057-F459D136F9AB}" destId="{081A2FF8-B5E1-47FA-9CEE-1645588EC63C}" srcOrd="0" destOrd="0" presId="urn:microsoft.com/office/officeart/2005/8/layout/radial6"/>
    <dgm:cxn modelId="{6900A631-E480-435E-996C-55DCF974CD8F}" srcId="{43840262-D82D-46EE-B4C4-B382B4870952}" destId="{D6A4C316-D944-4DBA-8057-F459D136F9AB}" srcOrd="3" destOrd="0" parTransId="{B3A982E7-72B8-4EB7-B32C-5C5C646D2A6B}" sibTransId="{13A464A0-6E35-4E85-B6D2-30B64B9C4BC8}"/>
    <dgm:cxn modelId="{C2A092D1-9AC0-400D-AC8B-916DBE129098}" type="presOf" srcId="{F72C77EA-CB25-47BF-B0B9-0AAB568BF0B3}" destId="{2A033485-6604-467F-B8AF-66A2D229449D}" srcOrd="0" destOrd="0" presId="urn:microsoft.com/office/officeart/2005/8/layout/radial6"/>
    <dgm:cxn modelId="{EDB47BD8-23E0-4506-BA4F-2F8002B52081}" type="presOf" srcId="{CC6373EE-40A8-4E28-A1F7-CE672852A648}" destId="{087DAA16-0C71-4A4E-885D-9378006FFD5E}" srcOrd="0" destOrd="0" presId="urn:microsoft.com/office/officeart/2005/8/layout/radial6"/>
    <dgm:cxn modelId="{A89D26A7-2843-4512-8473-56D774C8D215}" srcId="{43840262-D82D-46EE-B4C4-B382B4870952}" destId="{36596942-2650-4B28-A858-B5FCA408C08B}" srcOrd="2" destOrd="0" parTransId="{F9B7B26B-0058-4934-8A7B-E3719F6DB13B}" sibTransId="{34666B7D-FA16-4135-B726-501392078D56}"/>
    <dgm:cxn modelId="{AF1F2AC2-0338-48F5-AE3D-39B9F0D45903}" type="presOf" srcId="{43840262-D82D-46EE-B4C4-B382B4870952}" destId="{F399F661-651A-42ED-B4CD-A8E53DF7DB49}" srcOrd="0" destOrd="0" presId="urn:microsoft.com/office/officeart/2005/8/layout/radial6"/>
    <dgm:cxn modelId="{62F6C51C-A925-4F94-A08B-A924E914F29B}" type="presOf" srcId="{36596942-2650-4B28-A858-B5FCA408C08B}" destId="{7848DC8B-2DAE-4DC0-89FB-86C1FCA09C7A}" srcOrd="0" destOrd="0" presId="urn:microsoft.com/office/officeart/2005/8/layout/radial6"/>
    <dgm:cxn modelId="{D23CB301-7F87-471B-B4CC-8580D0F3ED92}" type="presParOf" srcId="{2A033485-6604-467F-B8AF-66A2D229449D}" destId="{F399F661-651A-42ED-B4CD-A8E53DF7DB49}" srcOrd="0" destOrd="0" presId="urn:microsoft.com/office/officeart/2005/8/layout/radial6"/>
    <dgm:cxn modelId="{86BC97EA-11CD-4007-BB96-CA259196152B}" type="presParOf" srcId="{2A033485-6604-467F-B8AF-66A2D229449D}" destId="{087DAA16-0C71-4A4E-885D-9378006FFD5E}" srcOrd="1" destOrd="0" presId="urn:microsoft.com/office/officeart/2005/8/layout/radial6"/>
    <dgm:cxn modelId="{11E297AB-5FDF-45FE-A85A-547A9245733B}" type="presParOf" srcId="{2A033485-6604-467F-B8AF-66A2D229449D}" destId="{589CAFBA-9CA6-4234-8242-BE255311FE9A}" srcOrd="2" destOrd="0" presId="urn:microsoft.com/office/officeart/2005/8/layout/radial6"/>
    <dgm:cxn modelId="{E11689EC-30D2-418B-B2CF-8C74EEB8EB95}" type="presParOf" srcId="{2A033485-6604-467F-B8AF-66A2D229449D}" destId="{26BD4539-FA45-4939-A8C2-20D3876F0752}" srcOrd="3" destOrd="0" presId="urn:microsoft.com/office/officeart/2005/8/layout/radial6"/>
    <dgm:cxn modelId="{482A9365-40C9-4D95-A328-A0A2D6EE7B59}" type="presParOf" srcId="{2A033485-6604-467F-B8AF-66A2D229449D}" destId="{DACB17FA-4DAA-4726-B9B3-8669A0ED5C46}" srcOrd="4" destOrd="0" presId="urn:microsoft.com/office/officeart/2005/8/layout/radial6"/>
    <dgm:cxn modelId="{FF975740-38E3-42B1-B734-934B6E60A0A3}" type="presParOf" srcId="{2A033485-6604-467F-B8AF-66A2D229449D}" destId="{46DBC5C0-1DEE-4684-ADA3-51A094DE3B48}" srcOrd="5" destOrd="0" presId="urn:microsoft.com/office/officeart/2005/8/layout/radial6"/>
    <dgm:cxn modelId="{75954B86-F77F-4595-B0B5-7310A1583651}" type="presParOf" srcId="{2A033485-6604-467F-B8AF-66A2D229449D}" destId="{71E63A77-C4F1-4F0C-A7C7-B30A97A46BD0}" srcOrd="6" destOrd="0" presId="urn:microsoft.com/office/officeart/2005/8/layout/radial6"/>
    <dgm:cxn modelId="{AE12B5A5-D478-4C83-AA2F-8AC456AB9192}" type="presParOf" srcId="{2A033485-6604-467F-B8AF-66A2D229449D}" destId="{7848DC8B-2DAE-4DC0-89FB-86C1FCA09C7A}" srcOrd="7" destOrd="0" presId="urn:microsoft.com/office/officeart/2005/8/layout/radial6"/>
    <dgm:cxn modelId="{EB36CA97-4159-406F-AF18-E7C9C0591797}" type="presParOf" srcId="{2A033485-6604-467F-B8AF-66A2D229449D}" destId="{032F9247-DE83-4F5B-A7B9-3DB7767B96CC}" srcOrd="8" destOrd="0" presId="urn:microsoft.com/office/officeart/2005/8/layout/radial6"/>
    <dgm:cxn modelId="{09171EFE-D370-4D74-9D5A-452EEC1A2C5F}" type="presParOf" srcId="{2A033485-6604-467F-B8AF-66A2D229449D}" destId="{18C3C55A-4978-4460-8A09-77AECD03818A}" srcOrd="9" destOrd="0" presId="urn:microsoft.com/office/officeart/2005/8/layout/radial6"/>
    <dgm:cxn modelId="{2FE5D685-F708-456B-B1C9-EAB40218BE75}" type="presParOf" srcId="{2A033485-6604-467F-B8AF-66A2D229449D}" destId="{081A2FF8-B5E1-47FA-9CEE-1645588EC63C}" srcOrd="10" destOrd="0" presId="urn:microsoft.com/office/officeart/2005/8/layout/radial6"/>
    <dgm:cxn modelId="{9A523FF3-E39F-4278-A5CB-AF8C074AE089}" type="presParOf" srcId="{2A033485-6604-467F-B8AF-66A2D229449D}" destId="{246266CD-4D2D-4E6A-BC2F-64A05A9FB352}" srcOrd="11" destOrd="0" presId="urn:microsoft.com/office/officeart/2005/8/layout/radial6"/>
    <dgm:cxn modelId="{D0A275FA-5AFE-4266-8CB0-243F03060711}" type="presParOf" srcId="{2A033485-6604-467F-B8AF-66A2D229449D}" destId="{F0E80C68-E3DC-45DF-B0EF-9F4B6F4FE4D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E80C68-E3DC-45DF-B0EF-9F4B6F4FE4D8}">
      <dsp:nvSpPr>
        <dsp:cNvPr id="0" name=""/>
        <dsp:cNvSpPr/>
      </dsp:nvSpPr>
      <dsp:spPr>
        <a:xfrm>
          <a:off x="2184678" y="527865"/>
          <a:ext cx="4169639" cy="4169639"/>
        </a:xfrm>
        <a:prstGeom prst="blockArc">
          <a:avLst>
            <a:gd name="adj1" fmla="val 12533056"/>
            <a:gd name="adj2" fmla="val 19799477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3C55A-4978-4460-8A09-77AECD03818A}">
      <dsp:nvSpPr>
        <dsp:cNvPr id="0" name=""/>
        <dsp:cNvSpPr/>
      </dsp:nvSpPr>
      <dsp:spPr>
        <a:xfrm>
          <a:off x="2060265" y="811699"/>
          <a:ext cx="4169639" cy="4169639"/>
        </a:xfrm>
        <a:prstGeom prst="blockArc">
          <a:avLst>
            <a:gd name="adj1" fmla="val 8114656"/>
            <a:gd name="adj2" fmla="val 13020809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63A77-C4F1-4F0C-A7C7-B30A97A46BD0}">
      <dsp:nvSpPr>
        <dsp:cNvPr id="0" name=""/>
        <dsp:cNvSpPr/>
      </dsp:nvSpPr>
      <dsp:spPr>
        <a:xfrm>
          <a:off x="2288066" y="1085732"/>
          <a:ext cx="4169639" cy="4169639"/>
        </a:xfrm>
        <a:prstGeom prst="blockArc">
          <a:avLst>
            <a:gd name="adj1" fmla="val 1984664"/>
            <a:gd name="adj2" fmla="val 8716976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D4539-FA45-4939-A8C2-20D3876F0752}">
      <dsp:nvSpPr>
        <dsp:cNvPr id="0" name=""/>
        <dsp:cNvSpPr/>
      </dsp:nvSpPr>
      <dsp:spPr>
        <a:xfrm>
          <a:off x="2439584" y="882089"/>
          <a:ext cx="4169639" cy="4169639"/>
        </a:xfrm>
        <a:prstGeom prst="blockArc">
          <a:avLst>
            <a:gd name="adj1" fmla="val 19150927"/>
            <a:gd name="adj2" fmla="val 2413422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9F661-651A-42ED-B4CD-A8E53DF7DB49}">
      <dsp:nvSpPr>
        <dsp:cNvPr id="0" name=""/>
        <dsp:cNvSpPr/>
      </dsp:nvSpPr>
      <dsp:spPr>
        <a:xfrm>
          <a:off x="3310542" y="1989655"/>
          <a:ext cx="1917943" cy="19179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/>
            <a:t>Моральне</a:t>
          </a:r>
          <a:r>
            <a:rPr lang="ru-RU" sz="2300" kern="1200" dirty="0" smtClean="0"/>
            <a:t> </a:t>
          </a:r>
          <a:r>
            <a:rPr lang="ru-RU" sz="2300" kern="1200" dirty="0" err="1" smtClean="0"/>
            <a:t>вихованя</a:t>
          </a:r>
          <a:endParaRPr lang="ru-RU" sz="2300" kern="1200" dirty="0"/>
        </a:p>
      </dsp:txBody>
      <dsp:txXfrm>
        <a:off x="3310542" y="1989655"/>
        <a:ext cx="1917943" cy="1917943"/>
      </dsp:txXfrm>
    </dsp:sp>
    <dsp:sp modelId="{087DAA16-0C71-4A4E-885D-9378006FFD5E}">
      <dsp:nvSpPr>
        <dsp:cNvPr id="0" name=""/>
        <dsp:cNvSpPr/>
      </dsp:nvSpPr>
      <dsp:spPr>
        <a:xfrm>
          <a:off x="5114637" y="796906"/>
          <a:ext cx="1901924" cy="16776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Оволодіння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загально-людськими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ц</a:t>
          </a:r>
          <a:r>
            <a:rPr lang="uk-UA" sz="2000" kern="1200" dirty="0" err="1" smtClean="0"/>
            <a:t>інностями</a:t>
          </a:r>
          <a:endParaRPr lang="ru-RU" sz="2000" kern="1200" dirty="0"/>
        </a:p>
      </dsp:txBody>
      <dsp:txXfrm>
        <a:off x="5114637" y="796906"/>
        <a:ext cx="1901924" cy="1677676"/>
      </dsp:txXfrm>
    </dsp:sp>
    <dsp:sp modelId="{DACB17FA-4DAA-4726-B9B3-8669A0ED5C46}">
      <dsp:nvSpPr>
        <dsp:cNvPr id="0" name=""/>
        <dsp:cNvSpPr/>
      </dsp:nvSpPr>
      <dsp:spPr>
        <a:xfrm>
          <a:off x="5057814" y="3332210"/>
          <a:ext cx="2043014" cy="18996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Формування навичок поведінки</a:t>
          </a:r>
          <a:endParaRPr lang="ru-RU" sz="2000" kern="1200" dirty="0"/>
        </a:p>
      </dsp:txBody>
      <dsp:txXfrm>
        <a:off x="5057814" y="3332210"/>
        <a:ext cx="2043014" cy="1899615"/>
      </dsp:txXfrm>
    </dsp:sp>
    <dsp:sp modelId="{7848DC8B-2DAE-4DC0-89FB-86C1FCA09C7A}">
      <dsp:nvSpPr>
        <dsp:cNvPr id="0" name=""/>
        <dsp:cNvSpPr/>
      </dsp:nvSpPr>
      <dsp:spPr>
        <a:xfrm>
          <a:off x="1724125" y="3381096"/>
          <a:ext cx="1949639" cy="18985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Розвиток почуттів</a:t>
          </a:r>
          <a:endParaRPr lang="ru-RU" sz="2000" kern="1200" dirty="0"/>
        </a:p>
      </dsp:txBody>
      <dsp:txXfrm>
        <a:off x="1724125" y="3381096"/>
        <a:ext cx="1949639" cy="1898568"/>
      </dsp:txXfrm>
    </dsp:sp>
    <dsp:sp modelId="{081A2FF8-B5E1-47FA-9CEE-1645588EC63C}">
      <dsp:nvSpPr>
        <dsp:cNvPr id="0" name=""/>
        <dsp:cNvSpPr/>
      </dsp:nvSpPr>
      <dsp:spPr>
        <a:xfrm>
          <a:off x="1535160" y="680718"/>
          <a:ext cx="1967602" cy="1979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Формування переконань</a:t>
          </a:r>
          <a:endParaRPr lang="ru-RU" sz="1800" kern="1200" dirty="0"/>
        </a:p>
      </dsp:txBody>
      <dsp:txXfrm>
        <a:off x="1535160" y="680718"/>
        <a:ext cx="1967602" cy="1979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7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05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CF7A50-17B8-428B-9FA8-1EDF283BB7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hyperlink" Target="https://www.facebook.com/hashtag/%D1%8F%D1%80%D0%BE%D0%B7%D0%BC%D0%BE%D0%B2%D0%BB%D1%8F%D1%8E%D1%83%D0%BA%D1%80%D0%B0%D1%97%D0%BD%D1%81%D1%8C%D0%BA%D0%BE%D1%8E?__eep__=6&amp;__gid__=218219146938055&amp;__cft__%5b0%5d=AZXzdYfYoSFzvP9KEQQ_3suh2WpGuzizEhj265nXcpTRf-0_p5Gl6uSkWFCNTvA4Nrea-lz-2ZD4aCOEpVrAN1s5gVAKXd3nJRnDuQe2Ti4mnJQkeGa0kX1z4SQ0c3FQKurrqWhJWnEsYkmjQx6Eka1XV688axsNzmHvtWyepI3qcGpCWoC0m_BcICfyxC9n3bY&amp;__tn__=*NK-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hyperlink" Target="https://www.facebook.com/hashtag/%D1%83%D0%B4%D1%86%D0%BD%D0%BF%D0%B2?__eep__=6&amp;__cft__%5b0%5d=AZXPJXT25BhW-d8XLrTWagudQAWVjoL_gyqPF-qkAEUzpRz5ptBjeB8b07C8BgRE4a9UZAyjf75TDhEhVuF1Emf_m7wbf2Z1KM87x_2GMuUFx5RymKGVnw9H_-wetdNYL1p_BYyRUJu0jWMEKZxquaDsO74grSP0pVMeYVou7WwAefCoOOwCG95fZLdAz11gCwk&amp;__tn__=*NK-R" TargetMode="External"/><Relationship Id="rId7" Type="http://schemas.openxmlformats.org/officeDocument/2006/relationships/image" Target="../media/image89.jpeg"/><Relationship Id="rId2" Type="http://schemas.openxmlformats.org/officeDocument/2006/relationships/hyperlink" Target="https://www.facebook.com/hashtag/%D1%83%D0%BA%D1%80%D0%B0%D1%97%D0%BD%D0%B0_%D1%86%D0%B5_%D0%BC%D0%B8?__eep__=6&amp;__cft__%5b0%5d=AZXPJXT25BhW-d8XLrTWagudQAWVjoL_gyqPF-qkAEUzpRz5ptBjeB8b07C8BgRE4a9UZAyjf75TDhEhVuF1Emf_m7wbf2Z1KM87x_2GMuUFx5RymKGVnw9H_-wetdNYL1p_BYyRUJu0jWMEKZxquaDsO74grSP0pVMeYVou7WwAefCoOOwCG95fZLdAz11gCwk&amp;__tn__=*NK-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happypaw.ua/ua/bioethics/contests/one/11?fbclid=IwAR0C_qUz0n6meOIRTpNjVowaUFwtvtUsAOYpiCMziZePoRN3eFUAY4GvDL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491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Підсумки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роботи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b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з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виховної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діяльності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/>
            </a:r>
            <a:b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у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Дубенському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ліцеї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№2</a:t>
            </a:r>
            <a:b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за 2021-2022 н.р.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00AD881-BAC4-43B9-8422-9758AC131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5"/>
            <a:ext cx="9144000" cy="1655762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user\Desktop\Новая папка (2)\241673333_107158065044651_5235496406123635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596" y="2833253"/>
            <a:ext cx="5140807" cy="3855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5544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>
            <a:norm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Традиції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Дубенського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ліцею№2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80341"/>
            <a:ext cx="109728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 smtClean="0"/>
              <a:t>Наш </a:t>
            </a:r>
            <a:r>
              <a:rPr lang="ru-RU" sz="2400" i="1" dirty="0" err="1" smtClean="0"/>
              <a:t>ліцей</a:t>
            </a:r>
            <a:r>
              <a:rPr lang="ru-RU" sz="2400" i="1" dirty="0" smtClean="0"/>
              <a:t> – </a:t>
            </a:r>
            <a:r>
              <a:rPr lang="ru-RU" sz="2400" i="1" dirty="0" err="1"/>
              <a:t>це</a:t>
            </a:r>
            <a:r>
              <a:rPr lang="ru-RU" sz="2400" i="1" dirty="0"/>
              <a:t>, перш за все, </a:t>
            </a:r>
            <a:r>
              <a:rPr lang="ru-RU" sz="2400" i="1" dirty="0" err="1"/>
              <a:t>єдина</a:t>
            </a:r>
            <a:r>
              <a:rPr lang="ru-RU" sz="2400" i="1" dirty="0"/>
              <a:t> родина. А </a:t>
            </a:r>
            <a:r>
              <a:rPr lang="ru-RU" sz="2400" i="1" dirty="0" smtClean="0"/>
              <a:t>родина, </a:t>
            </a:r>
            <a:r>
              <a:rPr lang="ru-RU" sz="2400" i="1" dirty="0"/>
              <a:t>як </a:t>
            </a:r>
            <a:r>
              <a:rPr lang="ru-RU" sz="2400" i="1" dirty="0" err="1"/>
              <a:t>вiдомо</a:t>
            </a:r>
            <a:r>
              <a:rPr lang="ru-RU" sz="2400" i="1" dirty="0"/>
              <a:t>, без </a:t>
            </a:r>
            <a:r>
              <a:rPr lang="ru-RU" sz="2400" i="1" dirty="0" err="1"/>
              <a:t>традицiй</a:t>
            </a:r>
            <a:r>
              <a:rPr lang="ru-RU" sz="2400" i="1" dirty="0"/>
              <a:t> не </a:t>
            </a:r>
            <a:r>
              <a:rPr lang="ru-RU" sz="2400" i="1" dirty="0" err="1"/>
              <a:t>iснує</a:t>
            </a:r>
            <a:r>
              <a:rPr lang="ru-RU" sz="2400" i="1" dirty="0"/>
              <a:t>. То ж i у нас є </a:t>
            </a:r>
            <a:r>
              <a:rPr lang="ru-RU" sz="2400" i="1" dirty="0" err="1"/>
              <a:t>свої</a:t>
            </a:r>
            <a:r>
              <a:rPr lang="ru-RU" sz="2400" i="1" dirty="0"/>
              <a:t> </a:t>
            </a:r>
            <a:r>
              <a:rPr lang="ru-RU" sz="2400" i="1" dirty="0" err="1"/>
              <a:t>традицiї</a:t>
            </a:r>
            <a:r>
              <a:rPr lang="ru-RU" sz="2400" i="1" dirty="0"/>
              <a:t>, </a:t>
            </a:r>
            <a:r>
              <a:rPr lang="ru-RU" sz="2400" i="1" dirty="0" err="1"/>
              <a:t>свої</a:t>
            </a:r>
            <a:r>
              <a:rPr lang="ru-RU" sz="2400" i="1" dirty="0"/>
              <a:t> свята.</a:t>
            </a:r>
            <a:endParaRPr lang="uk-UA" sz="2400" i="1" dirty="0"/>
          </a:p>
        </p:txBody>
      </p:sp>
      <p:sp>
        <p:nvSpPr>
          <p:cNvPr id="5" name="AutoShape 4" descr="http://nvk-dubno.at.ua/Vykhovna/2019-2020/1_veresnia/1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378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Наша велика </a:t>
            </a:r>
            <a:r>
              <a:rPr lang="ru-RU" sz="2400" dirty="0" err="1" smtClean="0"/>
              <a:t>шкільна</a:t>
            </a:r>
            <a:r>
              <a:rPr lang="ru-RU" sz="2400" dirty="0" smtClean="0"/>
              <a:t> родина: </a:t>
            </a:r>
            <a:r>
              <a:rPr lang="ru-RU" sz="2400" dirty="0" err="1" smtClean="0"/>
              <a:t>здобувачі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, педагоги, батьки, </a:t>
            </a:r>
            <a:r>
              <a:rPr lang="ru-RU" sz="2400" dirty="0" err="1" smtClean="0"/>
              <a:t>гості</a:t>
            </a:r>
            <a:r>
              <a:rPr lang="ru-RU" sz="2400" dirty="0" smtClean="0"/>
              <a:t>! </a:t>
            </a:r>
            <a:r>
              <a:rPr lang="ru-RU" sz="2400" dirty="0" err="1" smtClean="0"/>
              <a:t>Зібралися</a:t>
            </a:r>
            <a:r>
              <a:rPr lang="ru-RU" sz="2400" dirty="0" smtClean="0"/>
              <a:t> 1 </a:t>
            </a:r>
            <a:r>
              <a:rPr lang="ru-RU" sz="2400" dirty="0" err="1" smtClean="0"/>
              <a:t>вересня</a:t>
            </a:r>
            <a:r>
              <a:rPr lang="ru-RU" sz="2400" dirty="0" smtClean="0"/>
              <a:t> у день </a:t>
            </a:r>
            <a:r>
              <a:rPr lang="ru-RU" sz="2400" dirty="0" err="1" smtClean="0"/>
              <a:t>єднання</a:t>
            </a:r>
            <a:r>
              <a:rPr lang="ru-RU" sz="2400" dirty="0" smtClean="0"/>
              <a:t> наших </a:t>
            </a:r>
            <a:r>
              <a:rPr lang="ru-RU" sz="2400" dirty="0" err="1" smtClean="0"/>
              <a:t>сердець</a:t>
            </a:r>
            <a:r>
              <a:rPr lang="ru-RU" sz="2400" dirty="0" smtClean="0"/>
              <a:t>, день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... </a:t>
            </a:r>
            <a:r>
              <a:rPr lang="ru-RU" sz="2400" dirty="0" err="1" smtClean="0"/>
              <a:t>Тридцять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тридцять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особливих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першовересневих</a:t>
            </a:r>
            <a:r>
              <a:rPr lang="ru-RU" sz="2400" dirty="0" smtClean="0"/>
              <a:t> свят… </a:t>
            </a:r>
            <a:r>
              <a:rPr lang="ru-RU" sz="2400" dirty="0" err="1" smtClean="0"/>
              <a:t>Тридцять</a:t>
            </a:r>
            <a:r>
              <a:rPr lang="ru-RU" sz="2400" dirty="0" smtClean="0"/>
              <a:t> </a:t>
            </a:r>
            <a:r>
              <a:rPr lang="ru-RU" sz="2400" dirty="0" err="1" smtClean="0"/>
              <a:t>сходинок</a:t>
            </a:r>
            <a:r>
              <a:rPr lang="ru-RU" sz="2400" dirty="0" smtClean="0"/>
              <a:t> до </a:t>
            </a:r>
            <a:r>
              <a:rPr lang="ru-RU" sz="2400" dirty="0" err="1" smtClean="0"/>
              <a:t>вершини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інтелекту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розуму</a:t>
            </a:r>
            <a:r>
              <a:rPr lang="ru-RU" sz="2400" dirty="0" smtClean="0"/>
              <a:t>, </a:t>
            </a:r>
            <a:r>
              <a:rPr lang="ru-RU" sz="2400" dirty="0" err="1" smtClean="0"/>
              <a:t>творчості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досконалості</a:t>
            </a:r>
            <a:r>
              <a:rPr lang="ru-RU" sz="2400" dirty="0" smtClean="0"/>
              <a:t>…</a:t>
            </a:r>
            <a:endParaRPr lang="ru-RU" sz="2400" dirty="0"/>
          </a:p>
        </p:txBody>
      </p:sp>
      <p:pic>
        <p:nvPicPr>
          <p:cNvPr id="5123" name="Picture 3" descr="C:\Users\user\Desktop\Новая папка (2)\241705687_107159418377849_358790586481242306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430" y="2318036"/>
            <a:ext cx="2962570" cy="2221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4" name="Picture 4" descr="C:\Users\user\Desktop\Новая папка (2)\241695071_107160865044371_814837743164013605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460" y="4096872"/>
            <a:ext cx="3030069" cy="2272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5" name="Picture 5" descr="C:\Users\user\Desktop\Новая папка (2)\241649709_107159495044508_457456714752207081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0813" y="1742607"/>
            <a:ext cx="3048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6" name="Picture 6" descr="C:\Users\user\Desktop\Новая папка (2)\241641661_107160681711056_78229054863428539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4040" y="2685288"/>
            <a:ext cx="2727960" cy="3637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7" name="Picture 7" descr="C:\Users\user\Desktop\Новая папка (2)\241659397_107160695044388_247074586888556111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708" y="2673191"/>
            <a:ext cx="2505312" cy="3340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634948"/>
            <a:ext cx="113538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Учнівське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грає</a:t>
            </a:r>
            <a:r>
              <a:rPr lang="ru-RU" sz="2400" dirty="0" smtClean="0"/>
              <a:t>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важливу</a:t>
            </a:r>
            <a:r>
              <a:rPr lang="ru-RU" sz="2400" dirty="0" smtClean="0"/>
              <a:t> роль у </a:t>
            </a:r>
            <a:r>
              <a:rPr lang="ru-RU" sz="2400" dirty="0" err="1" smtClean="0"/>
              <a:t>житті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r>
              <a:rPr lang="ru-RU" sz="2400" dirty="0" smtClean="0"/>
              <a:t>. З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</a:t>
            </a:r>
            <a:r>
              <a:rPr lang="ru-RU" sz="2400" dirty="0" err="1" smtClean="0"/>
              <a:t>кожен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реалізовувати</a:t>
            </a:r>
            <a:r>
              <a:rPr lang="ru-RU" sz="2400" dirty="0" smtClean="0"/>
              <a:t> себе,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лідерські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обов’язково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знадобляться</a:t>
            </a:r>
            <a:r>
              <a:rPr lang="ru-RU" sz="2400" dirty="0" smtClean="0"/>
              <a:t> у </a:t>
            </a:r>
            <a:r>
              <a:rPr lang="ru-RU" sz="2400" dirty="0" err="1" smtClean="0"/>
              <a:t>житті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30 </a:t>
            </a:r>
            <a:r>
              <a:rPr lang="ru-RU" sz="2400" dirty="0" err="1" smtClean="0"/>
              <a:t>активних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потенційних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енергійних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розумних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відповідальних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хлопчиків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та</a:t>
            </a:r>
            <a:r>
              <a:rPr lang="ru-RU" sz="2400" dirty="0" smtClean="0"/>
              <a:t> </a:t>
            </a:r>
            <a:r>
              <a:rPr lang="ru-RU" sz="2400" dirty="0" err="1" smtClean="0"/>
              <a:t>дівчаток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об’єднує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прагнення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корисних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результативних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змін</a:t>
            </a:r>
            <a:r>
              <a:rPr lang="ru-RU" sz="2400" dirty="0" smtClean="0"/>
              <a:t>, </a:t>
            </a:r>
            <a:r>
              <a:rPr lang="ru-RU" sz="2400" dirty="0" err="1" smtClean="0"/>
              <a:t>вирішення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проблемних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питань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9567" y="2623279"/>
            <a:ext cx="10694233" cy="355368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C:\Users\user\Desktop\Новая папка (2)\242056735_111925374567920_28728787779093901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57" y="2376176"/>
            <a:ext cx="4610131" cy="3065017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 (2)\242127297_111925584567899_185338856136269957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517" y="2076213"/>
            <a:ext cx="3521337" cy="2341689"/>
          </a:xfrm>
          <a:prstGeom prst="rect">
            <a:avLst/>
          </a:prstGeom>
          <a:noFill/>
        </p:spPr>
      </p:pic>
      <p:pic>
        <p:nvPicPr>
          <p:cNvPr id="6149" name="Picture 5" descr="C:\Users\user\Desktop\Нова папка (2)\242156704_111925447901246_90030336929061901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2648" y="3848724"/>
            <a:ext cx="4145152" cy="2756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У рамках </a:t>
            </a:r>
            <a:r>
              <a:rPr lang="ru-RU" sz="2000" b="1" dirty="0" err="1" smtClean="0"/>
              <a:t>проведення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тижня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гарних</a:t>
            </a:r>
            <a:r>
              <a:rPr lang="ru-RU" sz="2000" b="1" dirty="0" smtClean="0"/>
              <a:t> манер, </a:t>
            </a:r>
            <a:r>
              <a:rPr lang="ru-RU" sz="2000" b="1" dirty="0" err="1" smtClean="0"/>
              <a:t>студенти-практиканти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Дубенського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педагогічного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фахового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коледжу</a:t>
            </a:r>
            <a:r>
              <a:rPr lang="ru-RU" sz="2000" b="1" dirty="0" smtClean="0"/>
              <a:t> РДГУ провели </a:t>
            </a:r>
            <a:r>
              <a:rPr lang="ru-RU" sz="2000" b="1" dirty="0" err="1" smtClean="0"/>
              <a:t>виховний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захід</a:t>
            </a:r>
            <a:r>
              <a:rPr lang="ru-RU" sz="2000" b="1" dirty="0" smtClean="0"/>
              <a:t> для 4-А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4-Б </a:t>
            </a:r>
            <a:r>
              <a:rPr lang="ru-RU" sz="2000" b="1" dirty="0" err="1" smtClean="0"/>
              <a:t>класу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Основним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завданням</a:t>
            </a:r>
            <a:r>
              <a:rPr lang="ru-RU" sz="2000" b="1" dirty="0" smtClean="0"/>
              <a:t> заходу </a:t>
            </a:r>
            <a:r>
              <a:rPr lang="ru-RU" sz="2000" b="1" dirty="0" err="1" smtClean="0"/>
              <a:t>було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гарних</a:t>
            </a:r>
            <a:r>
              <a:rPr lang="ru-RU" sz="2000" b="1" dirty="0" smtClean="0"/>
              <a:t> манер, </a:t>
            </a:r>
            <a:r>
              <a:rPr lang="ru-RU" sz="2000" b="1" dirty="0" err="1" smtClean="0"/>
              <a:t>вивчення</a:t>
            </a:r>
            <a:r>
              <a:rPr lang="ru-RU" sz="2000" b="1" dirty="0" smtClean="0"/>
              <a:t> правил </a:t>
            </a:r>
            <a:r>
              <a:rPr lang="ru-RU" sz="2000" b="1" dirty="0" err="1" smtClean="0"/>
              <a:t>етикету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духовне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збагачення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дітей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практиканти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вдало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впоралися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Нова папка (2)\242088512_111921811234943_39055815754057312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412" y="1833213"/>
            <a:ext cx="3798020" cy="2848515"/>
          </a:xfrm>
          <a:prstGeom prst="rect">
            <a:avLst/>
          </a:prstGeom>
          <a:noFill/>
        </p:spPr>
      </p:pic>
      <p:pic>
        <p:nvPicPr>
          <p:cNvPr id="7171" name="Picture 3" descr="C:\Users\user\Desktop\Нова папка (2)\241913297_111930607900730_37148059565396392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354" y="4501977"/>
            <a:ext cx="2852391" cy="2139293"/>
          </a:xfrm>
          <a:prstGeom prst="rect">
            <a:avLst/>
          </a:prstGeom>
          <a:noFill/>
        </p:spPr>
      </p:pic>
      <p:pic>
        <p:nvPicPr>
          <p:cNvPr id="7172" name="Picture 4" descr="C:\Users\user\Desktop\Нова папка (2)\242170546_111921704568287_629192650346867268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458" y="1870329"/>
            <a:ext cx="4156456" cy="3117342"/>
          </a:xfrm>
          <a:prstGeom prst="rect">
            <a:avLst/>
          </a:prstGeom>
          <a:noFill/>
        </p:spPr>
      </p:pic>
      <p:pic>
        <p:nvPicPr>
          <p:cNvPr id="7173" name="Picture 5" descr="C:\Users\user\Desktop\Нова папка (2)\242219206_112281577865633_805663943453850275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8011" y="3878704"/>
            <a:ext cx="3670300" cy="275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5007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Сьогодні</a:t>
            </a:r>
            <a:r>
              <a:rPr lang="ru-RU" sz="2400" dirty="0" smtClean="0"/>
              <a:t>, за </a:t>
            </a:r>
            <a:r>
              <a:rPr lang="ru-RU" sz="2400" dirty="0" err="1" smtClean="0"/>
              <a:t>рішенням</a:t>
            </a:r>
            <a:r>
              <a:rPr lang="ru-RU" sz="2400" dirty="0" smtClean="0"/>
              <a:t> ООН, </a:t>
            </a:r>
            <a:r>
              <a:rPr lang="ru-RU" sz="2400" dirty="0" err="1" smtClean="0"/>
              <a:t>відзначається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Міжнародний</a:t>
            </a:r>
            <a:r>
              <a:rPr lang="ru-RU" sz="2400" dirty="0" smtClean="0"/>
              <a:t> день миру.</a:t>
            </a:r>
            <a:br>
              <a:rPr lang="ru-RU" sz="2400" dirty="0" smtClean="0"/>
            </a:br>
            <a:r>
              <a:rPr lang="ru-RU" sz="2400" dirty="0" smtClean="0"/>
              <a:t>День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заснований</a:t>
            </a:r>
            <a:r>
              <a:rPr lang="ru-RU" sz="2400" dirty="0" smtClean="0"/>
              <a:t> у 1981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Всесвітній</a:t>
            </a:r>
            <a:r>
              <a:rPr lang="ru-RU" sz="2400" dirty="0" smtClean="0"/>
              <a:t> </a:t>
            </a:r>
            <a:r>
              <a:rPr lang="ru-RU" sz="2400" dirty="0" smtClean="0"/>
              <a:t>день </a:t>
            </a:r>
            <a:r>
              <a:rPr lang="ru-RU" sz="2400" dirty="0" err="1" smtClean="0"/>
              <a:t>припинення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вогню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відмови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насилля</a:t>
            </a:r>
            <a:r>
              <a:rPr lang="ru-RU" sz="2400" dirty="0" smtClean="0"/>
              <a:t>. </a:t>
            </a:r>
            <a:r>
              <a:rPr lang="ru-RU" sz="2400" dirty="0" err="1" smtClean="0"/>
              <a:t>Починаючи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2002 року, </a:t>
            </a:r>
            <a:r>
              <a:rPr lang="ru-RU" sz="2400" dirty="0" err="1" smtClean="0"/>
              <a:t>Міжнародний</a:t>
            </a:r>
            <a:r>
              <a:rPr lang="ru-RU" sz="2400" dirty="0" smtClean="0"/>
              <a:t> день миру </a:t>
            </a:r>
            <a:r>
              <a:rPr lang="ru-RU" sz="2400" dirty="0" err="1" smtClean="0"/>
              <a:t>щорічно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відзначається</a:t>
            </a:r>
            <a:r>
              <a:rPr lang="ru-RU" sz="2400" dirty="0" smtClean="0"/>
              <a:t> 21 </a:t>
            </a:r>
            <a:r>
              <a:rPr lang="ru-RU" sz="2400" dirty="0" err="1" smtClean="0"/>
              <a:t>вересня</a:t>
            </a:r>
            <a:r>
              <a:rPr lang="ru-RU" sz="2400" dirty="0" smtClean="0"/>
              <a:t>. </a:t>
            </a:r>
            <a:r>
              <a:rPr lang="ru-RU" sz="2400" dirty="0" err="1" smtClean="0"/>
              <a:t>Виховний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захід</a:t>
            </a:r>
            <a:r>
              <a:rPr lang="ru-RU" sz="2400" dirty="0" smtClean="0"/>
              <a:t> проведено для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6-А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Нова папка (2)\242208588_113640447729746_75442961190530359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97" y="4302379"/>
            <a:ext cx="4328160" cy="2555621"/>
          </a:xfrm>
          <a:prstGeom prst="rect">
            <a:avLst/>
          </a:prstGeom>
          <a:noFill/>
        </p:spPr>
      </p:pic>
      <p:pic>
        <p:nvPicPr>
          <p:cNvPr id="8195" name="Picture 3" descr="C:\Users\user\Desktop\Нова папка (2)\242277240_113895297704261_876003473761012416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61" y="1682280"/>
            <a:ext cx="3422754" cy="2567066"/>
          </a:xfrm>
          <a:prstGeom prst="rect">
            <a:avLst/>
          </a:prstGeom>
          <a:noFill/>
        </p:spPr>
      </p:pic>
      <p:pic>
        <p:nvPicPr>
          <p:cNvPr id="8196" name="Picture 4" descr="C:\Users\user\Desktop\Нова папка (2)\242278413_113638164396641_737255863679027990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1099" y="1717183"/>
            <a:ext cx="2822068" cy="2116551"/>
          </a:xfrm>
          <a:prstGeom prst="rect">
            <a:avLst/>
          </a:prstGeom>
          <a:noFill/>
        </p:spPr>
      </p:pic>
      <p:pic>
        <p:nvPicPr>
          <p:cNvPr id="8197" name="Picture 5" descr="C:\Users\user\Desktop\Нова папка (2)\242308910_113893774371080_511719905804703487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5025" y="4078224"/>
            <a:ext cx="3706368" cy="2779776"/>
          </a:xfrm>
          <a:prstGeom prst="rect">
            <a:avLst/>
          </a:prstGeom>
          <a:noFill/>
        </p:spPr>
      </p:pic>
      <p:pic>
        <p:nvPicPr>
          <p:cNvPr id="8198" name="Picture 6" descr="C:\Users\user\Desktop\Нова папка (2)\242274097_113640384396419_872254462575627507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73" y="2127079"/>
            <a:ext cx="3998595" cy="1801867"/>
          </a:xfrm>
          <a:prstGeom prst="rect">
            <a:avLst/>
          </a:prstGeom>
          <a:noFill/>
        </p:spPr>
      </p:pic>
      <p:pic>
        <p:nvPicPr>
          <p:cNvPr id="8199" name="Picture 7" descr="C:\Users\user\Desktop\Нова папка (2)\242245867_113638217729969_3610271784610920567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9972" y="4471479"/>
            <a:ext cx="3182028" cy="2386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36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Тренінг</a:t>
            </a:r>
            <a:r>
              <a:rPr lang="ru-RU" sz="2800" dirty="0" smtClean="0"/>
              <a:t> "Музей </a:t>
            </a:r>
            <a:r>
              <a:rPr lang="ru-RU" sz="2800" dirty="0" err="1" smtClean="0"/>
              <a:t>цікавих</a:t>
            </a:r>
            <a:r>
              <a:rPr lang="ru-RU" sz="2800" dirty="0" smtClean="0"/>
              <a:t> </a:t>
            </a:r>
            <a:r>
              <a:rPr lang="ru-RU" sz="2800" dirty="0" err="1" smtClean="0"/>
              <a:t>фактів</a:t>
            </a:r>
            <a:r>
              <a:rPr lang="ru-RU" sz="2800" dirty="0" smtClean="0"/>
              <a:t> про </a:t>
            </a:r>
            <a:r>
              <a:rPr lang="ru-RU" sz="2800" dirty="0" err="1" smtClean="0"/>
              <a:t>інформатику</a:t>
            </a:r>
            <a:r>
              <a:rPr lang="ru-RU" sz="2800" dirty="0" smtClean="0"/>
              <a:t>" </a:t>
            </a:r>
            <a:r>
              <a:rPr lang="ru-RU" sz="2800" dirty="0" err="1" smtClean="0"/>
              <a:t>відбувся</a:t>
            </a:r>
            <a:r>
              <a:rPr lang="ru-RU" sz="2800" dirty="0" smtClean="0"/>
              <a:t> у 2-Б </a:t>
            </a:r>
            <a:r>
              <a:rPr lang="ru-RU" sz="2800" dirty="0" err="1" smtClean="0"/>
              <a:t>класі</a:t>
            </a:r>
            <a:r>
              <a:rPr lang="ru-RU" sz="2800" dirty="0" smtClean="0"/>
              <a:t>. </a:t>
            </a:r>
            <a:r>
              <a:rPr lang="ru-RU" sz="2800" dirty="0" err="1" smtClean="0"/>
              <a:t>Підвищив</a:t>
            </a:r>
            <a:r>
              <a:rPr lang="ru-RU" sz="2800" dirty="0" smtClean="0"/>
              <a:t> </a:t>
            </a:r>
            <a:r>
              <a:rPr lang="ru-RU" sz="2800" dirty="0" err="1" smtClean="0"/>
              <a:t>рівень</a:t>
            </a:r>
            <a:r>
              <a:rPr lang="ru-RU" sz="2800" dirty="0" smtClean="0"/>
              <a:t> </a:t>
            </a:r>
            <a:r>
              <a:rPr lang="ru-RU" sz="2800" dirty="0" err="1" smtClean="0"/>
              <a:t>знань</a:t>
            </a:r>
            <a:r>
              <a:rPr lang="ru-RU" sz="2800" dirty="0" smtClean="0"/>
              <a:t> </a:t>
            </a:r>
            <a:r>
              <a:rPr lang="ru-RU" sz="2800" dirty="0" err="1" smtClean="0"/>
              <a:t>учнів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інформатики</a:t>
            </a:r>
            <a:r>
              <a:rPr lang="ru-RU" sz="2800" dirty="0" smtClean="0"/>
              <a:t>. </a:t>
            </a:r>
            <a:r>
              <a:rPr lang="ru-RU" sz="2800" dirty="0" err="1" smtClean="0"/>
              <a:t>Розвив</a:t>
            </a:r>
            <a:r>
              <a:rPr lang="ru-RU" sz="2800" dirty="0" smtClean="0"/>
              <a:t> </a:t>
            </a:r>
            <a:r>
              <a:rPr lang="ru-RU" sz="2800" dirty="0" err="1" smtClean="0"/>
              <a:t>творчі</a:t>
            </a:r>
            <a:r>
              <a:rPr lang="ru-RU" sz="2800" dirty="0" smtClean="0"/>
              <a:t>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інтелектуальні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здібності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дітей</a:t>
            </a:r>
            <a:r>
              <a:rPr lang="ru-RU" sz="2800" dirty="0" smtClean="0"/>
              <a:t>, </a:t>
            </a:r>
            <a:r>
              <a:rPr lang="ru-RU" sz="2800" dirty="0" err="1" smtClean="0"/>
              <a:t>інтерес</a:t>
            </a:r>
            <a:r>
              <a:rPr lang="ru-RU" sz="2800" dirty="0" smtClean="0"/>
              <a:t> до </a:t>
            </a:r>
            <a:r>
              <a:rPr lang="ru-RU" sz="2800" dirty="0" err="1" smtClean="0"/>
              <a:t>вивчення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інформатики</a:t>
            </a:r>
            <a:r>
              <a:rPr lang="ru-RU" sz="2800" dirty="0" smtClean="0"/>
              <a:t>, </a:t>
            </a:r>
            <a:r>
              <a:rPr lang="ru-RU" sz="2800" dirty="0" err="1" smtClean="0"/>
              <a:t>самостійність</a:t>
            </a:r>
            <a:r>
              <a:rPr lang="ru-RU" sz="2800" dirty="0" smtClean="0"/>
              <a:t> та </a:t>
            </a:r>
            <a:r>
              <a:rPr lang="ru-RU" sz="2800" dirty="0" err="1" smtClean="0"/>
              <a:t>наполегливість</a:t>
            </a:r>
            <a:r>
              <a:rPr lang="ru-RU" sz="2800" dirty="0" smtClean="0"/>
              <a:t>. З </a:t>
            </a:r>
            <a:r>
              <a:rPr lang="ru-RU" sz="2800" dirty="0" err="1" smtClean="0"/>
              <a:t>нагоди</a:t>
            </a:r>
            <a:r>
              <a:rPr lang="ru-RU" sz="2800" dirty="0" smtClean="0"/>
              <a:t> </a:t>
            </a:r>
            <a:r>
              <a:rPr lang="ru-RU" sz="2800" dirty="0" err="1" smtClean="0"/>
              <a:t>тижня</a:t>
            </a:r>
            <a:r>
              <a:rPr lang="ru-RU" sz="2800" dirty="0" smtClean="0"/>
              <a:t> </a:t>
            </a:r>
            <a:r>
              <a:rPr lang="ru-RU" sz="2800" dirty="0" err="1" smtClean="0"/>
              <a:t>інформатики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Нова папка (2)\242347473_113973574363100_14656032924674268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01" y="2203167"/>
            <a:ext cx="2828100" cy="3770800"/>
          </a:xfrm>
          <a:prstGeom prst="rect">
            <a:avLst/>
          </a:prstGeom>
          <a:noFill/>
        </p:spPr>
      </p:pic>
      <p:pic>
        <p:nvPicPr>
          <p:cNvPr id="9219" name="Picture 3" descr="C:\Users\user\Desktop\Нова папка (2)\242508351_113973557696435_169741792029253253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5164" y="3285066"/>
            <a:ext cx="2679700" cy="3572934"/>
          </a:xfrm>
          <a:prstGeom prst="rect">
            <a:avLst/>
          </a:prstGeom>
          <a:noFill/>
        </p:spPr>
      </p:pic>
      <p:pic>
        <p:nvPicPr>
          <p:cNvPr id="9220" name="Picture 4" descr="C:\Users\user\Desktop\Нова папка (2)\242592496_114590254301432_907042033177582277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63643"/>
            <a:ext cx="2715197" cy="3620262"/>
          </a:xfrm>
          <a:prstGeom prst="rect">
            <a:avLst/>
          </a:prstGeom>
          <a:noFill/>
        </p:spPr>
      </p:pic>
      <p:pic>
        <p:nvPicPr>
          <p:cNvPr id="9221" name="Picture 5" descr="C:\Users\user\Desktop\Нова папка (2)\242677712_114590240968100_244864638922220175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9607" y="3009476"/>
            <a:ext cx="2886393" cy="3848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98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dirty="0" err="1" smtClean="0"/>
              <a:t>Проведення</a:t>
            </a:r>
            <a:r>
              <a:rPr lang="ru-RU" sz="4000" dirty="0" smtClean="0"/>
              <a:t> </a:t>
            </a:r>
            <a:r>
              <a:rPr lang="ru-RU" sz="4000" dirty="0" err="1" smtClean="0"/>
              <a:t>інформаційно-профілактичного</a:t>
            </a:r>
            <a:r>
              <a:rPr lang="ru-RU" sz="4000" dirty="0" smtClean="0"/>
              <a:t> заходу "День </a:t>
            </a:r>
            <a:r>
              <a:rPr lang="ru-RU" sz="4000" dirty="0" err="1" smtClean="0"/>
              <a:t>з</a:t>
            </a:r>
            <a:r>
              <a:rPr lang="ru-RU" sz="4000" dirty="0" smtClean="0"/>
              <a:t> </a:t>
            </a:r>
            <a:r>
              <a:rPr lang="ru-RU" sz="4000" dirty="0" err="1" smtClean="0"/>
              <a:t>поліцейським</a:t>
            </a:r>
            <a:r>
              <a:rPr lang="ru-RU" sz="4000" dirty="0" smtClean="0"/>
              <a:t>".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Нова папка (2)\242731367_115505454209912_460600054880525252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3268" y="3429000"/>
            <a:ext cx="4205817" cy="3154363"/>
          </a:xfrm>
          <a:prstGeom prst="rect">
            <a:avLst/>
          </a:prstGeom>
          <a:noFill/>
        </p:spPr>
      </p:pic>
      <p:pic>
        <p:nvPicPr>
          <p:cNvPr id="10243" name="Picture 3" descr="C:\Users\user\Desktop\Нова папка (2)\243082638_115505440876580_430861067200570823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677" y="2092569"/>
            <a:ext cx="3192992" cy="4257323"/>
          </a:xfrm>
          <a:prstGeom prst="rect">
            <a:avLst/>
          </a:prstGeom>
          <a:noFill/>
        </p:spPr>
      </p:pic>
      <p:pic>
        <p:nvPicPr>
          <p:cNvPr id="10244" name="Picture 4" descr="C:\Users\user\Desktop\Нова папка (2)\243164170_115505420876582_885014390892315897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0749" y="1789823"/>
            <a:ext cx="4089320" cy="3066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 smtClean="0"/>
              <a:t>Виховний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захід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присвячений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вшануванню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пам'яті</a:t>
            </a:r>
            <a:r>
              <a:rPr lang="ru-RU" sz="2400" dirty="0" smtClean="0"/>
              <a:t> великого педагога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письменника</a:t>
            </a:r>
            <a:r>
              <a:rPr lang="ru-RU" sz="2400" dirty="0" smtClean="0"/>
              <a:t> Василя </a:t>
            </a:r>
            <a:r>
              <a:rPr lang="ru-RU" sz="2400" dirty="0" err="1" smtClean="0"/>
              <a:t>Сухомлинського</a:t>
            </a:r>
            <a:r>
              <a:rPr lang="ru-RU" sz="2400" dirty="0" smtClean="0"/>
              <a:t>. </a:t>
            </a:r>
            <a:r>
              <a:rPr lang="ru-RU" sz="2400" dirty="0" err="1" smtClean="0"/>
              <a:t>Студенти-практиканти</a:t>
            </a:r>
            <a:r>
              <a:rPr lang="ru-RU" sz="2400" dirty="0" smtClean="0"/>
              <a:t> </a:t>
            </a:r>
            <a:r>
              <a:rPr lang="ru-RU" sz="2400" dirty="0" err="1" smtClean="0"/>
              <a:t>Дубенського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педагогічного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фахового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коледжу</a:t>
            </a:r>
            <a:r>
              <a:rPr lang="ru-RU" sz="2400" dirty="0" smtClean="0"/>
              <a:t> РДГУ </a:t>
            </a:r>
            <a:r>
              <a:rPr lang="ru-RU" sz="2400" dirty="0" err="1" smtClean="0"/>
              <a:t>підготували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цікавий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пізнавально-навчальний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тренінг</a:t>
            </a:r>
            <a:r>
              <a:rPr lang="ru-RU" sz="2400" dirty="0" smtClean="0"/>
              <a:t> "</a:t>
            </a:r>
            <a:r>
              <a:rPr lang="ru-RU" sz="2400" dirty="0" err="1" smtClean="0"/>
              <a:t>Квітка</a:t>
            </a:r>
            <a:r>
              <a:rPr lang="ru-RU" sz="2400" dirty="0" smtClean="0"/>
              <a:t> </a:t>
            </a:r>
            <a:r>
              <a:rPr lang="ru-RU" sz="2400" dirty="0" err="1" smtClean="0"/>
              <a:t>сонця</a:t>
            </a:r>
            <a:r>
              <a:rPr lang="ru-RU" sz="2400" dirty="0" smtClean="0"/>
              <a:t>".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Нова папка (2)\243389987_116342950792829_462618034768984351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34" y="1830350"/>
            <a:ext cx="4155206" cy="3116404"/>
          </a:xfrm>
          <a:prstGeom prst="rect">
            <a:avLst/>
          </a:prstGeom>
          <a:noFill/>
        </p:spPr>
      </p:pic>
      <p:pic>
        <p:nvPicPr>
          <p:cNvPr id="11267" name="Picture 3" descr="C:\Users\user\Desktop\Нова папка (2)\243902292_116342964126161_3121515665573777115_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472" y="3653851"/>
            <a:ext cx="3992079" cy="2994059"/>
          </a:xfrm>
          <a:prstGeom prst="rect">
            <a:avLst/>
          </a:prstGeom>
          <a:noFill/>
        </p:spPr>
      </p:pic>
      <p:pic>
        <p:nvPicPr>
          <p:cNvPr id="11268" name="Picture 4" descr="C:\Users\user\Desktop\Нова папка (2)\243902292_116342964126161_312151566557377711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3239" y="1752401"/>
            <a:ext cx="3839412" cy="2879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484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«Педагог» - </a:t>
            </a:r>
            <a:r>
              <a:rPr lang="ru-RU" sz="2800" dirty="0" err="1" smtClean="0"/>
              <a:t>відповідальне</a:t>
            </a:r>
            <a:r>
              <a:rPr lang="ru-RU" sz="2800" dirty="0" smtClean="0"/>
              <a:t> слово </a:t>
            </a:r>
            <a:r>
              <a:rPr lang="ru-RU" sz="2800" dirty="0" err="1" smtClean="0"/>
              <a:t>це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err="1" smtClean="0"/>
              <a:t>Бо</a:t>
            </a:r>
            <a:r>
              <a:rPr lang="ru-RU" sz="2800" dirty="0" smtClean="0"/>
              <a:t> </a:t>
            </a:r>
            <a:r>
              <a:rPr lang="ru-RU" sz="2800" dirty="0" err="1" smtClean="0"/>
              <a:t>немає</a:t>
            </a:r>
            <a:r>
              <a:rPr lang="ru-RU" sz="2800" dirty="0" smtClean="0"/>
              <a:t> </a:t>
            </a:r>
            <a:r>
              <a:rPr lang="ru-RU" sz="2800" dirty="0" err="1" smtClean="0"/>
              <a:t>вчительству</a:t>
            </a:r>
            <a:r>
              <a:rPr lang="ru-RU" sz="2800" dirty="0" smtClean="0"/>
              <a:t> </a:t>
            </a:r>
            <a:r>
              <a:rPr lang="ru-RU" sz="2800" dirty="0" err="1" smtClean="0"/>
              <a:t>кінця</a:t>
            </a:r>
            <a:r>
              <a:rPr lang="ru-RU" sz="2800" dirty="0" smtClean="0"/>
              <a:t>…</a:t>
            </a:r>
            <a:br>
              <a:rPr lang="ru-RU" sz="2800" dirty="0" smtClean="0"/>
            </a:br>
            <a:r>
              <a:rPr lang="ru-RU" sz="2800" dirty="0" err="1" smtClean="0"/>
              <a:t>Наші</a:t>
            </a:r>
            <a:r>
              <a:rPr lang="ru-RU" sz="2800" dirty="0" smtClean="0"/>
              <a:t> </a:t>
            </a:r>
            <a:r>
              <a:rPr lang="ru-RU" sz="2800" dirty="0" err="1" smtClean="0"/>
              <a:t>душі</a:t>
            </a:r>
            <a:r>
              <a:rPr lang="ru-RU" sz="2800" dirty="0" smtClean="0"/>
              <a:t> </a:t>
            </a:r>
            <a:r>
              <a:rPr lang="ru-RU" sz="2800" dirty="0" err="1" smtClean="0"/>
              <a:t>хвилюваннями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наповнені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А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учнів</a:t>
            </a:r>
            <a:r>
              <a:rPr lang="ru-RU" sz="2800" dirty="0" smtClean="0"/>
              <a:t> - </a:t>
            </a:r>
            <a:r>
              <a:rPr lang="ru-RU" sz="2800" dirty="0" err="1" smtClean="0"/>
              <a:t>айстри</a:t>
            </a:r>
            <a:r>
              <a:rPr lang="ru-RU" sz="2800" dirty="0" smtClean="0"/>
              <a:t> на </a:t>
            </a:r>
            <a:r>
              <a:rPr lang="ru-RU" sz="2800" dirty="0" err="1" smtClean="0"/>
              <a:t>столі</a:t>
            </a:r>
            <a:r>
              <a:rPr lang="ru-RU" sz="2800" dirty="0" smtClean="0"/>
              <a:t>, </a:t>
            </a:r>
            <a:r>
              <a:rPr lang="ru-RU" sz="2800" dirty="0" err="1" smtClean="0"/>
              <a:t>осінні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квіти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err="1" smtClean="0"/>
              <a:t>Бо</a:t>
            </a:r>
            <a:r>
              <a:rPr lang="ru-RU" sz="2800" dirty="0" smtClean="0"/>
              <a:t> </a:t>
            </a:r>
            <a:r>
              <a:rPr lang="ru-RU" sz="2800" dirty="0" err="1" smtClean="0"/>
              <a:t>сьогодні</a:t>
            </a:r>
            <a:r>
              <a:rPr lang="ru-RU" sz="2800" dirty="0" smtClean="0"/>
              <a:t>, </a:t>
            </a:r>
            <a:r>
              <a:rPr lang="ru-RU" sz="2800" dirty="0" err="1" smtClean="0"/>
              <a:t>на</a:t>
            </a:r>
            <a:r>
              <a:rPr lang="ru-RU" sz="2800" dirty="0" smtClean="0"/>
              <a:t> початку </a:t>
            </a:r>
            <a:r>
              <a:rPr lang="ru-RU" sz="2800" dirty="0" err="1" smtClean="0"/>
              <a:t>жовтня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Ми </a:t>
            </a:r>
            <a:r>
              <a:rPr lang="ru-RU" sz="2800" dirty="0" err="1" smtClean="0"/>
              <a:t>святкуємо</a:t>
            </a:r>
            <a:r>
              <a:rPr lang="ru-RU" sz="2800" dirty="0" smtClean="0"/>
              <a:t> День </a:t>
            </a:r>
            <a:r>
              <a:rPr lang="ru-RU" sz="2800" dirty="0" err="1" smtClean="0"/>
              <a:t>працівників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освіти</a:t>
            </a:r>
            <a:r>
              <a:rPr lang="ru-RU" sz="2800" dirty="0" smtClean="0"/>
              <a:t>!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Нова папка (2)\244167363_117496724010785_173912478015856009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341" y="2458560"/>
            <a:ext cx="3136561" cy="4182083"/>
          </a:xfrm>
          <a:prstGeom prst="rect">
            <a:avLst/>
          </a:prstGeom>
          <a:noFill/>
        </p:spPr>
      </p:pic>
      <p:pic>
        <p:nvPicPr>
          <p:cNvPr id="12291" name="Picture 3" descr="C:\Users\user\Desktop\Нова папка (2)\244280649_117496734010784_738583316135971263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492" y="2373238"/>
            <a:ext cx="3282845" cy="4484762"/>
          </a:xfrm>
          <a:prstGeom prst="rect">
            <a:avLst/>
          </a:prstGeom>
          <a:noFill/>
        </p:spPr>
      </p:pic>
      <p:pic>
        <p:nvPicPr>
          <p:cNvPr id="12292" name="Picture 4" descr="C:\Users\user\Desktop\Нова папка (2)\244476255_117496820677442_668787080518941579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472" y="3428999"/>
            <a:ext cx="4415246" cy="3311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/>
              <a:t>Вибори</a:t>
            </a:r>
            <a:r>
              <a:rPr lang="ru-RU" sz="3600" dirty="0" smtClean="0"/>
              <a:t> "</a:t>
            </a:r>
            <a:r>
              <a:rPr lang="ru-RU" sz="3600" dirty="0" err="1" smtClean="0"/>
              <a:t>Лідер</a:t>
            </a:r>
            <a:r>
              <a:rPr lang="ru-RU" sz="3600" dirty="0" smtClean="0"/>
              <a:t>". </a:t>
            </a:r>
            <a:r>
              <a:rPr lang="ru-RU" sz="3600" dirty="0" err="1" smtClean="0"/>
              <a:t>Представник</a:t>
            </a:r>
            <a:r>
              <a:rPr lang="ru-RU" sz="3600" dirty="0" smtClean="0"/>
              <a:t>: </a:t>
            </a:r>
            <a:r>
              <a:rPr lang="ru-RU" sz="3600" dirty="0" err="1" smtClean="0"/>
              <a:t>Пігут</a:t>
            </a:r>
            <a:r>
              <a:rPr lang="ru-RU" sz="3600" dirty="0" smtClean="0"/>
              <a:t> </a:t>
            </a:r>
            <a:r>
              <a:rPr lang="ru-RU" sz="3600" dirty="0" err="1" smtClean="0"/>
              <a:t>Анастасія</a:t>
            </a:r>
            <a:r>
              <a:rPr lang="ru-RU" sz="3600" dirty="0" smtClean="0"/>
              <a:t>. Яка в </a:t>
            </a:r>
            <a:r>
              <a:rPr lang="ru-RU" sz="3600" dirty="0" err="1" smtClean="0"/>
              <a:t>чесному</a:t>
            </a:r>
            <a:r>
              <a:rPr lang="ru-RU" sz="3600" dirty="0" smtClean="0"/>
              <a:t> </a:t>
            </a:r>
            <a:r>
              <a:rPr lang="ru-RU" sz="3600" dirty="0" err="1" smtClean="0"/>
              <a:t>змаганні</a:t>
            </a:r>
            <a:r>
              <a:rPr lang="ru-RU" sz="3600" dirty="0" smtClean="0"/>
              <a:t> за </a:t>
            </a:r>
            <a:r>
              <a:rPr lang="ru-RU" sz="3600" dirty="0" err="1" smtClean="0"/>
              <a:t>лідерство</a:t>
            </a:r>
            <a:r>
              <a:rPr lang="ru-RU" sz="3600" dirty="0" smtClean="0"/>
              <a:t>, </a:t>
            </a:r>
            <a:r>
              <a:rPr lang="ru-RU" sz="3600" dirty="0" err="1" smtClean="0"/>
              <a:t>серед</a:t>
            </a:r>
            <a:r>
              <a:rPr lang="ru-RU" sz="3600" dirty="0" smtClean="0"/>
              <a:t> </a:t>
            </a:r>
            <a:r>
              <a:rPr lang="ru-RU" sz="3600" dirty="0" err="1" smtClean="0"/>
              <a:t>учнівської</a:t>
            </a:r>
            <a:r>
              <a:rPr lang="ru-RU" sz="3600" dirty="0" smtClean="0"/>
              <a:t> </a:t>
            </a:r>
            <a:r>
              <a:rPr lang="ru-RU" sz="3600" dirty="0" err="1" smtClean="0"/>
              <a:t>молоді</a:t>
            </a:r>
            <a:r>
              <a:rPr lang="ru-RU" sz="3600" dirty="0" smtClean="0"/>
              <a:t> </a:t>
            </a:r>
            <a:r>
              <a:rPr lang="ru-RU" sz="3600" dirty="0" err="1" smtClean="0"/>
              <a:t>міста</a:t>
            </a:r>
            <a:r>
              <a:rPr lang="ru-RU" sz="3600" dirty="0" smtClean="0"/>
              <a:t> </a:t>
            </a:r>
            <a:r>
              <a:rPr lang="ru-RU" sz="3600" dirty="0" smtClean="0"/>
              <a:t>Дубно, </a:t>
            </a:r>
            <a:r>
              <a:rPr lang="ru-RU" sz="3600" dirty="0" err="1" smtClean="0"/>
              <a:t>зайняла</a:t>
            </a:r>
            <a:r>
              <a:rPr lang="ru-RU" sz="3600" dirty="0" smtClean="0"/>
              <a:t> 2 </a:t>
            </a:r>
            <a:r>
              <a:rPr lang="ru-RU" sz="3600" dirty="0" err="1" smtClean="0"/>
              <a:t>місце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user\Desktop\Нова папка (2)\244667534_118653730561751_43445146536691293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793" y="1971971"/>
            <a:ext cx="3118231" cy="4157641"/>
          </a:xfrm>
          <a:prstGeom prst="rect">
            <a:avLst/>
          </a:prstGeom>
          <a:noFill/>
        </p:spPr>
      </p:pic>
      <p:pic>
        <p:nvPicPr>
          <p:cNvPr id="13316" name="Picture 4" descr="C:\Users\user\Desktop\Нова папка (2)\244917291_118653717228419_905028827629471369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3939" y="2074671"/>
            <a:ext cx="3052573" cy="4070097"/>
          </a:xfrm>
          <a:prstGeom prst="rect">
            <a:avLst/>
          </a:prstGeom>
          <a:noFill/>
        </p:spPr>
      </p:pic>
      <p:pic>
        <p:nvPicPr>
          <p:cNvPr id="13317" name="Picture 5" descr="C:\Users\user\Desktop\Нова папка (2)\244731673_118653707228420_330308504610684103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316" y="1962081"/>
            <a:ext cx="2755368" cy="2066526"/>
          </a:xfrm>
          <a:prstGeom prst="rect">
            <a:avLst/>
          </a:prstGeom>
          <a:noFill/>
        </p:spPr>
      </p:pic>
      <p:pic>
        <p:nvPicPr>
          <p:cNvPr id="13318" name="Picture 6" descr="C:\Users\user\Desktop\Нова папка (2)\244738721_118644427229348_390261826023086561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4392" y="4065589"/>
            <a:ext cx="3723215" cy="2792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0186" y="181765"/>
            <a:ext cx="88316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tScript" pitchFamily="34" charset="0"/>
              </a:rPr>
              <a:t>Пріоритетні </a:t>
            </a: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tScript" pitchFamily="34" charset="0"/>
              </a:rPr>
              <a:t>шляхи розвитку 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tScript" pitchFamily="34" charset="0"/>
              </a:rPr>
              <a:t>виховної системи 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t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5876" y="1231275"/>
            <a:ext cx="873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Нормативна база виховання:</a:t>
            </a:r>
            <a:endParaRPr lang="uk-UA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732" y="1907991"/>
            <a:ext cx="113292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- Конституція </a:t>
            </a:r>
            <a:r>
              <a:rPr lang="uk-UA" sz="2000" b="1" dirty="0">
                <a:solidFill>
                  <a:srgbClr val="C00000"/>
                </a:solidFill>
              </a:rPr>
              <a:t>України;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Конвенція про права дитини (ратифікована Постановою ВР від 27.02.91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№ 789-</a:t>
            </a:r>
            <a:r>
              <a:rPr lang="en-US" sz="2000" b="1" dirty="0">
                <a:solidFill>
                  <a:srgbClr val="C00000"/>
                </a:solidFill>
              </a:rPr>
              <a:t>XII);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Закони України: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«Про освіту» від 05.09.2017 № 2145-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охорону дитинства» від 26.04.2001 № 2402-ІІІ;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«Про інноваційну діяльність» від 04.07.2002 № 40-</a:t>
            </a:r>
            <a:r>
              <a:rPr lang="en-US" sz="2000" b="1" dirty="0">
                <a:solidFill>
                  <a:srgbClr val="C00000"/>
                </a:solidFill>
              </a:rPr>
              <a:t>IV;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Загальнодержавну програму адаптації законодавства України до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законодавства Європейського Союзу» в</a:t>
            </a:r>
            <a:r>
              <a:rPr lang="en-US" sz="2000" b="1" dirty="0">
                <a:solidFill>
                  <a:srgbClr val="C00000"/>
                </a:solidFill>
              </a:rPr>
              <a:t>i</a:t>
            </a:r>
            <a:r>
              <a:rPr lang="uk-UA" sz="2000" b="1" dirty="0">
                <a:solidFill>
                  <a:srgbClr val="C00000"/>
                </a:solidFill>
              </a:rPr>
              <a:t>д 18.03.2004 № 1629-</a:t>
            </a:r>
            <a:r>
              <a:rPr lang="en-US" sz="2000" b="1" dirty="0">
                <a:solidFill>
                  <a:srgbClr val="C00000"/>
                </a:solidFill>
              </a:rPr>
              <a:t>IV;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внесення змін до законодавчих актів з питань загальної середньої та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дошкільної освіти щодо організації навчально-виховного процесу» від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06.07.2010 № 2442-</a:t>
            </a:r>
            <a:r>
              <a:rPr lang="en-US" sz="2000" b="1" dirty="0">
                <a:solidFill>
                  <a:srgbClr val="C00000"/>
                </a:solidFill>
              </a:rPr>
              <a:t>VI;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пріоритетні напрями інноваційної діяльності в Україні» від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08.09.2011 № 3715-</a:t>
            </a:r>
            <a:r>
              <a:rPr lang="en-US" sz="2000" b="1" dirty="0">
                <a:solidFill>
                  <a:srgbClr val="C00000"/>
                </a:solidFill>
              </a:rPr>
              <a:t>VI;</a:t>
            </a:r>
            <a:endParaRPr lang="uk-U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5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2430"/>
            <a:ext cx="10515600" cy="1325563"/>
          </a:xfrm>
        </p:spPr>
        <p:txBody>
          <a:bodyPr>
            <a:noAutofit/>
          </a:bodyPr>
          <a:lstStyle/>
          <a:p>
            <a:r>
              <a:rPr lang="ru-RU" sz="1800" dirty="0" smtClean="0"/>
              <a:t>З метою </a:t>
            </a:r>
            <a:r>
              <a:rPr lang="ru-RU" sz="1800" dirty="0" err="1" smtClean="0"/>
              <a:t>формування</a:t>
            </a:r>
            <a:r>
              <a:rPr lang="ru-RU" sz="1800" dirty="0" smtClean="0"/>
              <a:t> в </a:t>
            </a:r>
            <a:r>
              <a:rPr lang="ru-RU" sz="1800" dirty="0" err="1" smtClean="0"/>
              <a:t>учнів</a:t>
            </a:r>
            <a:r>
              <a:rPr lang="ru-RU" sz="1800" dirty="0" smtClean="0"/>
              <a:t> </a:t>
            </a:r>
            <a:r>
              <a:rPr lang="ru-RU" sz="1800" dirty="0" err="1" smtClean="0"/>
              <a:t>почуття</a:t>
            </a:r>
            <a:r>
              <a:rPr lang="ru-RU" sz="1800" dirty="0" smtClean="0"/>
              <a:t> </a:t>
            </a:r>
            <a:r>
              <a:rPr lang="ru-RU" sz="1800" dirty="0" err="1" smtClean="0"/>
              <a:t>захоплення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гордості</a:t>
            </a:r>
            <a:r>
              <a:rPr lang="ru-RU" sz="1800" dirty="0" smtClean="0"/>
              <a:t> подвигами </a:t>
            </a:r>
            <a:r>
              <a:rPr lang="ru-RU" sz="1800" dirty="0" err="1" smtClean="0"/>
              <a:t>українських</a:t>
            </a:r>
            <a:r>
              <a:rPr lang="ru-RU" sz="1800" dirty="0" smtClean="0"/>
              <a:t> </a:t>
            </a:r>
            <a:r>
              <a:rPr lang="ru-RU" sz="1800" dirty="0" smtClean="0"/>
              <a:t>людей </a:t>
            </a:r>
            <a:r>
              <a:rPr lang="ru-RU" sz="1800" dirty="0" smtClean="0"/>
              <a:t>в </a:t>
            </a:r>
            <a:r>
              <a:rPr lang="ru-RU" sz="1800" dirty="0" err="1" smtClean="0"/>
              <a:t>Дубенському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ліцеї</a:t>
            </a:r>
            <a:r>
              <a:rPr lang="ru-RU" sz="1800" dirty="0" smtClean="0"/>
              <a:t> №2 проведено </a:t>
            </a:r>
            <a:r>
              <a:rPr lang="ru-RU" sz="1800" dirty="0" err="1" smtClean="0"/>
              <a:t>культурно-мистецькі</a:t>
            </a:r>
            <a:r>
              <a:rPr lang="ru-RU" sz="1800" dirty="0" smtClean="0"/>
              <a:t> заходи:</a:t>
            </a:r>
            <a:br>
              <a:rPr lang="ru-RU" sz="1800" dirty="0" smtClean="0"/>
            </a:br>
            <a:r>
              <a:rPr lang="ru-RU" sz="1800" dirty="0" err="1" smtClean="0"/>
              <a:t>години</a:t>
            </a:r>
            <a:r>
              <a:rPr lang="ru-RU" sz="1800" dirty="0" smtClean="0"/>
              <a:t> </a:t>
            </a:r>
            <a:r>
              <a:rPr lang="ru-RU" sz="1800" dirty="0" err="1" smtClean="0"/>
              <a:t>спілкування</a:t>
            </a:r>
            <a:r>
              <a:rPr lang="ru-RU" sz="1800" dirty="0" smtClean="0"/>
              <a:t>: «</a:t>
            </a:r>
            <a:r>
              <a:rPr lang="ru-RU" sz="1800" dirty="0" err="1" smtClean="0"/>
              <a:t>Українці</a:t>
            </a:r>
            <a:r>
              <a:rPr lang="ru-RU" sz="1800" dirty="0" smtClean="0"/>
              <a:t> ми </a:t>
            </a:r>
            <a:r>
              <a:rPr lang="ru-RU" sz="1800" dirty="0" err="1" smtClean="0"/>
              <a:t>єдині</a:t>
            </a:r>
            <a:r>
              <a:rPr lang="ru-RU" sz="1800" dirty="0" smtClean="0"/>
              <a:t>, </a:t>
            </a:r>
            <a:r>
              <a:rPr lang="ru-RU" sz="1800" dirty="0" err="1" smtClean="0"/>
              <a:t>і</a:t>
            </a:r>
            <a:r>
              <a:rPr lang="ru-RU" sz="1800" dirty="0" smtClean="0"/>
              <a:t> в </a:t>
            </a:r>
            <a:r>
              <a:rPr lang="ru-RU" sz="1800" dirty="0" err="1" smtClean="0"/>
              <a:t>цьому</a:t>
            </a:r>
            <a:r>
              <a:rPr lang="ru-RU" sz="1800" dirty="0" smtClean="0"/>
              <a:t> наша сила», «Ми - </a:t>
            </a:r>
            <a:r>
              <a:rPr lang="ru-RU" sz="1800" dirty="0" err="1" smtClean="0"/>
              <a:t>нащадки</a:t>
            </a:r>
            <a:r>
              <a:rPr lang="ru-RU" sz="1800" dirty="0" smtClean="0"/>
              <a:t> </a:t>
            </a:r>
            <a:r>
              <a:rPr lang="ru-RU" sz="1800" dirty="0" err="1" smtClean="0"/>
              <a:t>козацької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слави</a:t>
            </a:r>
            <a:r>
              <a:rPr lang="ru-RU" sz="1800" dirty="0" smtClean="0"/>
              <a:t>», </a:t>
            </a:r>
            <a:r>
              <a:rPr lang="ru-RU" sz="1800" dirty="0" smtClean="0"/>
              <a:t>«</a:t>
            </a:r>
            <a:r>
              <a:rPr lang="ru-RU" sz="1800" dirty="0" err="1" smtClean="0"/>
              <a:t>Хто</a:t>
            </a:r>
            <a:r>
              <a:rPr lang="ru-RU" sz="1800" dirty="0" smtClean="0"/>
              <a:t> </a:t>
            </a:r>
            <a:r>
              <a:rPr lang="ru-RU" sz="1800" dirty="0" err="1" smtClean="0"/>
              <a:t>такий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патріот</a:t>
            </a:r>
            <a:r>
              <a:rPr lang="ru-RU" sz="1800" dirty="0" smtClean="0"/>
              <a:t>?», «Покрова – свято </a:t>
            </a:r>
            <a:r>
              <a:rPr lang="ru-RU" sz="1800" dirty="0" err="1" smtClean="0"/>
              <a:t>козацьке</a:t>
            </a:r>
            <a:r>
              <a:rPr lang="ru-RU" sz="1800" dirty="0" smtClean="0"/>
              <a:t>», </a:t>
            </a:r>
            <a:r>
              <a:rPr lang="ru-RU" sz="1800" dirty="0" err="1" smtClean="0"/>
              <a:t>класні</a:t>
            </a:r>
            <a:r>
              <a:rPr lang="ru-RU" sz="1800" dirty="0" smtClean="0"/>
              <a:t> </a:t>
            </a:r>
            <a:r>
              <a:rPr lang="ru-RU" sz="1800" dirty="0" err="1" smtClean="0"/>
              <a:t>керівники</a:t>
            </a:r>
            <a:r>
              <a:rPr lang="ru-RU" sz="1800" dirty="0" smtClean="0"/>
              <a:t> 1-11 </a:t>
            </a:r>
            <a:r>
              <a:rPr lang="ru-RU" sz="1800" dirty="0" err="1" smtClean="0"/>
              <a:t>класів</a:t>
            </a:r>
            <a:r>
              <a:rPr lang="ru-RU" sz="1800" dirty="0" smtClean="0"/>
              <a:t>, </a:t>
            </a:r>
            <a:r>
              <a:rPr lang="ru-RU" sz="1800" dirty="0" err="1" smtClean="0"/>
              <a:t>протягом</a:t>
            </a:r>
            <a:r>
              <a:rPr lang="ru-RU" sz="1800" dirty="0" smtClean="0"/>
              <a:t> </a:t>
            </a:r>
            <a:r>
              <a:rPr lang="ru-RU" sz="1800" dirty="0" err="1" smtClean="0"/>
              <a:t>тижня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err="1" smtClean="0"/>
              <a:t>Виставки</a:t>
            </a:r>
            <a:r>
              <a:rPr lang="ru-RU" sz="1800" dirty="0" smtClean="0"/>
              <a:t> </a:t>
            </a:r>
            <a:r>
              <a:rPr lang="ru-RU" sz="1800" dirty="0" err="1" smtClean="0"/>
              <a:t>малюнків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акції</a:t>
            </a:r>
            <a:r>
              <a:rPr lang="ru-RU" sz="1800" dirty="0" smtClean="0"/>
              <a:t>: «</a:t>
            </a:r>
            <a:r>
              <a:rPr lang="ru-RU" sz="1800" dirty="0" err="1" smtClean="0"/>
              <a:t>Любіть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Україну</a:t>
            </a:r>
            <a:r>
              <a:rPr lang="ru-RU" sz="1800" dirty="0" smtClean="0"/>
              <a:t> як </a:t>
            </a:r>
            <a:r>
              <a:rPr lang="ru-RU" sz="1800" dirty="0" err="1" smtClean="0"/>
              <a:t>вірні</a:t>
            </a:r>
            <a:r>
              <a:rPr lang="ru-RU" sz="1800" dirty="0" smtClean="0"/>
              <a:t> сини», «</a:t>
            </a:r>
            <a:r>
              <a:rPr lang="ru-RU" sz="1800" dirty="0" err="1" smtClean="0"/>
              <a:t>Герої</a:t>
            </a:r>
            <a:r>
              <a:rPr lang="ru-RU" sz="1800" dirty="0" smtClean="0"/>
              <a:t> </a:t>
            </a:r>
            <a:r>
              <a:rPr lang="ru-RU" sz="1800" dirty="0" err="1" smtClean="0"/>
              <a:t>живуть</a:t>
            </a:r>
            <a:r>
              <a:rPr lang="ru-RU" sz="1800" dirty="0" smtClean="0"/>
              <a:t> </a:t>
            </a:r>
            <a:r>
              <a:rPr lang="ru-RU" sz="1800" dirty="0" err="1" smtClean="0"/>
              <a:t>поруч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нами», </a:t>
            </a:r>
            <a:r>
              <a:rPr lang="ru-RU" sz="1800" dirty="0" err="1" smtClean="0"/>
              <a:t>акція</a:t>
            </a:r>
            <a:r>
              <a:rPr lang="ru-RU" sz="1800" dirty="0" smtClean="0"/>
              <a:t> </a:t>
            </a:r>
            <a:r>
              <a:rPr lang="ru-RU" sz="1800" dirty="0" err="1" smtClean="0"/>
              <a:t>пам’яті</a:t>
            </a:r>
            <a:r>
              <a:rPr lang="ru-RU" sz="1800" dirty="0" smtClean="0"/>
              <a:t> </a:t>
            </a:r>
            <a:r>
              <a:rPr lang="ru-RU" sz="1800" dirty="0" err="1" smtClean="0"/>
              <a:t>Небесної</a:t>
            </a:r>
            <a:r>
              <a:rPr lang="ru-RU" sz="1800" dirty="0" smtClean="0"/>
              <a:t> </a:t>
            </a:r>
            <a:r>
              <a:rPr lang="ru-RU" sz="1800" dirty="0" err="1" smtClean="0"/>
              <a:t>сотні</a:t>
            </a:r>
            <a:r>
              <a:rPr lang="ru-RU" sz="1800" dirty="0" smtClean="0"/>
              <a:t>; </a:t>
            </a:r>
            <a:r>
              <a:rPr lang="ru-RU" sz="1800" dirty="0" err="1" smtClean="0"/>
              <a:t>організовано</a:t>
            </a:r>
            <a:r>
              <a:rPr lang="ru-RU" sz="1800" dirty="0" smtClean="0"/>
              <a:t> </a:t>
            </a:r>
            <a:r>
              <a:rPr lang="ru-RU" sz="1800" dirty="0" smtClean="0"/>
              <a:t>перегляди </a:t>
            </a:r>
            <a:r>
              <a:rPr lang="ru-RU" sz="1800" dirty="0" err="1" smtClean="0"/>
              <a:t>фільмів</a:t>
            </a:r>
            <a:r>
              <a:rPr lang="ru-RU" sz="1800" dirty="0" smtClean="0"/>
              <a:t>, </a:t>
            </a:r>
            <a:r>
              <a:rPr lang="ru-RU" sz="1800" dirty="0" err="1" smtClean="0"/>
              <a:t>присвячені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вшануванню</a:t>
            </a:r>
            <a:r>
              <a:rPr lang="ru-RU" sz="1800" dirty="0" smtClean="0"/>
              <a:t> </a:t>
            </a:r>
            <a:r>
              <a:rPr lang="ru-RU" sz="1800" dirty="0" err="1" smtClean="0"/>
              <a:t>пам’яті</a:t>
            </a:r>
            <a:r>
              <a:rPr lang="ru-RU" sz="1800" dirty="0" smtClean="0"/>
              <a:t> </a:t>
            </a:r>
            <a:r>
              <a:rPr lang="ru-RU" sz="1800" dirty="0" err="1" smtClean="0"/>
              <a:t>захисників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України</a:t>
            </a:r>
            <a:r>
              <a:rPr lang="ru-RU" sz="1800" dirty="0" smtClean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загинули</a:t>
            </a:r>
            <a:r>
              <a:rPr lang="ru-RU" sz="1800" dirty="0" smtClean="0"/>
              <a:t> за </a:t>
            </a:r>
            <a:r>
              <a:rPr lang="ru-RU" sz="1800" dirty="0" err="1" smtClean="0"/>
              <a:t>незалежність</a:t>
            </a:r>
            <a:r>
              <a:rPr lang="ru-RU" sz="1800" dirty="0" smtClean="0"/>
              <a:t>, </a:t>
            </a:r>
            <a:r>
              <a:rPr lang="ru-RU" sz="1800" dirty="0" err="1" smtClean="0"/>
              <a:t>суверенітет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територіальну</a:t>
            </a:r>
            <a:r>
              <a:rPr lang="ru-RU" sz="1800" dirty="0" smtClean="0"/>
              <a:t> </a:t>
            </a:r>
            <a:r>
              <a:rPr lang="ru-RU" sz="1800" dirty="0" err="1" smtClean="0"/>
              <a:t>цілісність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України</a:t>
            </a:r>
            <a:r>
              <a:rPr lang="ru-RU" sz="1800" dirty="0" smtClean="0"/>
              <a:t>: «Крути», «93: </a:t>
            </a:r>
            <a:r>
              <a:rPr lang="ru-RU" sz="1800" dirty="0" err="1" smtClean="0"/>
              <a:t>Бій</a:t>
            </a:r>
            <a:r>
              <a:rPr lang="ru-RU" sz="1800" dirty="0" smtClean="0"/>
              <a:t> за </a:t>
            </a:r>
            <a:r>
              <a:rPr lang="ru-RU" sz="1800" dirty="0" err="1" smtClean="0"/>
              <a:t>Україну</a:t>
            </a:r>
            <a:r>
              <a:rPr lang="ru-RU" sz="1800" dirty="0" smtClean="0"/>
              <a:t>», «</a:t>
            </a:r>
            <a:r>
              <a:rPr lang="ru-RU" sz="1800" dirty="0" err="1" smtClean="0"/>
              <a:t>Мирний</a:t>
            </a:r>
            <a:r>
              <a:rPr lang="ru-RU" sz="1800" dirty="0" smtClean="0"/>
              <a:t> птах», «Синдром </a:t>
            </a:r>
            <a:r>
              <a:rPr lang="ru-RU" sz="1800" dirty="0" err="1" smtClean="0"/>
              <a:t>війни</a:t>
            </a:r>
            <a:r>
              <a:rPr lang="ru-RU" sz="1800" dirty="0" smtClean="0"/>
              <a:t>. </a:t>
            </a:r>
            <a:r>
              <a:rPr lang="ru-RU" sz="1800" dirty="0" smtClean="0"/>
              <a:t> </a:t>
            </a:r>
            <a:r>
              <a:rPr lang="ru-RU" sz="1800" dirty="0" err="1" smtClean="0"/>
              <a:t>Зустріч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військовим</a:t>
            </a:r>
            <a:r>
              <a:rPr lang="ru-RU" sz="1800" dirty="0" smtClean="0"/>
              <a:t> (</a:t>
            </a:r>
            <a:r>
              <a:rPr lang="ru-RU" sz="1800" dirty="0" err="1" smtClean="0"/>
              <a:t>учасником</a:t>
            </a:r>
            <a:r>
              <a:rPr lang="ru-RU" sz="1800" dirty="0" smtClean="0"/>
              <a:t> АТО).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pic>
        <p:nvPicPr>
          <p:cNvPr id="4" name="Picture 7" descr="C:\Users\user\Desktop\Нова папка (2)\244826296_120027510424373_4443555704751591366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248" y="2506662"/>
            <a:ext cx="3263504" cy="4351338"/>
          </a:xfrm>
          <a:prstGeom prst="rect">
            <a:avLst/>
          </a:prstGeom>
          <a:noFill/>
        </p:spPr>
      </p:pic>
      <p:pic>
        <p:nvPicPr>
          <p:cNvPr id="14338" name="Picture 2" descr="C:\Users\user\Desktop\Нова папка (2)\245205444_120025633757894_591701594654281528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1160" y="2144041"/>
            <a:ext cx="1577277" cy="2103036"/>
          </a:xfrm>
          <a:prstGeom prst="rect">
            <a:avLst/>
          </a:prstGeom>
          <a:noFill/>
        </p:spPr>
      </p:pic>
      <p:pic>
        <p:nvPicPr>
          <p:cNvPr id="14339" name="Picture 3" descr="C:\Users\user\Desktop\Нова папка (2)\245212200_120027777091013_355577147547721613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6064" y="2075028"/>
            <a:ext cx="3015916" cy="2261937"/>
          </a:xfrm>
          <a:prstGeom prst="rect">
            <a:avLst/>
          </a:prstGeom>
          <a:noFill/>
        </p:spPr>
      </p:pic>
      <p:pic>
        <p:nvPicPr>
          <p:cNvPr id="14340" name="Picture 4" descr="C:\Users\user\Desktop\Нова папка (2)\245258297_120027557091035_517444970372829059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243387"/>
            <a:ext cx="3486150" cy="2614613"/>
          </a:xfrm>
          <a:prstGeom prst="rect">
            <a:avLst/>
          </a:prstGeom>
          <a:noFill/>
        </p:spPr>
      </p:pic>
      <p:pic>
        <p:nvPicPr>
          <p:cNvPr id="14341" name="Picture 5" descr="C:\Users\user\Desktop\Нова папка (2)\245277222_120025793757878_770516570802106861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5732" y="4398097"/>
            <a:ext cx="3279870" cy="2459903"/>
          </a:xfrm>
          <a:prstGeom prst="rect">
            <a:avLst/>
          </a:prstGeom>
          <a:noFill/>
        </p:spPr>
      </p:pic>
      <p:pic>
        <p:nvPicPr>
          <p:cNvPr id="14342" name="Picture 6" descr="C:\Users\user\Desktop\Нова папка (2)\245353852_120025717091219_7019162937296334982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725" y="2325921"/>
            <a:ext cx="1422328" cy="1896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Квест</a:t>
            </a:r>
            <a:r>
              <a:rPr lang="ru-RU" dirty="0" smtClean="0"/>
              <a:t> "</a:t>
            </a:r>
            <a:r>
              <a:rPr lang="ru-RU" dirty="0" err="1" smtClean="0"/>
              <a:t>Абетка</a:t>
            </a:r>
            <a:r>
              <a:rPr lang="ru-RU" dirty="0" smtClean="0"/>
              <a:t> </a:t>
            </a:r>
            <a:r>
              <a:rPr lang="ru-RU" dirty="0" err="1" smtClean="0"/>
              <a:t>безпеки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Нова папка (2)\246362211_121821033578354_140312134583579595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192" y="1696460"/>
            <a:ext cx="3475615" cy="4634153"/>
          </a:xfrm>
          <a:prstGeom prst="rect">
            <a:avLst/>
          </a:prstGeom>
          <a:noFill/>
        </p:spPr>
      </p:pic>
      <p:pic>
        <p:nvPicPr>
          <p:cNvPr id="15363" name="Picture 3" descr="C:\Users\user\Desktop\Нова папка (2)\246464895_121821016911689_863838920928287359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7704" y="2643188"/>
            <a:ext cx="4234296" cy="3175722"/>
          </a:xfrm>
          <a:prstGeom prst="rect">
            <a:avLst/>
          </a:prstGeom>
          <a:noFill/>
        </p:spPr>
      </p:pic>
      <p:pic>
        <p:nvPicPr>
          <p:cNvPr id="15364" name="Picture 4" descr="C:\Users\user\Desktop\Нова папка (2)\246597866_121821043578353_612990704220499344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423" y="2848264"/>
            <a:ext cx="3739188" cy="2804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4094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Фотофлешмоб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2"/>
              </a:rPr>
              <a:t>#</a:t>
            </a:r>
            <a:r>
              <a:rPr lang="ru-RU" sz="2800" dirty="0" err="1" smtClean="0">
                <a:hlinkClick r:id="rId2"/>
              </a:rPr>
              <a:t>ярозмовляюукраїнською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День </a:t>
            </a:r>
            <a:r>
              <a:rPr lang="ru-RU" sz="2800" dirty="0" err="1" smtClean="0"/>
              <a:t>української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писемності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мови</a:t>
            </a:r>
            <a:r>
              <a:rPr lang="ru-RU" sz="2800" dirty="0" smtClean="0"/>
              <a:t> </a:t>
            </a:r>
            <a:r>
              <a:rPr lang="ru-RU" sz="2800" dirty="0" err="1" smtClean="0"/>
              <a:t>бажаємо</a:t>
            </a:r>
            <a:r>
              <a:rPr lang="ru-RU" sz="2800" dirty="0" smtClean="0"/>
              <a:t> </a:t>
            </a:r>
            <a:r>
              <a:rPr lang="ru-RU" sz="2800" dirty="0" err="1" smtClean="0"/>
              <a:t>всім</a:t>
            </a:r>
            <a:r>
              <a:rPr lang="ru-RU" sz="2800" dirty="0" smtClean="0"/>
              <a:t> </a:t>
            </a:r>
            <a:r>
              <a:rPr lang="ru-RU" sz="2800" dirty="0" err="1" smtClean="0"/>
              <a:t>любити</a:t>
            </a:r>
            <a:r>
              <a:rPr lang="ru-RU" sz="2800" dirty="0" smtClean="0"/>
              <a:t> </a:t>
            </a:r>
            <a:r>
              <a:rPr lang="ru-RU" sz="2800" dirty="0" err="1" smtClean="0"/>
              <a:t>та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берегти</a:t>
            </a:r>
            <a:r>
              <a:rPr lang="ru-RU" sz="2800" dirty="0" smtClean="0"/>
              <a:t> свою </a:t>
            </a:r>
            <a:r>
              <a:rPr lang="ru-RU" sz="2800" dirty="0" err="1" smtClean="0"/>
              <a:t>рідну</a:t>
            </a:r>
            <a:r>
              <a:rPr lang="ru-RU" sz="2800" dirty="0" smtClean="0"/>
              <a:t> </a:t>
            </a:r>
            <a:r>
              <a:rPr lang="ru-RU" sz="2800" dirty="0" err="1" smtClean="0"/>
              <a:t>мову</a:t>
            </a:r>
            <a:r>
              <a:rPr lang="ru-RU" sz="2800" dirty="0" smtClean="0"/>
              <a:t>. </a:t>
            </a:r>
            <a:r>
              <a:rPr lang="ru-RU" sz="2800" dirty="0" err="1" smtClean="0"/>
              <a:t>Великі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поети</a:t>
            </a:r>
            <a:r>
              <a:rPr lang="ru-RU" sz="2800" dirty="0" smtClean="0"/>
              <a:t>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письменники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складали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свої</a:t>
            </a:r>
            <a:r>
              <a:rPr lang="ru-RU" sz="2800" dirty="0" smtClean="0"/>
              <a:t> твори </a:t>
            </a:r>
            <a:r>
              <a:rPr lang="ru-RU" sz="2800" dirty="0" err="1" smtClean="0"/>
              <a:t>рідною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мовою</a:t>
            </a:r>
            <a:r>
              <a:rPr lang="ru-RU" sz="2800" dirty="0" smtClean="0"/>
              <a:t>. </a:t>
            </a:r>
            <a:r>
              <a:rPr lang="ru-RU" sz="2800" dirty="0" err="1" smtClean="0"/>
              <a:t>Адже</a:t>
            </a:r>
            <a:r>
              <a:rPr lang="ru-RU" sz="2800" dirty="0" smtClean="0"/>
              <a:t> </a:t>
            </a:r>
            <a:r>
              <a:rPr lang="ru-RU" sz="2800" dirty="0" err="1" smtClean="0"/>
              <a:t>саме</a:t>
            </a:r>
            <a:r>
              <a:rPr lang="ru-RU" sz="2800" dirty="0" smtClean="0"/>
              <a:t> нею </a:t>
            </a:r>
            <a:r>
              <a:rPr lang="ru-RU" sz="2800" dirty="0" err="1" smtClean="0"/>
              <a:t>найлегше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передати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власні</a:t>
            </a:r>
            <a:r>
              <a:rPr lang="ru-RU" sz="2800" dirty="0" smtClean="0"/>
              <a:t> думки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почуття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esktop\Нова папка (2)\255102684_127301729696951_393582928104980439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74" y="2184655"/>
            <a:ext cx="3611635" cy="3611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4" descr="C:\Users\user\Desktop\Нова папка (2)\255137746_127301839696940_270601218203081916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2573" y="4432300"/>
            <a:ext cx="2425700" cy="2425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9" name="Picture 5" descr="C:\Users\user\Desktop\Нова папка (2)\255268748_127301746363616_323890217921052537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0200" y="1943100"/>
            <a:ext cx="29718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0" name="Picture 6" descr="C:\Users\user\Desktop\Нова папка (2)\255492850_127521826341608_269351987485418775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1178" y="3745706"/>
            <a:ext cx="4149725" cy="3112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5" descr="C:\Users\user\Desktop\Нова папка (2)\255390999_127521823008275_330349399149277866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1376" y="2144097"/>
            <a:ext cx="2649248" cy="3532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9504"/>
            <a:ext cx="10515600" cy="1325563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err="1" smtClean="0"/>
              <a:t>Зустріч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представниками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громадської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організації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ювенальної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Дубенський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районний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відділ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поліції</a:t>
            </a:r>
            <a:r>
              <a:rPr lang="ru-RU" sz="2000" dirty="0" smtClean="0"/>
              <a:t> ГУНП в </a:t>
            </a:r>
            <a:r>
              <a:rPr lang="ru-RU" sz="2000" dirty="0" err="1" smtClean="0"/>
              <a:t>Рівненській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Дубенське</a:t>
            </a:r>
            <a:r>
              <a:rPr lang="ru-RU" sz="2000" dirty="0" smtClean="0"/>
              <a:t> </a:t>
            </a:r>
            <a:r>
              <a:rPr lang="ru-RU" sz="2000" dirty="0" err="1" smtClean="0"/>
              <a:t>районне</a:t>
            </a:r>
            <a:r>
              <a:rPr lang="ru-RU" sz="2000" dirty="0" smtClean="0"/>
              <a:t> </a:t>
            </a:r>
            <a:r>
              <a:rPr lang="ru-RU" sz="2000" dirty="0" err="1" smtClean="0"/>
              <a:t>управління</a:t>
            </a:r>
            <a:r>
              <a:rPr lang="ru-RU" sz="2000" dirty="0" smtClean="0"/>
              <a:t> ГУ ДСНС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 у </a:t>
            </a:r>
            <a:r>
              <a:rPr lang="ru-RU" sz="2000" dirty="0" err="1" smtClean="0"/>
              <a:t>Рівненській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мали</a:t>
            </a:r>
            <a:r>
              <a:rPr lang="ru-RU" sz="2000" dirty="0" smtClean="0"/>
              <a:t> </a:t>
            </a:r>
            <a:r>
              <a:rPr lang="ru-RU" sz="2000" dirty="0" smtClean="0"/>
              <a:t>на </a:t>
            </a:r>
            <a:r>
              <a:rPr lang="ru-RU" sz="2000" dirty="0" err="1" smtClean="0"/>
              <a:t>меті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роз‘яснюючий</a:t>
            </a:r>
            <a:r>
              <a:rPr lang="ru-RU" sz="2000" dirty="0" smtClean="0"/>
              <a:t> характер, </a:t>
            </a:r>
            <a:r>
              <a:rPr lang="ru-RU" sz="2000" dirty="0" err="1" smtClean="0"/>
              <a:t>щодо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важливих</a:t>
            </a:r>
            <a:r>
              <a:rPr lang="ru-RU" sz="2000" dirty="0" smtClean="0"/>
              <a:t> та </a:t>
            </a:r>
            <a:r>
              <a:rPr lang="ru-RU" sz="2000" dirty="0" err="1" smtClean="0"/>
              <a:t>актуальних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питань</a:t>
            </a:r>
            <a:r>
              <a:rPr lang="ru-RU" sz="2000" dirty="0" smtClean="0"/>
              <a:t> </a:t>
            </a:r>
            <a:r>
              <a:rPr lang="ru-RU" sz="2000" dirty="0" err="1" smtClean="0"/>
              <a:t>пов‘язаних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обережним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поводженням</a:t>
            </a:r>
            <a:r>
              <a:rPr lang="ru-RU" sz="2000" dirty="0" smtClean="0"/>
              <a:t> на </a:t>
            </a:r>
            <a:r>
              <a:rPr lang="ru-RU" sz="2000" dirty="0" err="1" smtClean="0"/>
              <a:t>лініях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залізнично</a:t>
            </a:r>
            <a:r>
              <a:rPr lang="ru-RU" sz="2000" dirty="0" smtClean="0"/>
              <a:t>- </a:t>
            </a:r>
            <a:r>
              <a:rPr lang="ru-RU" sz="2000" dirty="0" err="1" smtClean="0"/>
              <a:t>дорожнього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</a:t>
            </a:r>
            <a:r>
              <a:rPr lang="ru-RU" sz="2000" dirty="0" smtClean="0"/>
              <a:t> «</a:t>
            </a:r>
            <a:r>
              <a:rPr lang="ru-RU" sz="2000" dirty="0" err="1" smtClean="0"/>
              <a:t>УкрЗалізниці</a:t>
            </a:r>
            <a:r>
              <a:rPr lang="ru-RU" sz="2000" dirty="0" smtClean="0"/>
              <a:t>» та правилами </a:t>
            </a:r>
            <a:r>
              <a:rPr lang="ru-RU" sz="2000" dirty="0" err="1" smtClean="0"/>
              <a:t>поведінки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електро</a:t>
            </a:r>
            <a:r>
              <a:rPr lang="ru-RU" sz="2000" dirty="0" smtClean="0"/>
              <a:t> - </a:t>
            </a:r>
            <a:r>
              <a:rPr lang="ru-RU" sz="2000" dirty="0" err="1" smtClean="0"/>
              <a:t>вогненебезпечними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легкозаймистими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приладами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правильним</a:t>
            </a:r>
            <a:r>
              <a:rPr lang="ru-RU" sz="2000" dirty="0" smtClean="0"/>
              <a:t> </a:t>
            </a:r>
            <a:r>
              <a:rPr lang="ru-RU" sz="2000" dirty="0" err="1" smtClean="0"/>
              <a:t>сортуванням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побутових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відходів</a:t>
            </a:r>
            <a:r>
              <a:rPr lang="ru-RU" sz="2000" dirty="0" smtClean="0"/>
              <a:t>!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948572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user\Desktop\Нова папка (2)\259945249_130401489386975_484790695354201544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879" y="2878080"/>
            <a:ext cx="2758098" cy="3677465"/>
          </a:xfrm>
          <a:prstGeom prst="rect">
            <a:avLst/>
          </a:prstGeom>
          <a:noFill/>
        </p:spPr>
      </p:pic>
      <p:pic>
        <p:nvPicPr>
          <p:cNvPr id="17411" name="Picture 3" descr="C:\Users\user\Desktop\Нова папка (2)\260287197_130401536053637_8304459141022519460_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4990" y="4250242"/>
            <a:ext cx="3477010" cy="2607758"/>
          </a:xfrm>
          <a:prstGeom prst="rect">
            <a:avLst/>
          </a:prstGeom>
          <a:noFill/>
        </p:spPr>
      </p:pic>
      <p:pic>
        <p:nvPicPr>
          <p:cNvPr id="17412" name="Picture 4" descr="C:\Users\user\Desktop\Нова папка (2)\259115641_129732579453866_115971856360166520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12127"/>
            <a:ext cx="3497179" cy="2622884"/>
          </a:xfrm>
          <a:prstGeom prst="rect">
            <a:avLst/>
          </a:prstGeom>
          <a:noFill/>
        </p:spPr>
      </p:pic>
      <p:pic>
        <p:nvPicPr>
          <p:cNvPr id="17413" name="Picture 5" descr="C:\Users\user\Desktop\Нова папка (2)\259081470_129732576120533_386786439760148460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66" y="2757303"/>
            <a:ext cx="2632364" cy="3509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752" y="942641"/>
            <a:ext cx="10856495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За три </a:t>
            </a:r>
            <a:r>
              <a:rPr lang="ru-RU" sz="2400" dirty="0" err="1" smtClean="0"/>
              <a:t>місяці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 прожила </a:t>
            </a:r>
            <a:r>
              <a:rPr lang="ru-RU" sz="2400" dirty="0" err="1" smtClean="0"/>
              <a:t>цілу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історичну</a:t>
            </a:r>
            <a:r>
              <a:rPr lang="ru-RU" sz="2400" dirty="0" smtClean="0"/>
              <a:t> </a:t>
            </a:r>
            <a:r>
              <a:rPr lang="ru-RU" sz="2400" dirty="0" err="1" smtClean="0"/>
              <a:t>епоху</a:t>
            </a:r>
            <a:r>
              <a:rPr lang="ru-RU" sz="2400" dirty="0" smtClean="0"/>
              <a:t>.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 –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територія</a:t>
            </a:r>
            <a:r>
              <a:rPr lang="ru-RU" sz="2400" dirty="0" smtClean="0"/>
              <a:t> </a:t>
            </a:r>
            <a:r>
              <a:rPr lang="ru-RU" sz="2400" dirty="0" err="1" smtClean="0"/>
              <a:t>гідності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свободи</a:t>
            </a:r>
            <a:r>
              <a:rPr lang="ru-RU" sz="2400" dirty="0" smtClean="0"/>
              <a:t>. Такими нас </a:t>
            </a:r>
            <a:r>
              <a:rPr lang="ru-RU" sz="2400" dirty="0" err="1" smtClean="0"/>
              <a:t>зробила</a:t>
            </a:r>
            <a:r>
              <a:rPr lang="ru-RU" sz="2400" dirty="0" smtClean="0"/>
              <a:t> не одна, а </a:t>
            </a:r>
            <a:r>
              <a:rPr lang="ru-RU" sz="2400" dirty="0" err="1" smtClean="0"/>
              <a:t>дві</a:t>
            </a:r>
            <a:r>
              <a:rPr lang="ru-RU" sz="2400" dirty="0" smtClean="0"/>
              <a:t> </a:t>
            </a:r>
            <a:r>
              <a:rPr lang="ru-RU" sz="2400" dirty="0" err="1" smtClean="0"/>
              <a:t>революції</a:t>
            </a:r>
            <a:r>
              <a:rPr lang="ru-RU" sz="2400" dirty="0" smtClean="0"/>
              <a:t> – наш Майдан 2004 року,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святом </a:t>
            </a:r>
            <a:r>
              <a:rPr lang="ru-RU" sz="2400" dirty="0" err="1" smtClean="0"/>
              <a:t>Свободи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Революція</a:t>
            </a:r>
            <a:r>
              <a:rPr lang="ru-RU" sz="2400" dirty="0" smtClean="0"/>
              <a:t> 2013 року – </a:t>
            </a:r>
            <a:r>
              <a:rPr lang="ru-RU" sz="2400" dirty="0" err="1" smtClean="0"/>
              <a:t>Революція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гідності</a:t>
            </a:r>
            <a:r>
              <a:rPr lang="ru-RU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надзвичайно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іспит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, коли </a:t>
            </a:r>
            <a:r>
              <a:rPr lang="ru-RU" sz="2400" dirty="0" err="1" smtClean="0"/>
              <a:t>українці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продемонстрували</a:t>
            </a:r>
            <a:r>
              <a:rPr lang="ru-RU" sz="2400" dirty="0" smtClean="0"/>
              <a:t> свою </a:t>
            </a:r>
            <a:r>
              <a:rPr lang="ru-RU" sz="2400" dirty="0" err="1" smtClean="0"/>
              <a:t>європейськість</a:t>
            </a:r>
            <a:r>
              <a:rPr lang="ru-RU" sz="2400" dirty="0" smtClean="0"/>
              <a:t>, </a:t>
            </a:r>
            <a:r>
              <a:rPr lang="ru-RU" sz="2400" dirty="0" err="1" smtClean="0"/>
              <a:t>гідність</a:t>
            </a:r>
            <a:r>
              <a:rPr lang="ru-RU" sz="2400" dirty="0" smtClean="0"/>
              <a:t>, </a:t>
            </a:r>
            <a:r>
              <a:rPr lang="ru-RU" sz="2400" dirty="0" err="1" smtClean="0"/>
              <a:t>своє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прагнення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свободи</a:t>
            </a:r>
            <a:r>
              <a:rPr lang="ru-RU" sz="2400" dirty="0" smtClean="0"/>
              <a:t>...</a:t>
            </a:r>
            <a:br>
              <a:rPr lang="ru-RU" sz="2400" dirty="0" smtClean="0"/>
            </a:br>
            <a:r>
              <a:rPr lang="ru-RU" sz="2400" dirty="0" err="1" smtClean="0"/>
              <a:t>Виховний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захід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присвячений</a:t>
            </a:r>
            <a:r>
              <a:rPr lang="ru-RU" sz="2400" dirty="0" smtClean="0"/>
              <a:t> Дню </a:t>
            </a:r>
            <a:r>
              <a:rPr lang="ru-RU" sz="2400" dirty="0" err="1" smtClean="0"/>
              <a:t>Гідності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Свободи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підготували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</a:t>
            </a:r>
            <a:r>
              <a:rPr lang="ru-RU" sz="2400" dirty="0" smtClean="0"/>
              <a:t> 11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132304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Нова папка (2)\259127166_129760819451042_444867478646542743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689" y="2891649"/>
            <a:ext cx="6430964" cy="3625456"/>
          </a:xfrm>
          <a:prstGeom prst="rect">
            <a:avLst/>
          </a:prstGeom>
          <a:noFill/>
        </p:spPr>
      </p:pic>
      <p:pic>
        <p:nvPicPr>
          <p:cNvPr id="18435" name="Picture 3" descr="C:\Users\user\Desktop\Нова папка (2)\258841575_129760752784382_19683926895336642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2295" y="2537325"/>
            <a:ext cx="3240506" cy="432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76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err="1" smtClean="0"/>
              <a:t>Посвята</a:t>
            </a:r>
            <a:r>
              <a:rPr lang="ru-RU" sz="3600" dirty="0" smtClean="0"/>
              <a:t> в </a:t>
            </a:r>
            <a:r>
              <a:rPr lang="ru-RU" sz="3600" dirty="0" err="1" smtClean="0"/>
              <a:t>ліцеїсти</a:t>
            </a:r>
            <a:r>
              <a:rPr lang="ru-RU" sz="3600" dirty="0" smtClean="0"/>
              <a:t> </a:t>
            </a:r>
            <a:r>
              <a:rPr lang="ru-RU" sz="3600" dirty="0" err="1" smtClean="0"/>
              <a:t>відбулася</a:t>
            </a:r>
            <a:r>
              <a:rPr lang="ru-RU" sz="3600" dirty="0" smtClean="0"/>
              <a:t> для </a:t>
            </a:r>
            <a:r>
              <a:rPr lang="ru-RU" sz="3600" dirty="0" err="1" smtClean="0"/>
              <a:t>учнів</a:t>
            </a:r>
            <a:r>
              <a:rPr lang="ru-RU" sz="3600" dirty="0" smtClean="0"/>
              <a:t> 5 – А, 5 – Б </a:t>
            </a:r>
            <a:r>
              <a:rPr lang="ru-RU" sz="3600" dirty="0" err="1" smtClean="0"/>
              <a:t>класу</a:t>
            </a:r>
            <a:r>
              <a:rPr lang="ru-RU" sz="3600" dirty="0" smtClean="0"/>
              <a:t>. З великою </a:t>
            </a:r>
            <a:r>
              <a:rPr lang="ru-RU" sz="3600" dirty="0" err="1" smtClean="0"/>
              <a:t>радістю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прийнято</a:t>
            </a:r>
            <a:r>
              <a:rPr lang="ru-RU" sz="3600" dirty="0" smtClean="0"/>
              <a:t> у </a:t>
            </a:r>
            <a:r>
              <a:rPr lang="ru-RU" sz="3600" dirty="0" err="1" smtClean="0"/>
              <a:t>шкільну</a:t>
            </a:r>
            <a:r>
              <a:rPr lang="ru-RU" sz="3600" dirty="0" smtClean="0"/>
              <a:t> родину та вручено Книжку </a:t>
            </a:r>
            <a:r>
              <a:rPr lang="ru-RU" sz="3600" dirty="0" err="1" smtClean="0"/>
              <a:t>і</a:t>
            </a:r>
            <a:r>
              <a:rPr lang="ru-RU" sz="3600" dirty="0" smtClean="0"/>
              <a:t> </a:t>
            </a:r>
            <a:r>
              <a:rPr lang="ru-RU" sz="3600" dirty="0" err="1" smtClean="0"/>
              <a:t>Посвідчення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ліцеїста</a:t>
            </a:r>
            <a:r>
              <a:rPr lang="ru-RU" sz="3600" dirty="0" smtClean="0"/>
              <a:t>, як </a:t>
            </a:r>
            <a:r>
              <a:rPr lang="ru-RU" sz="3600" dirty="0" err="1" smtClean="0"/>
              <a:t>свідчення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справжнього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звання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679031"/>
            <a:ext cx="10515600" cy="34979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user\Desktop\Нова папка (2)\260664998_130842219342902_773462452034742193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369045"/>
            <a:ext cx="4651940" cy="34889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59" name="Picture 3" descr="C:\Users\user\Desktop\Нова папка (2)\260735926_130842342676223_73933306303326483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628" y="1371953"/>
            <a:ext cx="3143783" cy="2357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60" name="Picture 4" descr="C:\Users\user\Desktop\Нова папка (2)\260917374_130842166009574_504885365013298754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179" y="3729134"/>
            <a:ext cx="4171821" cy="31288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63" name="Picture 7" descr="C:\Users\user\Desktop\Нова папка (2)\261097076_130842482676209_31905429854476498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26107"/>
            <a:ext cx="4276952" cy="2405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10" y="878472"/>
            <a:ext cx="10888579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Саксофон -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як </a:t>
            </a:r>
            <a:r>
              <a:rPr lang="ru-RU" sz="2400" dirty="0" err="1" smtClean="0"/>
              <a:t>гіпнотизер</a:t>
            </a:r>
            <a:r>
              <a:rPr lang="ru-RU" sz="2400" dirty="0" smtClean="0"/>
              <a:t>, </a:t>
            </a:r>
            <a:r>
              <a:rPr lang="ru-RU" sz="2400" dirty="0" err="1" smtClean="0"/>
              <a:t>посилає</a:t>
            </a:r>
            <a:r>
              <a:rPr lang="ru-RU" sz="2400" dirty="0" smtClean="0"/>
              <a:t> в </a:t>
            </a:r>
            <a:r>
              <a:rPr lang="ru-RU" sz="2400" dirty="0" err="1" smtClean="0"/>
              <a:t>мозок</a:t>
            </a:r>
            <a:r>
              <a:rPr lang="ru-RU" sz="2400" dirty="0" smtClean="0"/>
              <a:t> </a:t>
            </a:r>
            <a:r>
              <a:rPr lang="ru-RU" sz="2400" dirty="0" err="1" smtClean="0"/>
              <a:t>імпульс</a:t>
            </a:r>
            <a:r>
              <a:rPr lang="ru-RU" sz="2400" dirty="0" smtClean="0"/>
              <a:t>, а </a:t>
            </a:r>
            <a:r>
              <a:rPr lang="ru-RU" sz="2400" dirty="0" err="1" smtClean="0"/>
              <a:t>потім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поселяється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душі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назавжди</a:t>
            </a:r>
            <a:r>
              <a:rPr lang="ru-RU" sz="2400" dirty="0" smtClean="0"/>
              <a:t>! </a:t>
            </a:r>
            <a:r>
              <a:rPr lang="ru-RU" sz="2400" dirty="0" err="1" smtClean="0"/>
              <a:t>Майстер-клас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допоміг</a:t>
            </a:r>
            <a:r>
              <a:rPr lang="ru-RU" sz="2400" dirty="0" smtClean="0"/>
              <a:t> </a:t>
            </a:r>
            <a:r>
              <a:rPr lang="ru-RU" sz="2400" dirty="0" err="1" smtClean="0"/>
              <a:t>втілити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мрію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в </a:t>
            </a:r>
            <a:r>
              <a:rPr lang="ru-RU" sz="2400" dirty="0" err="1" smtClean="0"/>
              <a:t>реальність</a:t>
            </a:r>
            <a:r>
              <a:rPr lang="ru-RU" sz="2400" dirty="0" smtClean="0"/>
              <a:t>. </a:t>
            </a:r>
            <a:r>
              <a:rPr lang="ru-RU" sz="2400" dirty="0" err="1" smtClean="0"/>
              <a:t>Учениця</a:t>
            </a:r>
            <a:r>
              <a:rPr lang="ru-RU" sz="2400" dirty="0" smtClean="0"/>
              <a:t> 6 - А Росс </a:t>
            </a:r>
            <a:r>
              <a:rPr lang="ru-RU" sz="2400" dirty="0" err="1" smtClean="0"/>
              <a:t>Глорія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попрацювала</a:t>
            </a:r>
            <a:r>
              <a:rPr lang="ru-RU" sz="2400" dirty="0" smtClean="0"/>
              <a:t> над </a:t>
            </a:r>
            <a:r>
              <a:rPr lang="ru-RU" sz="2400" dirty="0" err="1" smtClean="0"/>
              <a:t>розвитком</a:t>
            </a:r>
            <a:r>
              <a:rPr lang="ru-RU" sz="2400" dirty="0" smtClean="0"/>
              <a:t> та постановкою звукового </a:t>
            </a:r>
            <a:r>
              <a:rPr lang="ru-RU" sz="2400" dirty="0" err="1" smtClean="0"/>
              <a:t>апарату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бажаючими</a:t>
            </a:r>
            <a:r>
              <a:rPr lang="ru-RU" sz="2400" dirty="0" smtClean="0"/>
              <a:t>, постановкою </a:t>
            </a:r>
            <a:r>
              <a:rPr lang="ru-RU" sz="2400" dirty="0" err="1" smtClean="0"/>
              <a:t>дихання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познайомила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прийомами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гри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саксофоні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зіграла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чудові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мелодії</a:t>
            </a:r>
            <a:r>
              <a:rPr lang="ru-RU" sz="24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943183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user\Desktop\Нова папка (2)\261852410_132677819159342_580339537424898705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587" y="3522450"/>
            <a:ext cx="2501662" cy="3335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3" name="Picture 3" descr="C:\Users\user\Desktop\Нова папка (2)\263038457_132677832492674_308695109177593610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8751" y="2282737"/>
            <a:ext cx="3623523" cy="2717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4" name="Picture 4" descr="C:\Users\user\Desktop\Нова папка (2)\267696085_135258932234564_706204572841788191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68790"/>
            <a:ext cx="4252280" cy="3189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5" name="Picture 5" descr="C:\Users\user\Desktop\Нова папка (2)\267513044_135258928901231_491599970449883260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5511" y="2329348"/>
            <a:ext cx="3396489" cy="4528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3" y="669925"/>
            <a:ext cx="10872537" cy="1325563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Флешмоб</a:t>
            </a:r>
            <a:r>
              <a:rPr lang="ru-RU" sz="2800" dirty="0" smtClean="0"/>
              <a:t> “</a:t>
            </a:r>
            <a:r>
              <a:rPr lang="ru-RU" sz="2800" dirty="0" err="1" smtClean="0"/>
              <a:t>Берегине</a:t>
            </a:r>
            <a:r>
              <a:rPr lang="ru-RU" sz="2800" dirty="0" smtClean="0"/>
              <a:t> моя, </a:t>
            </a:r>
            <a:r>
              <a:rPr lang="ru-RU" sz="2800" dirty="0" err="1" smtClean="0"/>
              <a:t>українська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хустко</a:t>
            </a:r>
            <a:r>
              <a:rPr lang="ru-RU" sz="2800" dirty="0" smtClean="0"/>
              <a:t>!”, приурочено до </a:t>
            </a:r>
            <a:r>
              <a:rPr lang="ru-RU" sz="2800" dirty="0" err="1" smtClean="0"/>
              <a:t>Всесвітнього</a:t>
            </a:r>
            <a:r>
              <a:rPr lang="ru-RU" sz="2800" dirty="0" smtClean="0"/>
              <a:t> Дня </a:t>
            </a:r>
            <a:r>
              <a:rPr lang="ru-RU" sz="2800" dirty="0" err="1" smtClean="0"/>
              <a:t>української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хустки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відзначається</a:t>
            </a:r>
            <a:r>
              <a:rPr lang="ru-RU" sz="2800" dirty="0" smtClean="0"/>
              <a:t> 7 </a:t>
            </a:r>
            <a:r>
              <a:rPr lang="ru-RU" sz="2800" dirty="0" err="1" smtClean="0"/>
              <a:t>грудня</a:t>
            </a:r>
            <a:r>
              <a:rPr lang="ru-RU" sz="2800" dirty="0" smtClean="0"/>
              <a:t>. </a:t>
            </a:r>
            <a:r>
              <a:rPr lang="ru-RU" sz="2800" dirty="0" err="1" smtClean="0"/>
              <a:t>Українське</a:t>
            </a:r>
            <a:r>
              <a:rPr lang="ru-RU" sz="2800" dirty="0" smtClean="0"/>
              <a:t> </a:t>
            </a:r>
            <a:r>
              <a:rPr lang="ru-RU" sz="2800" dirty="0" err="1" smtClean="0"/>
              <a:t>жіноцтво</a:t>
            </a:r>
            <a:r>
              <a:rPr lang="ru-RU" sz="2800" dirty="0" smtClean="0"/>
              <a:t> </a:t>
            </a:r>
            <a:r>
              <a:rPr lang="ru-RU" sz="2800" dirty="0" err="1" smtClean="0"/>
              <a:t>об`єднується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заради</a:t>
            </a:r>
            <a:r>
              <a:rPr lang="ru-RU" sz="2800" dirty="0" smtClean="0"/>
              <a:t> </a:t>
            </a:r>
            <a:r>
              <a:rPr lang="ru-RU" sz="2800" dirty="0" err="1" smtClean="0"/>
              <a:t>шани</a:t>
            </a:r>
            <a:r>
              <a:rPr lang="ru-RU" sz="2800" dirty="0" smtClean="0"/>
              <a:t> </a:t>
            </a:r>
            <a:r>
              <a:rPr lang="ru-RU" sz="2800" dirty="0" err="1" smtClean="0"/>
              <a:t>українських</a:t>
            </a:r>
            <a:r>
              <a:rPr lang="ru-RU" sz="2800" dirty="0" smtClean="0"/>
              <a:t> </a:t>
            </a:r>
            <a:r>
              <a:rPr lang="ru-RU" sz="2800" dirty="0" err="1" smtClean="0"/>
              <a:t>традицій</a:t>
            </a:r>
            <a:r>
              <a:rPr lang="ru-RU" sz="2800" dirty="0" smtClean="0"/>
              <a:t>, як </a:t>
            </a:r>
            <a:r>
              <a:rPr lang="ru-RU" sz="2800" dirty="0" err="1" smtClean="0"/>
              <a:t>генетичних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скарбів</a:t>
            </a:r>
            <a:r>
              <a:rPr lang="ru-RU" sz="2800" dirty="0" smtClean="0"/>
              <a:t> </a:t>
            </a:r>
            <a:r>
              <a:rPr lang="ru-RU" sz="2800" dirty="0" err="1" smtClean="0"/>
              <a:t>нашого</a:t>
            </a:r>
            <a:r>
              <a:rPr lang="ru-RU" sz="2800" dirty="0" smtClean="0"/>
              <a:t> народу </a:t>
            </a:r>
            <a:r>
              <a:rPr lang="ru-RU" sz="2800" dirty="0" err="1" smtClean="0"/>
              <a:t>учениці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педагогині</a:t>
            </a:r>
            <a:r>
              <a:rPr lang="ru-RU" sz="2800" dirty="0" smtClean="0"/>
              <a:t> </a:t>
            </a:r>
            <a:r>
              <a:rPr lang="ru-RU" sz="2800" dirty="0" err="1" smtClean="0"/>
              <a:t>Дубенського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ліцею</a:t>
            </a:r>
            <a:r>
              <a:rPr lang="ru-RU" sz="2800" dirty="0" smtClean="0"/>
              <a:t> №2 створили </a:t>
            </a:r>
            <a:r>
              <a:rPr lang="ru-RU" sz="2800" dirty="0" err="1" smtClean="0"/>
              <a:t>неймовірні</a:t>
            </a:r>
            <a:r>
              <a:rPr lang="ru-RU" sz="2800" dirty="0" smtClean="0"/>
              <a:t> </a:t>
            </a:r>
            <a:r>
              <a:rPr lang="ru-RU" sz="2800" dirty="0" err="1" smtClean="0"/>
              <a:t>образи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наповнили</a:t>
            </a:r>
            <a:r>
              <a:rPr lang="ru-RU" sz="2800" dirty="0" smtClean="0"/>
              <a:t> </a:t>
            </a:r>
            <a:r>
              <a:rPr lang="ru-RU" sz="2800" dirty="0" err="1" smtClean="0"/>
              <a:t>яскравими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барвами</a:t>
            </a:r>
            <a:r>
              <a:rPr lang="ru-RU" sz="2800" dirty="0" smtClean="0"/>
              <a:t> </a:t>
            </a:r>
            <a:r>
              <a:rPr lang="ru-RU" sz="2800" dirty="0" err="1" smtClean="0"/>
              <a:t>сьогоднішній</a:t>
            </a:r>
            <a:r>
              <a:rPr lang="ru-RU" sz="2800" dirty="0" smtClean="0"/>
              <a:t> день.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Нова папка (2)\265285860_133873835706407_550465011745868094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63" y="2618873"/>
            <a:ext cx="2989847" cy="3986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7" name="Picture 3" descr="C:\Users\user\Desktop\Нова папка (2)\265246660_133873899039734_720057026652812980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7853" y="4302579"/>
            <a:ext cx="5670838" cy="25554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8" name="Picture 4" descr="C:\Users\user\Desktop\Нова папка (2)\264487277_133873832373074_409000306743166518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0272" y="2244611"/>
            <a:ext cx="3158370" cy="23687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9" name="Picture 5" descr="C:\Users\user\Desktop\Нова папка (2)\264452785_133874049039719_358230206739742539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5838" y="2513612"/>
            <a:ext cx="3612595" cy="2709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734094"/>
            <a:ext cx="113538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Андріївські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вечорниці</a:t>
            </a:r>
            <a:r>
              <a:rPr lang="ru-RU" sz="2400" dirty="0" smtClean="0"/>
              <a:t> – одна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найцікавіших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традицій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крізь</a:t>
            </a:r>
            <a:r>
              <a:rPr lang="ru-RU" sz="2400" dirty="0" smtClean="0"/>
              <a:t> </a:t>
            </a:r>
            <a:r>
              <a:rPr lang="ru-RU" sz="2400" dirty="0" err="1" smtClean="0"/>
              <a:t>віки</a:t>
            </a:r>
            <a:r>
              <a:rPr lang="ru-RU" sz="2400" dirty="0" smtClean="0"/>
              <a:t> </a:t>
            </a:r>
            <a:r>
              <a:rPr lang="ru-RU" sz="2400" dirty="0" err="1" smtClean="0"/>
              <a:t>дійшла</a:t>
            </a:r>
            <a:r>
              <a:rPr lang="ru-RU" sz="2400" dirty="0" smtClean="0"/>
              <a:t> до </a:t>
            </a:r>
            <a:r>
              <a:rPr lang="ru-RU" sz="2400" dirty="0" err="1" smtClean="0"/>
              <a:t>нашого</a:t>
            </a:r>
            <a:r>
              <a:rPr lang="ru-RU" sz="2400" dirty="0" smtClean="0"/>
              <a:t> часу.</a:t>
            </a:r>
            <a:br>
              <a:rPr lang="ru-RU" sz="2400" dirty="0" smtClean="0"/>
            </a:br>
            <a:r>
              <a:rPr lang="ru-RU" sz="2400" dirty="0" err="1" smtClean="0"/>
              <a:t>Андріївські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вечорниці</a:t>
            </a:r>
            <a:r>
              <a:rPr lang="ru-RU" sz="2400" dirty="0" smtClean="0"/>
              <a:t> </a:t>
            </a:r>
            <a:r>
              <a:rPr lang="ru-RU" sz="2400" dirty="0" err="1" smtClean="0"/>
              <a:t>супроводжувалися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веселими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співами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довгими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дівочими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посиденьками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знайомствами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заграваннями</a:t>
            </a:r>
            <a:r>
              <a:rPr lang="ru-RU" sz="2400" dirty="0" smtClean="0"/>
              <a:t> </a:t>
            </a:r>
            <a:r>
              <a:rPr lang="ru-RU" sz="2400" dirty="0" err="1" smtClean="0"/>
              <a:t>молоді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Для 10- тих </a:t>
            </a:r>
            <a:r>
              <a:rPr lang="ru-RU" sz="2400" dirty="0" err="1" smtClean="0"/>
              <a:t>класів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свято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стало </a:t>
            </a:r>
            <a:r>
              <a:rPr lang="ru-RU" sz="2400" dirty="0" err="1" smtClean="0"/>
              <a:t>традиційним</a:t>
            </a:r>
            <a:r>
              <a:rPr lang="ru-RU" sz="2400" dirty="0" smtClean="0"/>
              <a:t>. </a:t>
            </a:r>
            <a:r>
              <a:rPr lang="ru-RU" sz="2400" dirty="0" err="1" smtClean="0"/>
              <a:t>Щороку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відтворюють</a:t>
            </a:r>
            <a:r>
              <a:rPr lang="ru-RU" sz="2400" dirty="0" smtClean="0"/>
              <a:t> обряди </a:t>
            </a:r>
            <a:r>
              <a:rPr lang="ru-RU" sz="2400" dirty="0" err="1" smtClean="0"/>
              <a:t>проведення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вечорниць</a:t>
            </a:r>
            <a:r>
              <a:rPr lang="ru-RU" sz="2400" dirty="0" smtClean="0"/>
              <a:t>, </a:t>
            </a:r>
            <a:r>
              <a:rPr lang="ru-RU" sz="2400" dirty="0" err="1" smtClean="0"/>
              <a:t>сповнені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веселощів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жартів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ворожіння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75283"/>
            <a:ext cx="10515600" cy="34016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user\Desktop\Нова папка (2)\267830436_135523115541479_93655830587291076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4821" y="2195094"/>
            <a:ext cx="3497179" cy="46629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5" name="Picture 3" descr="C:\Users\user\Desktop\Нова папка (2)\267817101_135523238874800_90920035104451774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161" y="2935741"/>
            <a:ext cx="5229678" cy="3922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6" name="Picture 4" descr="C:\Users\user\Desktop\Нова папка (2)\267803593_135523125541478_620588853764151722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07" y="2426369"/>
            <a:ext cx="4115230" cy="3086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542" y="782220"/>
            <a:ext cx="11016916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</a:t>
            </a:r>
            <a:r>
              <a:rPr lang="ru-RU" sz="2400" dirty="0" err="1" smtClean="0"/>
              <a:t>серці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кожної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дитини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живуть</a:t>
            </a:r>
            <a:r>
              <a:rPr lang="ru-RU" sz="2400" dirty="0" smtClean="0"/>
              <a:t> </a:t>
            </a:r>
            <a:r>
              <a:rPr lang="ru-RU" sz="2400" dirty="0" err="1" smtClean="0"/>
              <a:t>мрії</a:t>
            </a:r>
            <a:r>
              <a:rPr lang="ru-RU" sz="2400" dirty="0" smtClean="0"/>
              <a:t>, </a:t>
            </a:r>
            <a:r>
              <a:rPr lang="ru-RU" sz="2400" dirty="0" err="1" smtClean="0"/>
              <a:t>тож</a:t>
            </a:r>
            <a:r>
              <a:rPr lang="ru-RU" sz="2400" dirty="0" smtClean="0"/>
              <a:t>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 </a:t>
            </a:r>
            <a:r>
              <a:rPr lang="ru-RU" sz="2400" dirty="0" err="1" smtClean="0"/>
              <a:t>чекають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мрії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здійсняться</a:t>
            </a:r>
            <a:r>
              <a:rPr lang="ru-RU" sz="2400" dirty="0" smtClean="0"/>
              <a:t>. 17 </a:t>
            </a:r>
            <a:r>
              <a:rPr lang="ru-RU" sz="2400" dirty="0" err="1" smtClean="0"/>
              <a:t>грудня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Дубенському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ліцеї</a:t>
            </a:r>
            <a:r>
              <a:rPr lang="ru-RU" sz="2400" dirty="0" smtClean="0"/>
              <a:t> №2 </a:t>
            </a:r>
            <a:r>
              <a:rPr lang="ru-RU" sz="2400" dirty="0" err="1" smtClean="0"/>
              <a:t>відбулася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Піжамна</a:t>
            </a:r>
            <a:r>
              <a:rPr lang="ru-RU" sz="2400" dirty="0" smtClean="0"/>
              <a:t> </a:t>
            </a:r>
            <a:r>
              <a:rPr lang="ru-RU" sz="2400" dirty="0" err="1" smtClean="0"/>
              <a:t>вечірка</a:t>
            </a:r>
            <a:r>
              <a:rPr lang="ru-RU" sz="2400" dirty="0" smtClean="0"/>
              <a:t> до Дня Святого </a:t>
            </a:r>
            <a:r>
              <a:rPr lang="ru-RU" sz="2400" dirty="0" err="1" smtClean="0"/>
              <a:t>Миколая</a:t>
            </a:r>
            <a:r>
              <a:rPr lang="ru-RU" sz="2400" dirty="0" smtClean="0"/>
              <a:t>. У </a:t>
            </a:r>
            <a:r>
              <a:rPr lang="ru-RU" sz="2400" dirty="0" err="1" smtClean="0"/>
              <a:t>дійстві</a:t>
            </a:r>
            <a:r>
              <a:rPr lang="ru-RU" sz="2400" dirty="0" smtClean="0"/>
              <a:t> брали участь </a:t>
            </a:r>
            <a:r>
              <a:rPr lang="ru-RU" sz="2400" dirty="0" err="1" smtClean="0"/>
              <a:t>чарівні</a:t>
            </a:r>
            <a:r>
              <a:rPr lang="ru-RU" sz="2400" dirty="0" smtClean="0"/>
              <a:t> </a:t>
            </a:r>
            <a:r>
              <a:rPr lang="ru-RU" sz="2400" dirty="0" err="1" smtClean="0"/>
              <a:t>герої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звичайні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подолали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Лінь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дочекалися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Миколая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err="1" smtClean="0"/>
              <a:t>Усі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</a:t>
            </a:r>
            <a:r>
              <a:rPr lang="ru-RU" sz="2400" dirty="0" smtClean="0"/>
              <a:t> </a:t>
            </a:r>
            <a:r>
              <a:rPr lang="ru-RU" sz="2400" dirty="0" err="1" smtClean="0"/>
              <a:t>початкової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побували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святі</a:t>
            </a:r>
            <a:r>
              <a:rPr lang="ru-RU" sz="2400" dirty="0" smtClean="0"/>
              <a:t>, вони не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отримали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казкові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подарунки</a:t>
            </a:r>
            <a:r>
              <a:rPr lang="ru-RU" sz="2400" dirty="0" smtClean="0"/>
              <a:t>, а </a:t>
            </a:r>
            <a:r>
              <a:rPr lang="ru-RU" sz="2400" dirty="0" err="1" smtClean="0"/>
              <a:t>й</a:t>
            </a:r>
            <a:r>
              <a:rPr lang="ru-RU" sz="2400" dirty="0" smtClean="0"/>
              <a:t> веселий </a:t>
            </a:r>
            <a:r>
              <a:rPr lang="ru-RU" sz="2400" dirty="0" err="1" smtClean="0"/>
              <a:t>настрій</a:t>
            </a:r>
            <a:r>
              <a:rPr lang="ru-RU" sz="2400" dirty="0" smtClean="0"/>
              <a:t>,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танцювали</a:t>
            </a:r>
            <a:r>
              <a:rPr lang="ru-RU" sz="2400" dirty="0" smtClean="0"/>
              <a:t>, </a:t>
            </a:r>
            <a:r>
              <a:rPr lang="ru-RU" sz="2400" dirty="0" err="1" smtClean="0"/>
              <a:t>спостерігали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чудову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виставу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user\Desktop\Нова папка (2)\267465446_136178935475897_119561613469574337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7020" y="2181726"/>
            <a:ext cx="4174980" cy="3131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1" name="Picture 3" descr="C:\Users\user\Desktop\Нова папка (2)\267465570_136178932142564_838364972931960618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329" y="3627620"/>
            <a:ext cx="4307173" cy="3230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2" name="Picture 4" descr="C:\Users\user\Desktop\Нова папка (2)\267562744_136179018809222_90207374774521368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41320"/>
            <a:ext cx="4815538" cy="3611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6852" y="1847195"/>
            <a:ext cx="111382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- </a:t>
            </a:r>
            <a:r>
              <a:rPr lang="ru-RU" sz="2000" b="1" dirty="0">
                <a:solidFill>
                  <a:srgbClr val="C00000"/>
                </a:solidFill>
              </a:rPr>
              <a:t>«Про </a:t>
            </a:r>
            <a:r>
              <a:rPr lang="ru-RU" sz="2000" b="1" dirty="0" err="1">
                <a:solidFill>
                  <a:srgbClr val="C00000"/>
                </a:solidFill>
              </a:rPr>
              <a:t>протидію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торгівлі</a:t>
            </a:r>
            <a:r>
              <a:rPr lang="ru-RU" sz="2000" b="1" dirty="0">
                <a:solidFill>
                  <a:srgbClr val="C00000"/>
                </a:solidFill>
              </a:rPr>
              <a:t> людьми»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20.09.2011 № 3739-VI;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правовий</a:t>
            </a:r>
            <a:r>
              <a:rPr lang="ru-RU" sz="2000" b="1" dirty="0">
                <a:solidFill>
                  <a:srgbClr val="C00000"/>
                </a:solidFill>
              </a:rPr>
              <a:t> статус та </a:t>
            </a:r>
            <a:r>
              <a:rPr lang="ru-RU" sz="2000" b="1" dirty="0" err="1">
                <a:solidFill>
                  <a:srgbClr val="C00000"/>
                </a:solidFill>
              </a:rPr>
              <a:t>вшанування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пам’яті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борців</a:t>
            </a:r>
            <a:r>
              <a:rPr lang="ru-RU" sz="2000" b="1" dirty="0">
                <a:solidFill>
                  <a:srgbClr val="C00000"/>
                </a:solidFill>
              </a:rPr>
              <a:t> за </a:t>
            </a:r>
            <a:r>
              <a:rPr lang="ru-RU" sz="2000" b="1" dirty="0" err="1">
                <a:solidFill>
                  <a:srgbClr val="C00000"/>
                </a:solidFill>
              </a:rPr>
              <a:t>незалежність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у XX </a:t>
            </a:r>
            <a:r>
              <a:rPr lang="ru-RU" sz="2000" b="1" dirty="0" err="1">
                <a:solidFill>
                  <a:srgbClr val="C00000"/>
                </a:solidFill>
              </a:rPr>
              <a:t>столітті</a:t>
            </a:r>
            <a:r>
              <a:rPr lang="ru-RU" sz="2000" b="1" dirty="0">
                <a:solidFill>
                  <a:srgbClr val="C00000"/>
                </a:solidFill>
              </a:rPr>
              <a:t>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09.04.2015 № 314-VIII;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увічнення</a:t>
            </a:r>
            <a:r>
              <a:rPr lang="ru-RU" sz="2000" b="1" dirty="0">
                <a:solidFill>
                  <a:srgbClr val="C00000"/>
                </a:solidFill>
              </a:rPr>
              <a:t> перемоги над нацизмом у </a:t>
            </a:r>
            <a:r>
              <a:rPr lang="ru-RU" sz="2000" b="1" dirty="0" err="1">
                <a:solidFill>
                  <a:srgbClr val="C00000"/>
                </a:solidFill>
              </a:rPr>
              <a:t>Другій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світовій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війні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1939-1945 </a:t>
            </a:r>
            <a:r>
              <a:rPr lang="uk-UA" sz="2000" b="1" dirty="0" smtClean="0">
                <a:solidFill>
                  <a:srgbClr val="C00000"/>
                </a:solidFill>
              </a:rPr>
              <a:t>років</a:t>
            </a:r>
            <a:r>
              <a:rPr lang="uk-UA" sz="2000" b="1" dirty="0">
                <a:solidFill>
                  <a:srgbClr val="C00000"/>
                </a:solidFill>
              </a:rPr>
              <a:t>» від 09.04.2015 № 315-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засудження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комуністичного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 smtClean="0">
                <a:solidFill>
                  <a:srgbClr val="C00000"/>
                </a:solidFill>
              </a:rPr>
              <a:t>національно-соціалістичного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(</a:t>
            </a:r>
            <a:r>
              <a:rPr lang="ru-RU" sz="2000" b="1" dirty="0" err="1">
                <a:solidFill>
                  <a:srgbClr val="C00000"/>
                </a:solidFill>
              </a:rPr>
              <a:t>нацистського</a:t>
            </a:r>
            <a:r>
              <a:rPr lang="ru-RU" sz="2000" b="1" dirty="0">
                <a:solidFill>
                  <a:srgbClr val="C00000"/>
                </a:solidFill>
              </a:rPr>
              <a:t>) </a:t>
            </a:r>
            <a:r>
              <a:rPr lang="ru-RU" sz="2000" b="1" dirty="0" err="1">
                <a:solidFill>
                  <a:srgbClr val="C00000"/>
                </a:solidFill>
              </a:rPr>
              <a:t>тоталітарних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режимів</a:t>
            </a:r>
            <a:r>
              <a:rPr lang="ru-RU" sz="2000" b="1" dirty="0">
                <a:solidFill>
                  <a:srgbClr val="C00000"/>
                </a:solidFill>
              </a:rPr>
              <a:t> в </a:t>
            </a:r>
            <a:r>
              <a:rPr lang="ru-RU" sz="2000" b="1" dirty="0" err="1">
                <a:solidFill>
                  <a:srgbClr val="C00000"/>
                </a:solidFill>
              </a:rPr>
              <a:t>Україні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>
                <a:solidFill>
                  <a:srgbClr val="C00000"/>
                </a:solidFill>
              </a:rPr>
              <a:t>заборону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пропаганди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їхньої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uk-UA" sz="2000" b="1" dirty="0" smtClean="0">
                <a:solidFill>
                  <a:srgbClr val="C00000"/>
                </a:solidFill>
              </a:rPr>
              <a:t>символіки</a:t>
            </a:r>
            <a:r>
              <a:rPr lang="uk-UA" sz="2000" b="1" dirty="0">
                <a:solidFill>
                  <a:srgbClr val="C00000"/>
                </a:solidFill>
              </a:rPr>
              <a:t>» від 09.04.2015 № 317-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запобігання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>
                <a:solidFill>
                  <a:srgbClr val="C00000"/>
                </a:solidFill>
              </a:rPr>
              <a:t>протидію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домашньому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насильству</a:t>
            </a:r>
            <a:r>
              <a:rPr lang="ru-RU" sz="2000" b="1" dirty="0">
                <a:solidFill>
                  <a:srgbClr val="C00000"/>
                </a:solidFill>
              </a:rPr>
              <a:t>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07.12.2017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№ 2229-VIII;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Указ Президента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13 </a:t>
            </a:r>
            <a:r>
              <a:rPr lang="ru-RU" sz="2000" b="1" dirty="0" err="1">
                <a:solidFill>
                  <a:srgbClr val="C00000"/>
                </a:solidFill>
              </a:rPr>
              <a:t>травня</a:t>
            </a:r>
            <a:r>
              <a:rPr lang="ru-RU" sz="2000" b="1" dirty="0">
                <a:solidFill>
                  <a:srgbClr val="C00000"/>
                </a:solidFill>
              </a:rPr>
              <a:t> 2019 № 286/2019 «Про </a:t>
            </a:r>
            <a:r>
              <a:rPr lang="ru-RU" sz="2000" b="1" dirty="0" err="1">
                <a:solidFill>
                  <a:srgbClr val="C00000"/>
                </a:solidFill>
              </a:rPr>
              <a:t>Стратегію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uk-UA" sz="2000" b="1" dirty="0">
                <a:solidFill>
                  <a:srgbClr val="C00000"/>
                </a:solidFill>
              </a:rPr>
              <a:t>національно-патріотичного виховання»;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Наказ </a:t>
            </a:r>
            <a:r>
              <a:rPr lang="ru-RU" sz="2000" b="1" dirty="0" err="1">
                <a:solidFill>
                  <a:srgbClr val="C00000"/>
                </a:solidFill>
              </a:rPr>
              <a:t>Міністерства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освіти</a:t>
            </a:r>
            <a:r>
              <a:rPr lang="ru-RU" sz="2000" b="1" dirty="0">
                <a:solidFill>
                  <a:srgbClr val="C00000"/>
                </a:solidFill>
              </a:rPr>
              <a:t> і науки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29 </a:t>
            </a:r>
            <a:r>
              <a:rPr lang="ru-RU" sz="2000" b="1" dirty="0" err="1">
                <a:solidFill>
                  <a:srgbClr val="C00000"/>
                </a:solidFill>
              </a:rPr>
              <a:t>липня</a:t>
            </a:r>
            <a:r>
              <a:rPr lang="ru-RU" sz="2000" b="1" dirty="0">
                <a:solidFill>
                  <a:srgbClr val="C00000"/>
                </a:solidFill>
              </a:rPr>
              <a:t> 2019 № 1038 «</a:t>
            </a:r>
            <a:r>
              <a:rPr lang="ru-RU" sz="2000" b="1" dirty="0" smtClean="0">
                <a:solidFill>
                  <a:srgbClr val="C00000"/>
                </a:solidFill>
              </a:rPr>
              <a:t>Про </a:t>
            </a:r>
            <a:r>
              <a:rPr lang="ru-RU" sz="2000" b="1" dirty="0" err="1" smtClean="0">
                <a:solidFill>
                  <a:srgbClr val="C00000"/>
                </a:solidFill>
              </a:rPr>
              <a:t>внесення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змін</a:t>
            </a:r>
            <a:r>
              <a:rPr lang="ru-RU" sz="2000" b="1" dirty="0">
                <a:solidFill>
                  <a:srgbClr val="C00000"/>
                </a:solidFill>
              </a:rPr>
              <a:t> до наказу </a:t>
            </a:r>
            <a:r>
              <a:rPr lang="ru-RU" sz="2000" b="1" dirty="0" err="1">
                <a:solidFill>
                  <a:srgbClr val="C00000"/>
                </a:solidFill>
              </a:rPr>
              <a:t>Міністерства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освіти</a:t>
            </a:r>
            <a:r>
              <a:rPr lang="ru-RU" sz="2000" b="1" dirty="0">
                <a:solidFill>
                  <a:srgbClr val="C00000"/>
                </a:solidFill>
              </a:rPr>
              <a:t> і науки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16.06.2015 р. </a:t>
            </a:r>
            <a:r>
              <a:rPr lang="ru-RU" sz="2000" b="1" dirty="0" smtClean="0">
                <a:solidFill>
                  <a:srgbClr val="C00000"/>
                </a:solidFill>
              </a:rPr>
              <a:t>№</a:t>
            </a:r>
            <a:r>
              <a:rPr lang="uk-UA" sz="2000" b="1" dirty="0" smtClean="0">
                <a:solidFill>
                  <a:srgbClr val="C00000"/>
                </a:solidFill>
              </a:rPr>
              <a:t>641</a:t>
            </a:r>
            <a:r>
              <a:rPr lang="uk-UA" sz="2000" b="1" dirty="0">
                <a:solidFill>
                  <a:srgbClr val="C00000"/>
                </a:solidFill>
              </a:rPr>
              <a:t>»;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0178" y="889061"/>
            <a:ext cx="6193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Нормативна база виховання:</a:t>
            </a:r>
            <a:endParaRPr lang="uk-UA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9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668" y="605757"/>
            <a:ext cx="10920663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До Нового року </a:t>
            </a:r>
            <a:r>
              <a:rPr lang="ru-RU" sz="2400" dirty="0" err="1" smtClean="0"/>
              <a:t>залишилося</a:t>
            </a:r>
            <a:r>
              <a:rPr lang="ru-RU" sz="2400" dirty="0" smtClean="0"/>
              <a:t> 3 </a:t>
            </a:r>
            <a:r>
              <a:rPr lang="ru-RU" sz="2400" dirty="0" err="1" smtClean="0"/>
              <a:t>дні</a:t>
            </a:r>
            <a:r>
              <a:rPr lang="ru-RU" sz="2400" dirty="0" smtClean="0"/>
              <a:t>: у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передсвятковий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настрій</a:t>
            </a:r>
            <a:r>
              <a:rPr lang="ru-RU" sz="2400" dirty="0" smtClean="0"/>
              <a:t>,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</a:t>
            </a:r>
            <a:r>
              <a:rPr lang="ru-RU" sz="2400" dirty="0" err="1" smtClean="0"/>
              <a:t>готуються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зустрічі</a:t>
            </a:r>
            <a:r>
              <a:rPr lang="ru-RU" sz="2400" dirty="0" smtClean="0"/>
              <a:t> </a:t>
            </a:r>
            <a:r>
              <a:rPr lang="ru-RU" sz="2400" dirty="0" err="1" smtClean="0"/>
              <a:t>Блакитного</a:t>
            </a:r>
            <a:r>
              <a:rPr lang="ru-RU" sz="2400" dirty="0" smtClean="0"/>
              <a:t> Водяного Тигра. </a:t>
            </a:r>
            <a:r>
              <a:rPr lang="ru-RU" sz="2400" dirty="0" err="1" smtClean="0"/>
              <a:t>Учні</a:t>
            </a:r>
            <a:r>
              <a:rPr lang="ru-RU" sz="2400" dirty="0" smtClean="0"/>
              <a:t> 11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> </a:t>
            </a:r>
            <a:r>
              <a:rPr lang="ru-RU" sz="2400" dirty="0" err="1" smtClean="0"/>
              <a:t>вітали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усіх</a:t>
            </a:r>
            <a:r>
              <a:rPr lang="ru-RU" sz="2400" dirty="0" smtClean="0"/>
              <a:t> </a:t>
            </a:r>
            <a:r>
              <a:rPr lang="ru-RU" sz="2400" dirty="0" err="1" smtClean="0"/>
              <a:t>ліцеїстів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новорічними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святами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Пантера, Тигр, </a:t>
            </a:r>
            <a:r>
              <a:rPr lang="ru-RU" sz="2400" dirty="0" err="1" smtClean="0"/>
              <a:t>Бик</a:t>
            </a:r>
            <a:r>
              <a:rPr lang="ru-RU" sz="2400" dirty="0" smtClean="0"/>
              <a:t>, </a:t>
            </a:r>
            <a:r>
              <a:rPr lang="ru-RU" sz="2400" dirty="0" err="1" smtClean="0"/>
              <a:t>Дід</a:t>
            </a:r>
            <a:r>
              <a:rPr lang="ru-RU" sz="2400" dirty="0" smtClean="0"/>
              <a:t> Мороз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Снігурка</a:t>
            </a:r>
            <a:r>
              <a:rPr lang="ru-RU" sz="2400" dirty="0" smtClean="0"/>
              <a:t> провели </a:t>
            </a:r>
            <a:r>
              <a:rPr lang="ru-RU" sz="2400" dirty="0" err="1" smtClean="0"/>
              <a:t>незабутній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флешмоб</a:t>
            </a:r>
            <a:r>
              <a:rPr lang="ru-RU" sz="2400" dirty="0" smtClean="0"/>
              <a:t>. </a:t>
            </a:r>
            <a:r>
              <a:rPr lang="ru-RU" sz="2400" dirty="0" err="1" smtClean="0"/>
              <a:t>Гамір</a:t>
            </a:r>
            <a:r>
              <a:rPr lang="ru-RU" sz="2400" dirty="0" smtClean="0"/>
              <a:t>, веселий </a:t>
            </a:r>
            <a:r>
              <a:rPr lang="ru-RU" sz="2400" dirty="0" err="1" smtClean="0"/>
              <a:t>настрій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новорічні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посмішки</a:t>
            </a:r>
            <a:r>
              <a:rPr lang="ru-RU" sz="2400" dirty="0" smtClean="0"/>
              <a:t>, – все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супроводжувало</a:t>
            </a:r>
            <a:r>
              <a:rPr lang="ru-RU" sz="2400" dirty="0" smtClean="0"/>
              <a:t>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флешмобу</a:t>
            </a:r>
            <a:r>
              <a:rPr lang="ru-RU" sz="2400" dirty="0" smtClean="0"/>
              <a:t> у кожному </a:t>
            </a:r>
            <a:r>
              <a:rPr lang="ru-RU" sz="2400" dirty="0" err="1" smtClean="0"/>
              <a:t>класі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user\Desktop\Нова папка (2)\270199643_138644388562685_70767398948132602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8297"/>
            <a:ext cx="4239684" cy="31797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579" name="Picture 3" descr="C:\Users\user\Desktop\Нова папка (2)\270209304_138644391896018_713354844625980383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8680" y="3309692"/>
            <a:ext cx="4731077" cy="35483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580" name="Picture 4" descr="C:\Users\user\Desktop\Нова папка (2)\270275057_138644461896011_113735351464384633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8098" y="1936560"/>
            <a:ext cx="5273902" cy="3955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5546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hlinkClick r:id="rId2"/>
              </a:rPr>
              <a:t>#</a:t>
            </a:r>
            <a:r>
              <a:rPr lang="ru-RU" sz="2400" dirty="0" err="1" smtClean="0">
                <a:hlinkClick r:id="rId2"/>
              </a:rPr>
              <a:t>Україна_це_ми</a:t>
            </a:r>
            <a:r>
              <a:rPr lang="ru-RU" sz="2400" dirty="0" smtClean="0"/>
              <a:t> , </a:t>
            </a:r>
            <a:r>
              <a:rPr lang="ru-RU" sz="2400" dirty="0" smtClean="0">
                <a:hlinkClick r:id="rId3"/>
              </a:rPr>
              <a:t>#УДЦНПВ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 err="1" smtClean="0"/>
              <a:t>Єдині</a:t>
            </a:r>
            <a:r>
              <a:rPr lang="ru-RU" sz="2400" dirty="0" smtClean="0"/>
              <a:t>» </a:t>
            </a:r>
            <a:br>
              <a:rPr lang="ru-RU" sz="2400" dirty="0" smtClean="0"/>
            </a:br>
            <a:r>
              <a:rPr lang="ru-RU" sz="2400" dirty="0" smtClean="0"/>
              <a:t>Ми </a:t>
            </a:r>
            <a:r>
              <a:rPr lang="ru-RU" sz="2400" dirty="0" err="1" smtClean="0"/>
              <a:t>горді</a:t>
            </a:r>
            <a:r>
              <a:rPr lang="ru-RU" sz="2400" dirty="0" smtClean="0"/>
              <a:t> </a:t>
            </a:r>
            <a:r>
              <a:rPr lang="ru-RU" sz="2400" dirty="0" err="1" smtClean="0"/>
              <a:t>зватися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українцями</a:t>
            </a:r>
            <a:r>
              <a:rPr lang="ru-RU" sz="2400" dirty="0" smtClean="0"/>
              <a:t>. </a:t>
            </a:r>
            <a:r>
              <a:rPr lang="ru-RU" sz="2400" dirty="0" err="1" smtClean="0"/>
              <a:t>Поклик</a:t>
            </a:r>
            <a:r>
              <a:rPr lang="ru-RU" sz="2400" dirty="0" smtClean="0"/>
              <a:t> </a:t>
            </a:r>
            <a:r>
              <a:rPr lang="ru-RU" sz="2400" dirty="0" err="1" smtClean="0"/>
              <a:t>рідної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землі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завжди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відчували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наші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прадіди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діди</a:t>
            </a:r>
            <a:r>
              <a:rPr lang="ru-RU" sz="2400" dirty="0" smtClean="0"/>
              <a:t>, </a:t>
            </a:r>
            <a:r>
              <a:rPr lang="ru-RU" sz="2400" dirty="0" err="1" smtClean="0"/>
              <a:t>ті</a:t>
            </a:r>
            <a:r>
              <a:rPr lang="ru-RU" sz="2400" dirty="0" smtClean="0"/>
              <a:t>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</a:t>
            </a:r>
            <a:r>
              <a:rPr lang="ru-RU" sz="2400" dirty="0" err="1" smtClean="0"/>
              <a:t>живе</a:t>
            </a:r>
            <a:r>
              <a:rPr lang="ru-RU" sz="2400" dirty="0" smtClean="0"/>
              <a:t> в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ті</a:t>
            </a:r>
            <a:r>
              <a:rPr lang="ru-RU" sz="2400" dirty="0" smtClean="0"/>
              <a:t>, кого доля закинула на </a:t>
            </a:r>
            <a:r>
              <a:rPr lang="ru-RU" sz="2400" dirty="0" err="1" smtClean="0"/>
              <a:t>чужину</a:t>
            </a:r>
            <a:r>
              <a:rPr lang="ru-RU" sz="2400" dirty="0" smtClean="0"/>
              <a:t>. І де б не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українець</a:t>
            </a:r>
            <a:r>
              <a:rPr lang="ru-RU" sz="2400" dirty="0" smtClean="0"/>
              <a:t>, </a:t>
            </a:r>
            <a:r>
              <a:rPr lang="ru-RU" sz="2400" dirty="0" err="1" smtClean="0"/>
              <a:t>захвилюється</a:t>
            </a:r>
            <a:r>
              <a:rPr lang="ru-RU" sz="2400" dirty="0" smtClean="0"/>
              <a:t> аж до </a:t>
            </a:r>
            <a:r>
              <a:rPr lang="ru-RU" sz="2400" dirty="0" err="1" smtClean="0"/>
              <a:t>сліз</a:t>
            </a:r>
            <a:r>
              <a:rPr lang="ru-RU" sz="2400" dirty="0" smtClean="0"/>
              <a:t>, </a:t>
            </a:r>
            <a:r>
              <a:rPr lang="ru-RU" sz="2400" dirty="0" err="1" smtClean="0"/>
              <a:t>почувши</a:t>
            </a:r>
            <a:r>
              <a:rPr lang="ru-RU" sz="2400" dirty="0" smtClean="0"/>
              <a:t> </a:t>
            </a:r>
            <a:r>
              <a:rPr lang="ru-RU" sz="2400" dirty="0" err="1" smtClean="0"/>
              <a:t>рідне</a:t>
            </a:r>
            <a:r>
              <a:rPr lang="ru-RU" sz="2400" dirty="0" smtClean="0"/>
              <a:t> слово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807367"/>
            <a:ext cx="10515600" cy="33695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user\Desktop\Нова папка (2)\271975865_143410444752746_451246727687851966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24549"/>
            <a:ext cx="2645002" cy="397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3" name="Picture 3" descr="C:\Users\user\Desktop\Нова папка (2)\271996100_143410521419405_578318772989539245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347" y="2123511"/>
            <a:ext cx="2770217" cy="3693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4" name="Picture 4" descr="C:\Users\user\Desktop\Нова папка (2)\272031632_143410631419394_4367431302602174499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778" y="2059278"/>
            <a:ext cx="4119222" cy="2739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5" name="Picture 5" descr="C:\Users\user\Desktop\Нова папка (2)\272053785_143410414752749_712726025308490095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0148" y="4265158"/>
            <a:ext cx="3457122" cy="2592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6" name="Picture 6" descr="C:\Users\user\Desktop\Нова папка (2)\272054402_143410691419388_7377563151752421257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0792" y="2721562"/>
            <a:ext cx="2615746" cy="39332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0341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Учні</a:t>
            </a:r>
            <a:r>
              <a:rPr lang="ru-RU" sz="2400" dirty="0" smtClean="0"/>
              <a:t> 6-Б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> взяли участь у </a:t>
            </a:r>
            <a:r>
              <a:rPr lang="ru-RU" sz="2400" dirty="0" err="1" smtClean="0"/>
              <a:t>Всеукраїнському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конкурсі</a:t>
            </a:r>
            <a:r>
              <a:rPr lang="ru-RU" sz="2400" dirty="0" smtClean="0"/>
              <a:t> «</a:t>
            </a:r>
            <a:r>
              <a:rPr lang="ru-RU" sz="2400" dirty="0" err="1" smtClean="0"/>
              <a:t>Благодійники</a:t>
            </a:r>
            <a:r>
              <a:rPr lang="ru-RU" sz="2400" dirty="0" smtClean="0"/>
              <a:t> в </a:t>
            </a:r>
            <a:r>
              <a:rPr lang="ru-RU" sz="2400" dirty="0" err="1" smtClean="0"/>
              <a:t>дії</a:t>
            </a:r>
            <a:r>
              <a:rPr lang="ru-RU" sz="2400" dirty="0" smtClean="0"/>
              <a:t>» </a:t>
            </a:r>
            <a:r>
              <a:rPr lang="ru-RU" sz="2400" dirty="0" smtClean="0">
                <a:hlinkClick r:id="rId2"/>
              </a:rPr>
              <a:t>https://happypaw.ua/ua/bioethics/contests/one/11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Мета конкурсу:</a:t>
            </a:r>
            <a:br>
              <a:rPr lang="ru-RU" sz="2400" dirty="0" smtClean="0"/>
            </a:br>
            <a:r>
              <a:rPr lang="ru-RU" sz="2400" dirty="0" smtClean="0"/>
              <a:t>-пропедевтика гуманного </a:t>
            </a:r>
            <a:r>
              <a:rPr lang="ru-RU" sz="2400" dirty="0" err="1" smtClean="0"/>
              <a:t>ставлення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 в </a:t>
            </a:r>
            <a:r>
              <a:rPr lang="ru-RU" sz="2400" dirty="0" err="1" smtClean="0"/>
              <a:t>суспільстві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ru-RU" sz="2400" dirty="0" smtClean="0"/>
              <a:t>-</a:t>
            </a:r>
            <a:r>
              <a:rPr lang="ru-RU" sz="2400" dirty="0" err="1" smtClean="0"/>
              <a:t>поглиблення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школярів</a:t>
            </a:r>
            <a:r>
              <a:rPr lang="ru-RU" sz="2400" dirty="0" smtClean="0"/>
              <a:t> про правила догляду за </a:t>
            </a:r>
            <a:r>
              <a:rPr lang="ru-RU" sz="2400" dirty="0" err="1" smtClean="0"/>
              <a:t>домашніми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тваринами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волонтерство</a:t>
            </a:r>
            <a:r>
              <a:rPr lang="ru-RU" sz="2400" dirty="0" smtClean="0"/>
              <a:t>;</a:t>
            </a:r>
            <a:br>
              <a:rPr lang="ru-RU" sz="2400" dirty="0" smtClean="0"/>
            </a:br>
            <a:r>
              <a:rPr lang="ru-RU" sz="2400" dirty="0" smtClean="0"/>
              <a:t>-</a:t>
            </a:r>
            <a:r>
              <a:rPr lang="ru-RU" sz="2400" dirty="0" err="1" smtClean="0"/>
              <a:t>залучення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 до </a:t>
            </a:r>
            <a:r>
              <a:rPr lang="ru-RU" sz="2400" dirty="0" err="1" smtClean="0"/>
              <a:t>практичної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допомоги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тваринам</a:t>
            </a:r>
            <a:r>
              <a:rPr lang="ru-RU" sz="2400" dirty="0" smtClean="0"/>
              <a:t>;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72108832_143431404750650_800074535199261600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59024"/>
            <a:ext cx="2999232" cy="3998976"/>
          </a:xfrm>
          <a:prstGeom prst="rect">
            <a:avLst/>
          </a:prstGeom>
          <a:noFill/>
        </p:spPr>
      </p:pic>
      <p:pic>
        <p:nvPicPr>
          <p:cNvPr id="1027" name="Picture 3" descr="C:\Users\user\Desktop\272122335_143431388083985_802780223497408941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064" y="3429000"/>
            <a:ext cx="3547872" cy="2660904"/>
          </a:xfrm>
          <a:prstGeom prst="rect">
            <a:avLst/>
          </a:prstGeom>
          <a:noFill/>
        </p:spPr>
      </p:pic>
      <p:pic>
        <p:nvPicPr>
          <p:cNvPr id="1028" name="Picture 4" descr="C:\Users\user\Desktop\272174743_143431414750649_309641223894019734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9871" y="2783227"/>
            <a:ext cx="3547873" cy="2660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97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Символ </a:t>
            </a:r>
            <a:r>
              <a:rPr lang="ru-RU" sz="4000" dirty="0" err="1" smtClean="0"/>
              <a:t>боротьби</a:t>
            </a:r>
            <a:r>
              <a:rPr lang="ru-RU" sz="4000" dirty="0" smtClean="0"/>
              <a:t> за волю - </a:t>
            </a:r>
            <a:r>
              <a:rPr lang="ru-RU" sz="4000" dirty="0" err="1" smtClean="0"/>
              <a:t>Соборність</a:t>
            </a:r>
            <a:r>
              <a:rPr lang="ru-RU" sz="4000" dirty="0" smtClean="0"/>
              <a:t>!</a:t>
            </a:r>
            <a:br>
              <a:rPr lang="ru-RU" sz="4000" dirty="0" smtClean="0"/>
            </a:br>
            <a:r>
              <a:rPr lang="ru-RU" sz="4000" dirty="0" err="1" smtClean="0"/>
              <a:t>Порозуміння</a:t>
            </a:r>
            <a:r>
              <a:rPr lang="ru-RU" sz="4000" dirty="0" smtClean="0"/>
              <a:t> </a:t>
            </a:r>
            <a:r>
              <a:rPr lang="ru-RU" sz="4000" dirty="0" err="1" smtClean="0"/>
              <a:t>між</a:t>
            </a:r>
            <a:r>
              <a:rPr lang="ru-RU" sz="4000" dirty="0" smtClean="0"/>
              <a:t> людьми - </a:t>
            </a:r>
            <a:r>
              <a:rPr lang="ru-RU" sz="4000" dirty="0" err="1" smtClean="0"/>
              <a:t>Соборність</a:t>
            </a:r>
            <a:r>
              <a:rPr lang="ru-RU" sz="4000" dirty="0" smtClean="0"/>
              <a:t>!</a:t>
            </a:r>
            <a:br>
              <a:rPr lang="ru-RU" sz="4000" dirty="0" smtClean="0"/>
            </a:br>
            <a:r>
              <a:rPr lang="ru-RU" sz="4000" dirty="0" err="1" smtClean="0"/>
              <a:t>Часточка</a:t>
            </a:r>
            <a:r>
              <a:rPr lang="ru-RU" sz="4000" dirty="0" smtClean="0"/>
              <a:t> </a:t>
            </a:r>
            <a:r>
              <a:rPr lang="ru-RU" sz="4000" dirty="0" err="1" smtClean="0"/>
              <a:t>надії</a:t>
            </a:r>
            <a:r>
              <a:rPr lang="ru-RU" sz="4000" dirty="0" smtClean="0"/>
              <a:t> </a:t>
            </a:r>
            <a:r>
              <a:rPr lang="ru-RU" sz="4000" dirty="0" err="1" smtClean="0"/>
              <a:t>і</a:t>
            </a:r>
            <a:r>
              <a:rPr lang="ru-RU" sz="4000" dirty="0" smtClean="0"/>
              <a:t> </a:t>
            </a:r>
            <a:r>
              <a:rPr lang="ru-RU" sz="4000" dirty="0" err="1" smtClean="0"/>
              <a:t>віри</a:t>
            </a:r>
            <a:r>
              <a:rPr lang="ru-RU" sz="4000" dirty="0" smtClean="0"/>
              <a:t> у </a:t>
            </a:r>
            <a:r>
              <a:rPr lang="ru-RU" sz="4000" dirty="0" err="1" smtClean="0"/>
              <a:t>майбутнє</a:t>
            </a:r>
            <a:r>
              <a:rPr lang="ru-RU" sz="4000" dirty="0" smtClean="0"/>
              <a:t> - </a:t>
            </a:r>
            <a:r>
              <a:rPr lang="ru-RU" sz="4000" dirty="0" err="1" smtClean="0"/>
              <a:t>Соборність</a:t>
            </a:r>
            <a:r>
              <a:rPr lang="ru-RU" sz="4000" dirty="0" smtClean="0"/>
              <a:t>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Нова папка (2)\272783730_144888714604919_164050041414960052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0583" y="3683833"/>
            <a:ext cx="6447266" cy="290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user\Desktop\Нова папка (2)\272160149_143630214730769_52435285558887570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6693" y="1742606"/>
            <a:ext cx="4497049" cy="337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C:\Users\user\Desktop\Нова папка (2)\272249918_143630241397433_197926396064884104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981" y="1854048"/>
            <a:ext cx="3311410" cy="2483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4853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14 лютого у </a:t>
            </a:r>
            <a:r>
              <a:rPr lang="ru-RU" sz="3200" dirty="0" err="1" smtClean="0"/>
              <a:t>ліцеї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пройшов</a:t>
            </a:r>
            <a:r>
              <a:rPr lang="ru-RU" sz="3200" dirty="0" smtClean="0"/>
              <a:t> </a:t>
            </a:r>
            <a:r>
              <a:rPr lang="ru-RU" sz="3200" dirty="0" err="1" smtClean="0"/>
              <a:t>флешмоб</a:t>
            </a:r>
            <a:r>
              <a:rPr lang="ru-RU" sz="3200" dirty="0" smtClean="0"/>
              <a:t> "</a:t>
            </a:r>
            <a:r>
              <a:rPr lang="ru-RU" sz="3200" dirty="0" err="1" smtClean="0"/>
              <a:t>Червоний</a:t>
            </a:r>
            <a:r>
              <a:rPr lang="ru-RU" sz="3200" dirty="0" smtClean="0"/>
              <a:t> - </a:t>
            </a:r>
            <a:r>
              <a:rPr lang="ru-RU" sz="3200" dirty="0" err="1" smtClean="0"/>
              <a:t>колір</a:t>
            </a:r>
            <a:r>
              <a:rPr lang="ru-RU" sz="3200" dirty="0" smtClean="0"/>
              <a:t> </a:t>
            </a:r>
            <a:r>
              <a:rPr lang="ru-RU" sz="3200" dirty="0" err="1" smtClean="0"/>
              <a:t>кохання</a:t>
            </a:r>
            <a:r>
              <a:rPr lang="ru-RU" sz="3200" dirty="0" smtClean="0"/>
              <a:t>" та </a:t>
            </a:r>
            <a:r>
              <a:rPr lang="ru-RU" sz="3200" dirty="0" err="1" smtClean="0"/>
              <a:t>діяла</a:t>
            </a:r>
            <a:r>
              <a:rPr lang="ru-RU" sz="3200" dirty="0" smtClean="0"/>
              <a:t> "</a:t>
            </a:r>
            <a:r>
              <a:rPr lang="ru-RU" sz="3200" dirty="0" err="1" smtClean="0"/>
              <a:t>Пошта</a:t>
            </a:r>
            <a:r>
              <a:rPr lang="ru-RU" sz="3200" dirty="0" smtClean="0"/>
              <a:t> святого Валентина" ( </a:t>
            </a:r>
            <a:r>
              <a:rPr lang="ru-RU" sz="3200" dirty="0" err="1" smtClean="0"/>
              <a:t>валентинки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пошти</a:t>
            </a:r>
            <a:r>
              <a:rPr lang="ru-RU" sz="3200" dirty="0" smtClean="0"/>
              <a:t> </a:t>
            </a:r>
            <a:r>
              <a:rPr lang="ru-RU" sz="3200" dirty="0" err="1" smtClean="0"/>
              <a:t>рознесли</a:t>
            </a:r>
            <a:r>
              <a:rPr lang="ru-RU" sz="3200" dirty="0" smtClean="0"/>
              <a:t> «</a:t>
            </a:r>
            <a:r>
              <a:rPr lang="ru-RU" sz="3200" dirty="0" err="1" smtClean="0"/>
              <a:t>Ангели</a:t>
            </a:r>
            <a:r>
              <a:rPr lang="ru-RU" sz="3200" dirty="0" smtClean="0"/>
              <a:t> </a:t>
            </a:r>
            <a:r>
              <a:rPr lang="ru-RU" sz="3200" dirty="0" err="1" smtClean="0"/>
              <a:t>кохання</a:t>
            </a:r>
            <a:r>
              <a:rPr lang="ru-RU" sz="3200" dirty="0" smtClean="0"/>
              <a:t>»).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89504" y="1789049"/>
            <a:ext cx="8464296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 descr="C:\Users\user\Desktop\Нова папка (2)\273549565_149029690857488_3917482748068169086_n.jpg"/>
          <p:cNvPicPr>
            <a:picLocks noChangeAspect="1" noChangeArrowheads="1"/>
          </p:cNvPicPr>
          <p:nvPr/>
        </p:nvPicPr>
        <p:blipFill>
          <a:blip r:embed="rId2" cstate="print"/>
          <a:srcRect t="30134"/>
          <a:stretch>
            <a:fillRect/>
          </a:stretch>
        </p:blipFill>
        <p:spPr bwMode="auto">
          <a:xfrm>
            <a:off x="6096000" y="1800166"/>
            <a:ext cx="2389632" cy="222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user\Desktop\Нова папка (2)\273617035_149029770857480_674035728675070621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497" y="3620245"/>
            <a:ext cx="4317006" cy="323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user\Desktop\Нова папка (2)\273579496_149029707524153_66866689659744171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22" y="1731429"/>
            <a:ext cx="2546357" cy="339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user\Desktop\Нова папка (2)\273880092_149029787524145_556612549187681549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1725" y="1864991"/>
            <a:ext cx="3470275" cy="462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user\Desktop\Нова папка (2)\274008590_149029710857486_271933783637290122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843" y="3429000"/>
            <a:ext cx="2294859" cy="305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18-20 лютого 2014 року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 пережила </a:t>
            </a:r>
            <a:r>
              <a:rPr lang="ru-RU" sz="2400" dirty="0" err="1" smtClean="0"/>
              <a:t>найтрагічніші</a:t>
            </a:r>
            <a:r>
              <a:rPr lang="ru-RU" sz="2400" dirty="0" smtClean="0"/>
              <a:t> </a:t>
            </a:r>
            <a:r>
              <a:rPr lang="ru-RU" sz="2400" dirty="0" err="1" smtClean="0"/>
              <a:t>сторінки</a:t>
            </a:r>
            <a:r>
              <a:rPr lang="ru-RU" sz="2400" dirty="0" smtClean="0"/>
              <a:t> в </a:t>
            </a:r>
            <a:r>
              <a:rPr lang="ru-RU" sz="2400" dirty="0" err="1" smtClean="0"/>
              <a:t>історії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своєї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незалежності</a:t>
            </a:r>
            <a:r>
              <a:rPr lang="ru-RU" sz="2400" dirty="0" smtClean="0"/>
              <a:t>. На очах у </a:t>
            </a:r>
            <a:r>
              <a:rPr lang="ru-RU" sz="2400" dirty="0" err="1" smtClean="0"/>
              <a:t>всього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 </a:t>
            </a:r>
            <a:r>
              <a:rPr lang="ru-RU" sz="2400" dirty="0" err="1" smtClean="0"/>
              <a:t>тодішня</a:t>
            </a:r>
            <a:r>
              <a:rPr lang="ru-RU" sz="2400" dirty="0" smtClean="0"/>
              <a:t> </a:t>
            </a:r>
            <a:r>
              <a:rPr lang="ru-RU" sz="2400" dirty="0" err="1" smtClean="0"/>
              <a:t>диктаторська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влада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розстрілювала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народ: </a:t>
            </a:r>
            <a:r>
              <a:rPr lang="ru-RU" sz="2400" dirty="0" err="1" smtClean="0"/>
              <a:t>тисячі</a:t>
            </a:r>
            <a:r>
              <a:rPr lang="ru-RU" sz="2400" dirty="0" smtClean="0"/>
              <a:t> поранено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100 людей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вбито. </a:t>
            </a:r>
            <a:r>
              <a:rPr lang="ru-RU" sz="2400" dirty="0" err="1" smtClean="0"/>
              <a:t>Безсмертні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душі</a:t>
            </a:r>
            <a:r>
              <a:rPr lang="ru-RU" sz="2400" dirty="0" smtClean="0"/>
              <a:t> </a:t>
            </a:r>
            <a:r>
              <a:rPr lang="ru-RU" sz="2400" dirty="0" err="1" smtClean="0"/>
              <a:t>вбитих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закатованих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відійшли</a:t>
            </a:r>
            <a:r>
              <a:rPr lang="ru-RU" sz="2400" dirty="0" smtClean="0"/>
              <a:t> у небеса, стали нашими </a:t>
            </a:r>
            <a:r>
              <a:rPr lang="ru-RU" sz="2400" dirty="0" err="1" smtClean="0"/>
              <a:t>ангелами-охоронцями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вічно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житимуть</a:t>
            </a:r>
            <a:r>
              <a:rPr lang="ru-RU" sz="2400" dirty="0" smtClean="0"/>
              <a:t> у </a:t>
            </a:r>
            <a:r>
              <a:rPr lang="ru-RU" sz="2400" dirty="0" err="1" smtClean="0"/>
              <a:t>народній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пам'яті</a:t>
            </a:r>
            <a:r>
              <a:rPr lang="ru-RU" sz="2400" dirty="0" smtClean="0"/>
              <a:t>, </a:t>
            </a:r>
            <a:r>
              <a:rPr lang="ru-RU" sz="2400" dirty="0" err="1" smtClean="0"/>
              <a:t>бо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саме</a:t>
            </a:r>
            <a:r>
              <a:rPr lang="ru-RU" sz="2400" dirty="0" smtClean="0"/>
              <a:t> ГЕРОЇ </a:t>
            </a:r>
            <a:r>
              <a:rPr lang="ru-RU" sz="2400" dirty="0" err="1" smtClean="0"/>
              <a:t>тримають</a:t>
            </a:r>
            <a:r>
              <a:rPr lang="ru-RU" sz="2400" dirty="0" smtClean="0"/>
              <a:t> небо.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82273"/>
            <a:ext cx="10515600" cy="15946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user\Desktop\Нова папка (2)\273803256_149868504106940_304515572095978818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90" y="2225533"/>
            <a:ext cx="5731409" cy="4298557"/>
          </a:xfrm>
          <a:prstGeom prst="rect">
            <a:avLst/>
          </a:prstGeom>
          <a:noFill/>
        </p:spPr>
      </p:pic>
      <p:pic>
        <p:nvPicPr>
          <p:cNvPr id="29699" name="Picture 3" descr="C:\Users\user\Desktop\Нова папка (2)\273872633_149868500773607_336968857561459410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861" y="2521654"/>
            <a:ext cx="5372063" cy="4029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Добрі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 </a:t>
            </a:r>
            <a:r>
              <a:rPr lang="ru-RU" dirty="0" err="1" smtClean="0"/>
              <a:t>вершаться</a:t>
            </a:r>
            <a:r>
              <a:rPr lang="ru-RU" dirty="0" smtClean="0"/>
              <a:t> </a:t>
            </a:r>
            <a:r>
              <a:rPr lang="ru-RU" dirty="0" err="1" smtClean="0"/>
              <a:t>безкорисливо</a:t>
            </a:r>
            <a:r>
              <a:rPr lang="ru-RU" dirty="0" smtClean="0"/>
              <a:t>... тому </a:t>
            </a:r>
            <a:r>
              <a:rPr lang="ru-RU" dirty="0" err="1" smtClean="0"/>
              <a:t>що</a:t>
            </a:r>
            <a:r>
              <a:rPr lang="ru-RU" dirty="0" smtClean="0"/>
              <a:t> так треба.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Нова папка (2)\275133663_153999293693861_369460780505704966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4507" y="1500731"/>
            <a:ext cx="3707493" cy="4943324"/>
          </a:xfrm>
          <a:prstGeom prst="rect">
            <a:avLst/>
          </a:prstGeom>
          <a:noFill/>
        </p:spPr>
      </p:pic>
      <p:pic>
        <p:nvPicPr>
          <p:cNvPr id="30723" name="Picture 3" descr="C:\Users\user\Desktop\Нова папка (2)\275248553_153992277027896_25950751492651897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735" y="3771458"/>
            <a:ext cx="3615716" cy="2711787"/>
          </a:xfrm>
          <a:prstGeom prst="rect">
            <a:avLst/>
          </a:prstGeom>
          <a:noFill/>
        </p:spPr>
      </p:pic>
      <p:pic>
        <p:nvPicPr>
          <p:cNvPr id="30724" name="Picture 4" descr="C:\Users\user\Desktop\Нова папка (2)\275279903_153999193693871_713464957130779821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27" y="1382842"/>
            <a:ext cx="4187252" cy="3140439"/>
          </a:xfrm>
          <a:prstGeom prst="rect">
            <a:avLst/>
          </a:prstGeom>
          <a:noFill/>
        </p:spPr>
      </p:pic>
      <p:pic>
        <p:nvPicPr>
          <p:cNvPr id="30725" name="Picture 5" descr="C:\Users\user\Desktop\Нова папка (2)\275380141_153992273694563_497240417343605348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62" y="1469961"/>
            <a:ext cx="2951828" cy="2213872"/>
          </a:xfrm>
          <a:prstGeom prst="rect">
            <a:avLst/>
          </a:prstGeom>
          <a:noFill/>
        </p:spPr>
      </p:pic>
      <p:pic>
        <p:nvPicPr>
          <p:cNvPr id="30726" name="Picture 6" descr="C:\Users\user\Desktop\Нова папка (2)\275415780_153992270361230_225614579035133676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9384" y="4613222"/>
            <a:ext cx="2553325" cy="1914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4906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Воскресіння</a:t>
            </a:r>
            <a:r>
              <a:rPr lang="ru-RU" sz="2400" dirty="0" smtClean="0"/>
              <a:t> Христове </a:t>
            </a:r>
            <a:r>
              <a:rPr lang="ru-RU" sz="2400" dirty="0" err="1" smtClean="0"/>
              <a:t>міцно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пов'язане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вірою</a:t>
            </a:r>
            <a:r>
              <a:rPr lang="ru-RU" sz="2400" dirty="0" smtClean="0"/>
              <a:t> у </a:t>
            </a:r>
            <a:r>
              <a:rPr lang="ru-RU" sz="2400" dirty="0" err="1" smtClean="0"/>
              <a:t>воскресіння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 </a:t>
            </a:r>
            <a:r>
              <a:rPr lang="ru-RU" sz="2400" dirty="0" err="1" smtClean="0"/>
              <a:t>Цьогоріч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Великдень</a:t>
            </a:r>
            <a:r>
              <a:rPr lang="ru-RU" sz="2400" dirty="0" smtClean="0"/>
              <a:t> ми </a:t>
            </a:r>
            <a:r>
              <a:rPr lang="ru-RU" sz="2400" dirty="0" err="1" smtClean="0"/>
              <a:t>будемо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відзначати</a:t>
            </a:r>
            <a:r>
              <a:rPr lang="ru-RU" sz="2400" dirty="0" smtClean="0"/>
              <a:t> молитвами про перемогу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воскресіння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нашої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. </a:t>
            </a:r>
            <a:r>
              <a:rPr lang="ru-RU" sz="2400" dirty="0" err="1" smtClean="0"/>
              <a:t>Саме</a:t>
            </a:r>
            <a:r>
              <a:rPr lang="ru-RU" sz="2400" dirty="0" smtClean="0"/>
              <a:t> зараз люди та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втратили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домівки</a:t>
            </a:r>
            <a:r>
              <a:rPr lang="ru-RU" sz="2400" dirty="0" smtClean="0"/>
              <a:t> </a:t>
            </a:r>
            <a:r>
              <a:rPr lang="ru-RU" sz="2400" dirty="0" err="1" smtClean="0"/>
              <a:t>мають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відчути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підтримку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свято. </a:t>
            </a:r>
            <a:r>
              <a:rPr lang="ru-RU" sz="2400" dirty="0" err="1" smtClean="0"/>
              <a:t>Педагогічний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колектив</a:t>
            </a:r>
            <a:r>
              <a:rPr lang="ru-RU" sz="2400" dirty="0" smtClean="0"/>
              <a:t> </a:t>
            </a:r>
            <a:r>
              <a:rPr lang="ru-RU" sz="2400" dirty="0" err="1" smtClean="0"/>
              <a:t>Дубенського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ліцею</a:t>
            </a:r>
            <a:r>
              <a:rPr lang="ru-RU" sz="2400" dirty="0" smtClean="0"/>
              <a:t> №2 </a:t>
            </a:r>
            <a:r>
              <a:rPr lang="ru-RU" sz="2400" dirty="0" err="1" smtClean="0"/>
              <a:t>спакував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подаруночки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пасочками</a:t>
            </a:r>
            <a:r>
              <a:rPr lang="ru-RU" sz="2400" dirty="0" smtClean="0"/>
              <a:t>, для </a:t>
            </a:r>
            <a:r>
              <a:rPr lang="ru-RU" sz="2400" dirty="0" err="1" smtClean="0"/>
              <a:t>дітей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через </a:t>
            </a:r>
            <a:r>
              <a:rPr lang="ru-RU" sz="2400" dirty="0" err="1" smtClean="0"/>
              <a:t>війну</a:t>
            </a:r>
            <a:r>
              <a:rPr lang="ru-RU" sz="2400" dirty="0" smtClean="0"/>
              <a:t> </a:t>
            </a:r>
            <a:r>
              <a:rPr lang="ru-RU" sz="2400" dirty="0" err="1" smtClean="0"/>
              <a:t>змушені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покинути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</a:t>
            </a:r>
            <a:r>
              <a:rPr lang="ru-RU" sz="2400" dirty="0" err="1" smtClean="0"/>
              <a:t>дім</a:t>
            </a:r>
            <a:r>
              <a:rPr lang="ru-RU" sz="2400" dirty="0" smtClean="0"/>
              <a:t>. На </a:t>
            </a:r>
            <a:r>
              <a:rPr lang="ru-RU" sz="2400" dirty="0" err="1" smtClean="0"/>
              <a:t>противагу</a:t>
            </a:r>
            <a:r>
              <a:rPr lang="ru-RU" sz="2400" dirty="0" smtClean="0"/>
              <a:t> </a:t>
            </a:r>
            <a:r>
              <a:rPr lang="ru-RU" sz="2400" dirty="0" err="1" smtClean="0"/>
              <a:t>темряві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завжди</a:t>
            </a:r>
            <a:r>
              <a:rPr lang="ru-RU" sz="2400" dirty="0" smtClean="0"/>
              <a:t> приходить </a:t>
            </a:r>
            <a:r>
              <a:rPr lang="ru-RU" sz="2400" dirty="0" err="1" smtClean="0"/>
              <a:t>світло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743863"/>
            <a:ext cx="10515600" cy="24330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user\Desktop\Нова папка (2)\278939615_163320076095116_236584857034123994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9306" y="2213911"/>
            <a:ext cx="3930348" cy="2947761"/>
          </a:xfrm>
          <a:prstGeom prst="rect">
            <a:avLst/>
          </a:prstGeom>
          <a:noFill/>
        </p:spPr>
      </p:pic>
      <p:pic>
        <p:nvPicPr>
          <p:cNvPr id="31747" name="Picture 3" descr="C:\Users\user\Desktop\Нова папка (2)\278956603_163319472761843_291272297198581486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178" y="2768865"/>
            <a:ext cx="2420030" cy="3226707"/>
          </a:xfrm>
          <a:prstGeom prst="rect">
            <a:avLst/>
          </a:prstGeom>
          <a:noFill/>
        </p:spPr>
      </p:pic>
      <p:pic>
        <p:nvPicPr>
          <p:cNvPr id="31748" name="Picture 4" descr="C:\Users\user\Desktop\Нова папка (2)\278919866_163320106095113_798137857403471078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861" y="2478049"/>
            <a:ext cx="3082698" cy="4110264"/>
          </a:xfrm>
          <a:prstGeom prst="rect">
            <a:avLst/>
          </a:prstGeom>
          <a:noFill/>
        </p:spPr>
      </p:pic>
      <p:pic>
        <p:nvPicPr>
          <p:cNvPr id="31749" name="Picture 5" descr="C:\Users\user\Desktop\Нова папка (2)\278957771_163319576095166_139645173107763161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466727"/>
            <a:ext cx="2892725" cy="2169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Підтримаємо</a:t>
            </a:r>
            <a:r>
              <a:rPr lang="ru-RU" dirty="0" smtClean="0"/>
              <a:t> наших </a:t>
            </a:r>
            <a:r>
              <a:rPr lang="ru-RU" dirty="0" err="1" smtClean="0"/>
              <a:t>героїв</a:t>
            </a:r>
            <a:r>
              <a:rPr lang="ru-RU" dirty="0" smtClean="0"/>
              <a:t>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Нова папка (2)\279574106_166560389104418_560673274862303895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5" y="1463232"/>
            <a:ext cx="3826102" cy="5101469"/>
          </a:xfrm>
          <a:prstGeom prst="rect">
            <a:avLst/>
          </a:prstGeom>
          <a:noFill/>
        </p:spPr>
      </p:pic>
      <p:pic>
        <p:nvPicPr>
          <p:cNvPr id="32771" name="Picture 3" descr="C:\Users\user\Desktop\Нова папка (2)\279616282_165669662526824_693477725743695615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7840" y="1579578"/>
            <a:ext cx="3617343" cy="5002376"/>
          </a:xfrm>
          <a:prstGeom prst="rect">
            <a:avLst/>
          </a:prstGeom>
          <a:noFill/>
        </p:spPr>
      </p:pic>
      <p:pic>
        <p:nvPicPr>
          <p:cNvPr id="32772" name="Picture 4" descr="C:\Users\user\Desktop\Нова папка (2)\279778252_165669402526850_87360344628977134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8358" y="2001329"/>
            <a:ext cx="3895284" cy="3683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7654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Дай, Боже, миру! Дай миру, Боже. Дай </a:t>
            </a:r>
            <a:r>
              <a:rPr lang="ru-RU" sz="2400" dirty="0" err="1" smtClean="0"/>
              <a:t>радості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злагоди</a:t>
            </a:r>
            <a:r>
              <a:rPr lang="ru-RU" sz="2400" dirty="0" smtClean="0"/>
              <a:t> </a:t>
            </a:r>
            <a:r>
              <a:rPr lang="ru-RU" sz="2400" dirty="0" err="1" smtClean="0"/>
              <a:t>усім</a:t>
            </a:r>
            <a:r>
              <a:rPr lang="ru-RU" sz="2400" dirty="0" smtClean="0"/>
              <a:t>.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</a:t>
            </a:r>
            <a:r>
              <a:rPr lang="ru-RU" sz="2400" dirty="0" smtClean="0"/>
              <a:t> не </a:t>
            </a:r>
            <a:r>
              <a:rPr lang="ru-RU" sz="2400" dirty="0" err="1" smtClean="0"/>
              <a:t>плакали-ридали</a:t>
            </a:r>
            <a:r>
              <a:rPr lang="ru-RU" sz="2400" dirty="0" smtClean="0"/>
              <a:t>… </a:t>
            </a:r>
            <a:r>
              <a:rPr lang="ru-RU" sz="2400" dirty="0" err="1" smtClean="0"/>
              <a:t>Живими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верталися</a:t>
            </a:r>
            <a:r>
              <a:rPr lang="ru-RU" sz="2400" dirty="0" smtClean="0"/>
              <a:t> сини!</a:t>
            </a:r>
            <a:br>
              <a:rPr lang="ru-RU" sz="2400" dirty="0" smtClean="0"/>
            </a:br>
            <a:r>
              <a:rPr lang="ru-RU" sz="2400" dirty="0" err="1" smtClean="0"/>
              <a:t>Ілля</a:t>
            </a:r>
            <a:r>
              <a:rPr lang="ru-RU" sz="2400" dirty="0" smtClean="0"/>
              <a:t> Гавриленко, </a:t>
            </a:r>
            <a:r>
              <a:rPr lang="ru-RU" sz="2400" dirty="0" err="1" smtClean="0"/>
              <a:t>учень</a:t>
            </a:r>
            <a:r>
              <a:rPr lang="ru-RU" sz="2400" dirty="0" smtClean="0"/>
              <a:t> 7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> </a:t>
            </a:r>
            <a:r>
              <a:rPr lang="ru-RU" sz="2400" dirty="0" err="1" smtClean="0"/>
              <a:t>Дубенського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ліцею</a:t>
            </a:r>
            <a:r>
              <a:rPr lang="ru-RU" sz="2400" dirty="0" smtClean="0"/>
              <a:t> №2, </a:t>
            </a:r>
            <a:r>
              <a:rPr lang="ru-RU" sz="2400" dirty="0" err="1" smtClean="0"/>
              <a:t>учасник</a:t>
            </a:r>
            <a:r>
              <a:rPr lang="ru-RU" sz="2400" dirty="0" smtClean="0"/>
              <a:t> конкурсу "Юна </a:t>
            </a:r>
            <a:r>
              <a:rPr lang="ru-RU" sz="2400" dirty="0" err="1" smtClean="0"/>
              <a:t>зірка</a:t>
            </a:r>
            <a:r>
              <a:rPr lang="ru-RU" sz="2400" dirty="0" smtClean="0"/>
              <a:t>"</a:t>
            </a:r>
            <a:br>
              <a:rPr lang="ru-RU" sz="2400" dirty="0" smtClean="0"/>
            </a:br>
            <a:r>
              <a:rPr lang="ru-RU" sz="2400" dirty="0" smtClean="0"/>
              <a:t>Анна Гавриленко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піснею</a:t>
            </a:r>
            <a:r>
              <a:rPr lang="ru-RU" sz="2400" dirty="0" smtClean="0"/>
              <a:t> «</a:t>
            </a:r>
            <a:r>
              <a:rPr lang="ru-RU" sz="2400" dirty="0" err="1" smtClean="0"/>
              <a:t>Українська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лють</a:t>
            </a:r>
            <a:r>
              <a:rPr lang="ru-RU" sz="2400" dirty="0" smtClean="0"/>
              <a:t>» </a:t>
            </a:r>
            <a:r>
              <a:rPr lang="ru-RU" sz="2400" dirty="0" err="1" smtClean="0"/>
              <a:t>Христини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Соловій</a:t>
            </a:r>
            <a:r>
              <a:rPr lang="ru-RU" sz="2400" dirty="0" smtClean="0"/>
              <a:t>, </a:t>
            </a:r>
            <a:r>
              <a:rPr lang="ru-RU" sz="2400" dirty="0" err="1" smtClean="0"/>
              <a:t>учасниця</a:t>
            </a:r>
            <a:r>
              <a:rPr lang="ru-RU" sz="2400" dirty="0" smtClean="0"/>
              <a:t> конкурсу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естрадної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пісні</a:t>
            </a:r>
            <a:r>
              <a:rPr lang="ru-RU" sz="2400" dirty="0" smtClean="0"/>
              <a:t> «Юна </a:t>
            </a:r>
            <a:r>
              <a:rPr lang="ru-RU" sz="2400" dirty="0" err="1" smtClean="0"/>
              <a:t>зірка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226943"/>
            <a:ext cx="10515600" cy="19500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user\Desktop\Нова папка (2)\279763895_167857798974677_359143713463671507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787" y="2425096"/>
            <a:ext cx="5298168" cy="3729851"/>
          </a:xfrm>
          <a:prstGeom prst="rect">
            <a:avLst/>
          </a:prstGeom>
          <a:noFill/>
        </p:spPr>
      </p:pic>
      <p:pic>
        <p:nvPicPr>
          <p:cNvPr id="33795" name="Picture 3" descr="C:\Users\user\Desktop\Нова папка (2)\280014815_167856815641442_187288476279020664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540141"/>
            <a:ext cx="5611318" cy="3349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Національно-патріотичне виховання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1458904813-4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881" y="2021840"/>
            <a:ext cx="9067801" cy="4836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57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Щовівторка</a:t>
            </a:r>
            <a:r>
              <a:rPr lang="ru-RU" dirty="0" smtClean="0"/>
              <a:t> у </a:t>
            </a:r>
            <a:r>
              <a:rPr lang="ru-RU" dirty="0" err="1" smtClean="0"/>
              <a:t>нашому</a:t>
            </a:r>
            <a:r>
              <a:rPr lang="ru-RU" dirty="0" smtClean="0"/>
              <a:t> </a:t>
            </a:r>
            <a:r>
              <a:rPr lang="ru-RU" dirty="0" err="1" smtClean="0"/>
              <a:t>ліцеї</a:t>
            </a:r>
            <a:r>
              <a:rPr lang="ru-RU" dirty="0" smtClean="0"/>
              <a:t> </a:t>
            </a:r>
            <a:r>
              <a:rPr lang="ru-RU" dirty="0" err="1" smtClean="0"/>
              <a:t>проводилися</a:t>
            </a:r>
            <a:r>
              <a:rPr lang="ru-RU" dirty="0" smtClean="0"/>
              <a:t> </a:t>
            </a:r>
            <a:r>
              <a:rPr lang="ru-RU" dirty="0" err="1" smtClean="0"/>
              <a:t>цікаві</a:t>
            </a:r>
            <a:r>
              <a:rPr lang="ru-RU" dirty="0" smtClean="0"/>
              <a:t> </a:t>
            </a:r>
            <a:r>
              <a:rPr lang="ru-RU" dirty="0" smtClean="0"/>
              <a:t>заходи, для </a:t>
            </a:r>
            <a:r>
              <a:rPr lang="ru-RU" dirty="0" err="1" smtClean="0"/>
              <a:t>внутрішньо</a:t>
            </a:r>
            <a:r>
              <a:rPr lang="ru-RU" dirty="0" smtClean="0"/>
              <a:t> </a:t>
            </a:r>
            <a:r>
              <a:rPr lang="ru-RU" dirty="0" err="1" smtClean="0"/>
              <a:t>переміщених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esktop\Нова папка (2)\283464775_170418278718629_713639022847074919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227" y="1828834"/>
            <a:ext cx="3150746" cy="4200995"/>
          </a:xfrm>
          <a:prstGeom prst="rect">
            <a:avLst/>
          </a:prstGeom>
          <a:noFill/>
        </p:spPr>
      </p:pic>
      <p:pic>
        <p:nvPicPr>
          <p:cNvPr id="34819" name="Picture 3" descr="C:\Users\user\Desktop\Нова папка (2)\283877387_170418268718630_167752053887732844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8280" y="1929612"/>
            <a:ext cx="3476317" cy="4635089"/>
          </a:xfrm>
          <a:prstGeom prst="rect">
            <a:avLst/>
          </a:prstGeom>
          <a:noFill/>
        </p:spPr>
      </p:pic>
      <p:pic>
        <p:nvPicPr>
          <p:cNvPr id="34820" name="Picture 4" descr="C:\Users\user\Desktop\Нова папка (2)\283955796_170418265385297_355270632177121252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588" y="1958297"/>
            <a:ext cx="3022692" cy="4030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642" y="589411"/>
            <a:ext cx="10491158" cy="1515434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Благодійний</a:t>
            </a:r>
            <a:r>
              <a:rPr lang="ru-RU" sz="3200" dirty="0" smtClean="0"/>
              <a:t> ярмарок </a:t>
            </a:r>
            <a:r>
              <a:rPr lang="ru-RU" sz="3200" dirty="0" err="1" smtClean="0"/>
              <a:t>організований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Дубенською</a:t>
            </a:r>
            <a:r>
              <a:rPr lang="ru-RU" sz="3200" dirty="0" smtClean="0"/>
              <a:t> </a:t>
            </a:r>
            <a:r>
              <a:rPr lang="ru-RU" sz="3200" dirty="0" err="1" smtClean="0"/>
              <a:t>міською</a:t>
            </a:r>
            <a:r>
              <a:rPr lang="ru-RU" sz="3200" dirty="0" smtClean="0"/>
              <a:t> радою.</a:t>
            </a:r>
            <a:br>
              <a:rPr lang="ru-RU" sz="3200" dirty="0" smtClean="0"/>
            </a:br>
            <a:r>
              <a:rPr lang="ru-RU" sz="3200" dirty="0" err="1" smtClean="0"/>
              <a:t>Кошти</a:t>
            </a:r>
            <a:r>
              <a:rPr lang="ru-RU" sz="3200" dirty="0" smtClean="0"/>
              <a:t> </a:t>
            </a:r>
            <a:r>
              <a:rPr lang="ru-RU" sz="3200" dirty="0" err="1" smtClean="0"/>
              <a:t>виручені</a:t>
            </a:r>
            <a:r>
              <a:rPr lang="ru-RU" sz="3200" dirty="0" smtClean="0"/>
              <a:t>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продажу </a:t>
            </a:r>
            <a:r>
              <a:rPr lang="ru-RU" sz="3200" dirty="0" err="1" smtClean="0"/>
              <a:t>спрямовані</a:t>
            </a:r>
            <a:r>
              <a:rPr lang="ru-RU" sz="3200" dirty="0" smtClean="0"/>
              <a:t> на </a:t>
            </a:r>
            <a:r>
              <a:rPr lang="ru-RU" sz="3200" dirty="0" err="1" smtClean="0"/>
              <a:t>підтримку</a:t>
            </a:r>
            <a:r>
              <a:rPr lang="ru-RU" sz="3200" dirty="0" smtClean="0"/>
              <a:t> </a:t>
            </a:r>
            <a:r>
              <a:rPr lang="ru-RU" sz="3200" dirty="0" err="1" smtClean="0"/>
              <a:t>Збройних</a:t>
            </a:r>
            <a:r>
              <a:rPr lang="ru-RU" sz="3200" dirty="0" smtClean="0"/>
              <a:t> Сил </a:t>
            </a:r>
            <a:r>
              <a:rPr lang="ru-RU" sz="3200" dirty="0" err="1" smtClean="0"/>
              <a:t>України</a:t>
            </a:r>
            <a:r>
              <a:rPr lang="ru-RU" sz="3200" dirty="0" smtClean="0"/>
              <a:t>. </a:t>
            </a:r>
            <a:br>
              <a:rPr lang="ru-RU" sz="3200" dirty="0" smtClean="0"/>
            </a:br>
            <a:r>
              <a:rPr lang="ru-RU" sz="3200" dirty="0" err="1" smtClean="0"/>
              <a:t>Віримо</a:t>
            </a:r>
            <a:r>
              <a:rPr lang="ru-RU" sz="3200" dirty="0" smtClean="0"/>
              <a:t> в перемогу! </a:t>
            </a:r>
            <a:r>
              <a:rPr lang="ru-RU" sz="3200" dirty="0" err="1" smtClean="0"/>
              <a:t>Допомагаємо</a:t>
            </a:r>
            <a:r>
              <a:rPr lang="ru-RU" sz="3200" dirty="0" smtClean="0"/>
              <a:t> ЗСУ!</a:t>
            </a:r>
            <a:br>
              <a:rPr lang="ru-RU" sz="3200" dirty="0" smtClean="0"/>
            </a:br>
            <a:r>
              <a:rPr lang="ru-RU" sz="3200" dirty="0" err="1" smtClean="0"/>
              <a:t>Дякуємо</a:t>
            </a:r>
            <a:r>
              <a:rPr lang="ru-RU" sz="3200" dirty="0" smtClean="0"/>
              <a:t>, за участь </a:t>
            </a:r>
            <a:r>
              <a:rPr lang="ru-RU" sz="3200" dirty="0" err="1" smtClean="0"/>
              <a:t>учнів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</a:t>
            </a:r>
            <a:r>
              <a:rPr lang="ru-RU" sz="3200" dirty="0" err="1" smtClean="0"/>
              <a:t>батьків</a:t>
            </a:r>
            <a:r>
              <a:rPr lang="ru-RU" sz="3200" dirty="0" smtClean="0"/>
              <a:t> </a:t>
            </a:r>
            <a:r>
              <a:rPr lang="ru-RU" sz="3200" dirty="0" err="1" smtClean="0"/>
              <a:t>нашого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ліцею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87592" y="3428999"/>
            <a:ext cx="9266208" cy="2747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user\Desktop\Нова папка (2)\284362402_171021371991653_516374167333455235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7" y="2807513"/>
            <a:ext cx="4862513" cy="3646884"/>
          </a:xfrm>
          <a:prstGeom prst="rect">
            <a:avLst/>
          </a:prstGeom>
          <a:noFill/>
        </p:spPr>
      </p:pic>
      <p:pic>
        <p:nvPicPr>
          <p:cNvPr id="35843" name="Picture 3" descr="C:\Users\user\Desktop\Нова папка (2)\284241408_171021358658321_98233519529673977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4317" y="2778904"/>
            <a:ext cx="5139746" cy="3854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 День </a:t>
            </a:r>
            <a:r>
              <a:rPr lang="ru-RU" sz="2800" dirty="0" err="1" smtClean="0"/>
              <a:t>захисту</a:t>
            </a:r>
            <a:r>
              <a:rPr lang="ru-RU" sz="2800" dirty="0" smtClean="0"/>
              <a:t> </a:t>
            </a:r>
            <a:r>
              <a:rPr lang="ru-RU" sz="2800" dirty="0" err="1" smtClean="0"/>
              <a:t>дітей</a:t>
            </a:r>
            <a:r>
              <a:rPr lang="ru-RU" sz="2800" dirty="0" smtClean="0"/>
              <a:t> у </a:t>
            </a:r>
            <a:r>
              <a:rPr lang="ru-RU" sz="2800" dirty="0" err="1" smtClean="0"/>
              <a:t>нашому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закладі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привітали</a:t>
            </a:r>
            <a:r>
              <a:rPr lang="ru-RU" sz="2800" dirty="0" smtClean="0"/>
              <a:t> та вручили </a:t>
            </a:r>
            <a:r>
              <a:rPr lang="ru-RU" sz="2800" dirty="0" err="1" smtClean="0"/>
              <a:t>грамоти</a:t>
            </a:r>
            <a:r>
              <a:rPr lang="ru-RU" sz="2800" dirty="0" smtClean="0"/>
              <a:t> </a:t>
            </a:r>
            <a:r>
              <a:rPr lang="ru-RU" sz="2800" dirty="0" err="1" smtClean="0"/>
              <a:t>талановитим</a:t>
            </a:r>
            <a:r>
              <a:rPr lang="ru-RU" sz="2800" dirty="0" smtClean="0"/>
              <a:t> </a:t>
            </a:r>
            <a:r>
              <a:rPr lang="ru-RU" sz="2800" dirty="0" err="1" smtClean="0"/>
              <a:t>учням-переможцям</a:t>
            </a:r>
            <a:r>
              <a:rPr lang="ru-RU" sz="2800" dirty="0" smtClean="0"/>
              <a:t> </a:t>
            </a:r>
            <a:r>
              <a:rPr lang="ru-RU" sz="2800" dirty="0" err="1" smtClean="0"/>
              <a:t>олімпіад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конкурсів</a:t>
            </a:r>
            <a:r>
              <a:rPr lang="ru-RU" sz="2800" dirty="0" smtClean="0"/>
              <a:t> 2021/2022 </a:t>
            </a:r>
            <a:r>
              <a:rPr lang="ru-RU" sz="2800" dirty="0" err="1" smtClean="0"/>
              <a:t>навчального</a:t>
            </a:r>
            <a:r>
              <a:rPr lang="ru-RU" sz="2800" dirty="0" smtClean="0"/>
              <a:t> року. </a:t>
            </a:r>
            <a:r>
              <a:rPr lang="ru-RU" sz="2800" dirty="0" err="1" smtClean="0"/>
              <a:t>Учнів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привітали</a:t>
            </a:r>
            <a:r>
              <a:rPr lang="ru-RU" sz="2800" dirty="0" smtClean="0"/>
              <a:t>: </a:t>
            </a:r>
            <a:r>
              <a:rPr lang="ru-RU" sz="2800" dirty="0" err="1" smtClean="0"/>
              <a:t>міський</a:t>
            </a:r>
            <a:r>
              <a:rPr lang="ru-RU" sz="2800" dirty="0" smtClean="0"/>
              <a:t> голова Василь Антонюк та начальник </a:t>
            </a:r>
            <a:r>
              <a:rPr lang="ru-RU" sz="2800" dirty="0" err="1" smtClean="0"/>
              <a:t>управління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освіти</a:t>
            </a:r>
            <a:r>
              <a:rPr lang="ru-RU" sz="2800" dirty="0" smtClean="0"/>
              <a:t> </a:t>
            </a:r>
            <a:r>
              <a:rPr lang="ru-RU" sz="2800" dirty="0" err="1" smtClean="0"/>
              <a:t>Дубенської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міської</a:t>
            </a:r>
            <a:r>
              <a:rPr lang="ru-RU" sz="2800" dirty="0" smtClean="0"/>
              <a:t> ради </a:t>
            </a:r>
            <a:r>
              <a:rPr lang="ru-RU" sz="2800" dirty="0" err="1" smtClean="0"/>
              <a:t>Наталія</a:t>
            </a:r>
            <a:r>
              <a:rPr lang="ru-RU" sz="2800" dirty="0" smtClean="0"/>
              <a:t> </a:t>
            </a:r>
            <a:r>
              <a:rPr lang="ru-RU" sz="2800" dirty="0" err="1" smtClean="0"/>
              <a:t>Іваницька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43199"/>
            <a:ext cx="10515600" cy="34337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user\Desktop\Нова папка (2)\285245331_1091462321439395_439857541489686572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750" y="1943100"/>
            <a:ext cx="6553200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user\Desktop\Нова папка (2)\285282414_1091462344772726_548753003378620896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4545" y="4317409"/>
            <a:ext cx="3387455" cy="254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user\Desktop\Нова папка (2)\285636613_1091462371439390_806376997629286847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863" y="1992540"/>
            <a:ext cx="3306528" cy="440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user\Desktop\Нова папка (2)\285005166_1091462454772715_19376717610256883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0921" y="1583328"/>
            <a:ext cx="3531079" cy="264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27435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Відновлення</a:t>
            </a:r>
            <a:r>
              <a:rPr lang="ru-RU" sz="2400" dirty="0" smtClean="0"/>
              <a:t> через спорт – </a:t>
            </a:r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напрямок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спільного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проєкту</a:t>
            </a:r>
            <a:r>
              <a:rPr lang="ru-RU" sz="2400" dirty="0" smtClean="0"/>
              <a:t> МОН </a:t>
            </a:r>
            <a:r>
              <a:rPr lang="ru-RU" sz="2400" dirty="0" err="1" smtClean="0"/>
              <a:t>і</a:t>
            </a:r>
            <a:r>
              <a:rPr lang="ru-RU" sz="2400" dirty="0" smtClean="0"/>
              <a:t> ЮНІСЕФ – ПОРУЧ,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меті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забезпечити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психосоціальну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допомогу</a:t>
            </a:r>
            <a:r>
              <a:rPr lang="ru-RU" sz="2400" dirty="0" smtClean="0"/>
              <a:t> </a:t>
            </a:r>
            <a:r>
              <a:rPr lang="ru-RU" sz="2400" dirty="0" err="1" smtClean="0"/>
              <a:t>дітям</a:t>
            </a:r>
            <a:r>
              <a:rPr lang="ru-RU" sz="2400" dirty="0" smtClean="0"/>
              <a:t>, </a:t>
            </a:r>
            <a:r>
              <a:rPr lang="ru-RU" sz="2400" dirty="0" err="1" smtClean="0"/>
              <a:t>молоді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сім’ям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постраждали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війни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err="1" smtClean="0"/>
              <a:t>Спортивну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складову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проєкту</a:t>
            </a:r>
            <a:r>
              <a:rPr lang="ru-RU" sz="2400" dirty="0" smtClean="0"/>
              <a:t> </a:t>
            </a:r>
            <a:r>
              <a:rPr lang="ru-RU" sz="2400" dirty="0" err="1" smtClean="0"/>
              <a:t>реалізують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благодійний</a:t>
            </a:r>
            <a:r>
              <a:rPr lang="ru-RU" sz="2400" dirty="0" smtClean="0"/>
              <a:t> фонд «</a:t>
            </a:r>
            <a:r>
              <a:rPr lang="ru-RU" sz="2400" dirty="0" err="1" smtClean="0"/>
              <a:t>Розвиток</a:t>
            </a:r>
            <a:r>
              <a:rPr lang="ru-RU" sz="2400" dirty="0" smtClean="0"/>
              <a:t> футболу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» у </a:t>
            </a:r>
            <a:r>
              <a:rPr lang="ru-RU" sz="2400" dirty="0" err="1" smtClean="0"/>
              <a:t>партнерстві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Українською</a:t>
            </a:r>
            <a:r>
              <a:rPr lang="ru-RU" sz="2400" dirty="0" smtClean="0"/>
              <a:t> </a:t>
            </a:r>
            <a:r>
              <a:rPr lang="ru-RU" sz="2400" dirty="0" err="1" smtClean="0"/>
              <a:t>асоціацією</a:t>
            </a:r>
            <a:r>
              <a:rPr lang="ru-RU" sz="2400" dirty="0" smtClean="0"/>
              <a:t> футболу та за </a:t>
            </a:r>
            <a:r>
              <a:rPr lang="ru-RU" sz="2400" dirty="0" err="1" smtClean="0"/>
              <a:t>підтримки</a:t>
            </a:r>
            <a:r>
              <a:rPr lang="ru-RU" sz="2400" dirty="0" smtClean="0"/>
              <a:t> </a:t>
            </a:r>
            <a:r>
              <a:rPr lang="ru-RU" sz="2400" dirty="0" err="1" smtClean="0"/>
              <a:t>Дитячого</a:t>
            </a:r>
            <a:r>
              <a:rPr lang="ru-RU" sz="2400" dirty="0" smtClean="0"/>
              <a:t> фонду УЄФА.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984739"/>
            <a:ext cx="10515600" cy="31922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7892" name="Picture 4" descr="C:\Users\user\Desktop\Нова папка (2)\286920622_173928298367627_24159556089101097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346" y="2374573"/>
            <a:ext cx="3455912" cy="2591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3" name="Picture 5" descr="C:\Users\user\Desktop\Нова папка (2)\286935579_173928225034301_557780544887836134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600" y="2539200"/>
            <a:ext cx="5758400" cy="431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4" name="Picture 6" descr="C:\Users\user\Desktop\Нова папка (2)\287007242_173928351700955_37170736905913768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8383" y="4427547"/>
            <a:ext cx="3240604" cy="2430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5" name="Picture 7" descr="C:\Users\user\Desktop\Нова папка (2)\287151167_173928235034300_498658939999166254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29132"/>
            <a:ext cx="3619675" cy="2714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-459432"/>
            <a:ext cx="12673407" cy="741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003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00"/>
            <a:ext cx="12116159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56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9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5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35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3" y="4764"/>
            <a:ext cx="12203425" cy="70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30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34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674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err="1" smtClean="0"/>
              <a:t>Формування</a:t>
            </a:r>
            <a:r>
              <a:rPr lang="ru-RU" sz="3600" dirty="0" smtClean="0"/>
              <a:t> </a:t>
            </a:r>
            <a:r>
              <a:rPr lang="ru-RU" sz="3600" dirty="0"/>
              <a:t>критичного,</a:t>
            </a:r>
            <a:br>
              <a:rPr lang="ru-RU" sz="3600" dirty="0"/>
            </a:br>
            <a:r>
              <a:rPr lang="ru-RU" sz="3600" dirty="0"/>
              <a:t>креативного і </a:t>
            </a:r>
            <a:r>
              <a:rPr lang="ru-RU" sz="3600" dirty="0" err="1"/>
              <a:t>піклувального</a:t>
            </a:r>
            <a:r>
              <a:rPr lang="ru-RU" sz="3600" dirty="0"/>
              <a:t> </a:t>
            </a:r>
            <a:r>
              <a:rPr lang="ru-RU" sz="3600" dirty="0" err="1"/>
              <a:t>мислення</a:t>
            </a:r>
            <a:r>
              <a:rPr lang="ru-RU" sz="3600" dirty="0"/>
              <a:t> в </a:t>
            </a:r>
            <a:r>
              <a:rPr lang="ru-RU" sz="3600" dirty="0" err="1"/>
              <a:t>здобувачів</a:t>
            </a:r>
            <a:r>
              <a:rPr lang="ru-RU" sz="3600" dirty="0"/>
              <a:t> </a:t>
            </a:r>
            <a:r>
              <a:rPr lang="ru-RU" sz="3600" dirty="0" err="1" smtClean="0"/>
              <a:t>освіти</a:t>
            </a:r>
            <a:r>
              <a:rPr lang="ru-RU" sz="3600" dirty="0" smtClean="0"/>
              <a:t>.</a:t>
            </a:r>
            <a:endParaRPr lang="uk-UA" sz="3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user\Desktop\11.jpg"/>
          <p:cNvPicPr>
            <a:picLocks noChangeAspect="1" noChangeArrowheads="1"/>
          </p:cNvPicPr>
          <p:nvPr/>
        </p:nvPicPr>
        <p:blipFill>
          <a:blip r:embed="rId2" cstate="print"/>
          <a:srcRect l="12706" t="21294" r="11791"/>
          <a:stretch>
            <a:fillRect/>
          </a:stretch>
        </p:blipFill>
        <p:spPr bwMode="auto">
          <a:xfrm>
            <a:off x="3082636" y="2146196"/>
            <a:ext cx="6026727" cy="4711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082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4764"/>
            <a:ext cx="1216871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20" name="Picture 4" descr="http://www.gntn.kr.ua/files2/photogallery/1113/%D0%A1%D0%BB%D0%B0%D0%B9%D0%B414.JPG?size=100&amp;height=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60685" cy="6952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09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491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Дякую</a:t>
            </a:r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за </a:t>
            </a:r>
            <a:r>
              <a:rPr lang="ru-RU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увагу</a:t>
            </a:r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!</a:t>
            </a:r>
            <a:endParaRPr lang="ru-RU" sz="8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00AD881-BAC4-43B9-8422-9758AC131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5"/>
            <a:ext cx="9144000" cy="1655762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user\Desktop\Новая папка (2)\241673333_107158065044651_5235496406123635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596" y="2833253"/>
            <a:ext cx="5140807" cy="3855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5544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32" y="783851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/>
              <a:t>Духовність</a:t>
            </a:r>
            <a:r>
              <a:rPr lang="ru-RU" sz="3200" dirty="0"/>
              <a:t> і мораль як </a:t>
            </a:r>
            <a:r>
              <a:rPr lang="ru-RU" sz="3200" dirty="0" err="1"/>
              <a:t>базові</a:t>
            </a:r>
            <a:r>
              <a:rPr lang="ru-RU" sz="3200" dirty="0"/>
              <a:t> </a:t>
            </a:r>
            <a:r>
              <a:rPr lang="ru-RU" sz="3200" dirty="0" err="1"/>
              <a:t>цінності</a:t>
            </a:r>
            <a:r>
              <a:rPr lang="ru-RU" sz="3200" dirty="0"/>
              <a:t> </a:t>
            </a:r>
            <a:r>
              <a:rPr lang="ru-RU" sz="3200" dirty="0" err="1"/>
              <a:t>виховання</a:t>
            </a:r>
            <a:endParaRPr lang="uk-UA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826491" y="1176097"/>
          <a:ext cx="85390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5840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Autofit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Формування в дітей та учнівської молоді ціннісних життєвих навичок, профілактики </a:t>
            </a:r>
            <a:r>
              <a:rPr lang="uk-UA" sz="2800" dirty="0" err="1" smtClean="0"/>
              <a:t>булінгу</a:t>
            </a:r>
            <a:r>
              <a:rPr lang="uk-UA" sz="2800" dirty="0" smtClean="0"/>
              <a:t>(цькування), кримінальних правопорушень, вживання наркотичних та психотропних речовин та запобігання торгівлі людьми</a:t>
            </a:r>
            <a:endParaRPr lang="uk-UA" sz="28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4" y="4323046"/>
            <a:ext cx="5192316" cy="21905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284984"/>
            <a:ext cx="3810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3" y="3284984"/>
            <a:ext cx="32893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07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3841"/>
            <a:ext cx="1051560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Виховна система </a:t>
            </a:r>
            <a:r>
              <a:rPr lang="uk-UA" sz="1800" b="1" i="1" dirty="0">
                <a:latin typeface="Times New Roman" pitchFamily="18" charset="0"/>
                <a:cs typeface="Times New Roman" pitchFamily="18" charset="0"/>
              </a:rPr>
              <a:t>«Сім </a:t>
            </a: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скрижалей» орієнтована </a:t>
            </a:r>
            <a:r>
              <a:rPr lang="uk-UA" sz="1800" b="1" i="1" dirty="0">
                <a:latin typeface="Times New Roman" pitchFamily="18" charset="0"/>
                <a:cs typeface="Times New Roman" pitchFamily="18" charset="0"/>
              </a:rPr>
              <a:t>на створення умов для розвитку духовності зростаючої особистості на основі загальнолюдських і національних цінностей, надання допомоги в життєвому самовизначенні, громадянській і професійній компетентності та цілісній самореалізації; розвитку духовно-моральної особистості, здатної бути повноцінним суб’єктом суспільно значущих соціальних взаємин, яка ґрунтується на засадах сучасного виховання (гуманізмі, </a:t>
            </a:r>
            <a:r>
              <a:rPr lang="uk-UA" sz="1800" b="1" i="1" dirty="0" err="1">
                <a:latin typeface="Times New Roman" pitchFamily="18" charset="0"/>
                <a:cs typeface="Times New Roman" pitchFamily="18" charset="0"/>
              </a:rPr>
              <a:t>дитиноцентризмі</a:t>
            </a:r>
            <a:r>
              <a:rPr lang="uk-UA" sz="1800" b="1" i="1" dirty="0">
                <a:latin typeface="Times New Roman" pitchFamily="18" charset="0"/>
                <a:cs typeface="Times New Roman" pitchFamily="18" charset="0"/>
              </a:rPr>
              <a:t>, холізмі, патріотизмі, повазі, рівності, діалогічності).   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58" y="1942594"/>
            <a:ext cx="8217478" cy="47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Новая папка (2)\241673333_107158065044651_5235496406123635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639290"/>
            <a:ext cx="3505200" cy="3332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" y="594046"/>
            <a:ext cx="11849379" cy="5643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900961" y="2348880"/>
            <a:ext cx="2421496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4892080" y="2307058"/>
            <a:ext cx="24078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Особистість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здобувача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освіти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формується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3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1314</Words>
  <Application>Microsoft Office PowerPoint</Application>
  <PresentationFormat>Произвольный</PresentationFormat>
  <Paragraphs>83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Підсумки  роботи  з виховної  діяльності у Дубенському ліцеї №2 за 2021-2022 н.р.</vt:lpstr>
      <vt:lpstr>Слайд 2</vt:lpstr>
      <vt:lpstr>Слайд 3</vt:lpstr>
      <vt:lpstr>Національно-патріотичне виховання </vt:lpstr>
      <vt:lpstr>   Формування критичного, креативного і піклувального мислення в здобувачів освіти.</vt:lpstr>
      <vt:lpstr>Духовність і мораль як базові цінності виховання</vt:lpstr>
      <vt:lpstr>       Формування в дітей та учнівської молоді ціннісних життєвих навичок, профілактики булінгу(цькування), кримінальних правопорушень, вживання наркотичних та психотропних речовин та запобігання торгівлі людьми</vt:lpstr>
      <vt:lpstr>Виховна система «Сім скрижалей» орієнтована на створення умов для розвитку духовності зростаючої особистості на основі загальнолюдських і національних цінностей, надання допомоги в життєвому самовизначенні, громадянській і професійній компетентності та цілісній самореалізації; розвитку духовно-моральної особистості, здатної бути повноцінним суб’єктом суспільно значущих соціальних взаємин, яка ґрунтується на засадах сучасного виховання (гуманізмі, дитиноцентризмі, холізмі, патріотизмі, повазі, рівності, діалогічності).   </vt:lpstr>
      <vt:lpstr>Слайд 9</vt:lpstr>
      <vt:lpstr>Традиції Дубенського ліцею№2</vt:lpstr>
      <vt:lpstr>Наша велика шкільна родина: здобувачі освіти, педагоги, батьки, гості! Зібралися 1 вересня у день єднання наших сердець, день знань... Тридцять років незалежності, тридцять особливих першовересневих свят… Тридцять сходинок до вершини інтелекту, розуму, творчості, розвитку й досконалості…</vt:lpstr>
      <vt:lpstr>Учнівське самоврядування грає дуже важливу роль у житті школи. З його допомогою кожен може реалізовувати себе, а також розвивати лідерські якості, які обов’язково знадобляться у житті.  30 активних, потенційних, енергійних, розумних та відповідальних хлопчиків та дівчаток, яких об’єднує прагнення корисних, результативних змін, вирішення багатьох проблемних питань. </vt:lpstr>
      <vt:lpstr>У рамках проведення тижня гарних манер, студенти-практиканти Дубенського педагогічного фахового коледжу РДГУ провели виховний захід для 4-А і 4-Б класу. Основним завданням заходу було: виховання гарних манер, вивчення правил етикету, духовне збагачення дітей, з чим практиканти вдало впоралися. </vt:lpstr>
      <vt:lpstr>Сьогодні, за рішенням ООН, відзначається Міжнародний день миру. День був заснований у 1981 році Всесвітній день припинення вогню і відмови від насилля. Починаючи з 2002 року, Міжнародний день миру щорічно відзначається 21 вересня. Виховний захід проведено для здобувачів освіти 6-А класу. </vt:lpstr>
      <vt:lpstr>Тренінг "Музей цікавих фактів про інформатику" відбувся у 2-Б класі. Підвищив рівень знань учнів з інформатики. Розвив творчі й інтелектуальні здібності дітей, інтерес до вивчення інформатики, самостійність та наполегливість. З нагоди тижня інформатики</vt:lpstr>
      <vt:lpstr>Проведення інформаційно-профілактичного заходу "День з поліцейським". </vt:lpstr>
      <vt:lpstr>Виховний захід присвячений вшануванню пам'яті великого педагога і письменника Василя Сухомлинського. Студенти-практиканти Дубенського педагогічного фахового коледжу РДГУ підготували цікавий та пізнавально-навчальний тренінг "Квітка сонця".</vt:lpstr>
      <vt:lpstr>«Педагог» - відповідальне слово це, Бо немає вчительству кінця… Наші душі хвилюваннями наповнені, А від учнів - айстри на столі, осінні квіти, Бо сьогодні, на початку жовтня, Ми святкуємо День працівників освіти! </vt:lpstr>
      <vt:lpstr>Вибори "Лідер". Представник: Пігут Анастасія. Яка в чесному змаганні за лідерство, серед учнівської молоді міста Дубно, зайняла 2 місце.</vt:lpstr>
      <vt:lpstr>З метою формування в учнів почуття захоплення і гордості подвигами українських людей в Дубенському ліцеї №2 проведено культурно-мистецькі заходи: години спілкування: «Українці ми єдині, і в цьому наша сила», «Ми - нащадки козацької слави», «Хто такий патріот?», «Покрова – свято козацьке», класні керівники 1-11 класів, протягом тижня. Виставки малюнків, акції: «Любіть Україну як вірні сини», «Герої живуть поруч з нами», акція пам’яті Небесної сотні; організовано перегляди фільмів, присвячені вшануванню пам’яті захисників України, які загинули за незалежність, суверенітет і територіальну цілісність України: «Крути», «93: Бій за Україну», «Мирний птах», «Синдром війни.  Зустріч з військовим (учасником АТО). </vt:lpstr>
      <vt:lpstr>Квест "Абетка безпеки і здоров'я"</vt:lpstr>
      <vt:lpstr>Фотофлешмоб #ярозмовляюукраїнською День української писемності та мови бажаємо всім любити та берегти свою рідну мову. Великі поети й письменники складали свої твори рідною мовою. Адже саме нею найлегше передати власні думки й почуття.  </vt:lpstr>
      <vt:lpstr> Зустріч з представниками громадської організації, ювенальної поліції Дубенський районний відділ поліції ГУНП в Рівненській області, Дубенське районне управління ГУ ДСНС України у Рівненській області мали на меті роз‘яснюючий характер, щодо двох важливих та актуальних питань пов‘язаних з обережним поводженням на лініях залізнично- дорожнього покриття «УкрЗалізниці» та правилами поведінки з електро - вогненебезпечними та легкозаймистими приладами, правильним сортуванням побутових відходів! </vt:lpstr>
      <vt:lpstr>За три місяці Україна прожила цілу історичну епоху. Україна – це територія гідності й свободи. Такими нас зробила не одна, а дві революції – наш Майдан 2004 року, який був святом Свободи, і Революція 2013 року – Революція гідності. Це був надзвичайно важкий іспит для України, коли українці продемонстрували свою європейськість, гідність, своє прагнення до свободи... Виховний захід присвячений Дню Гідності та Свободи підготували учні 11 класу </vt:lpstr>
      <vt:lpstr> Посвята в ліцеїсти відбулася для учнів 5 – А, 5 – Б класу. З великою радістю прийнято у шкільну родину та вручено Книжку і Посвідчення ліцеїста, як свідчення справжнього звання. </vt:lpstr>
      <vt:lpstr>Саксофон - він як гіпнотизер, посилає в мозок імпульс, а потім поселяється в душі назавжди! Майстер-клас допоміг втілити мрію багатьох в реальність. Учениця 6 - А Росс Глорія попрацювала над розвитком та постановкою звукового апарату з бажаючими, постановкою дихання, познайомила з різними прийомами гри на саксофоні і зіграла чудові мелодії. </vt:lpstr>
      <vt:lpstr>Флешмоб “Берегине моя, українська хустко!”, приурочено до Всесвітнього Дня української хустки, що відзначається 7 грудня. Українське жіноцтво об`єднується заради шани українських традицій, як генетичних скарбів нашого народу учениці та педагогині Дубенського ліцею №2 створили неймовірні образи, які наповнили яскравими барвами сьогоднішній день.</vt:lpstr>
      <vt:lpstr>Андріївські вечорниці – одна з найцікавіших українських традицій, що крізь віки дійшла до нашого часу. Андріївські вечорниці супроводжувалися веселими співами, довгими дівочими посиденьками, знайомствами і заграваннями молоді. Для 10- тих класів це свято вже стало традиційним. Щороку учні відтворюють обряди проведення українських вечорниць, сповнені веселощів та жартів, ворожіння. </vt:lpstr>
      <vt:lpstr>В серці кожної дитини живуть мрії, тож всі діти чекають, що їх мрії здійсняться. 17 грудня в Дубенському ліцеї №2 відбулася Піжамна вечірка до Дня Святого Миколая. У дійстві брали участь чарівні герої та звичайні діти, які подолали Лінь і дочекалися Миколая. Усі класи початкової школи побували на святі, вони не тільки отримали казкові подарунки, а й веселий настрій, адже вони танцювали, спостерігали чудову виставу. </vt:lpstr>
      <vt:lpstr>До Нового року залишилося 3 дні: у всіх передсвятковий настрій, всі готуються до зустрічі Блакитного Водяного Тигра. Учні 11 класу вітали усіх ліцеїстів з новорічними святами.  Пантера, Тигр, Бик, Дід Мороз і Снігурка провели незабутній флешмоб. Гамір, веселий настрій і новорічні посмішки, – все це супроводжувало здобувачів освіти під час флешмобу у кожному класі. </vt:lpstr>
      <vt:lpstr>#Україна_це_ми , #УДЦНПВ «Єдині»  Ми горді зватися українцями. Поклик рідної землі завжди відчували наші прадіди й діди, ті, хто живе в Україні, і ті, кого доля закинула на чужину. І де б не був українець, захвилюється аж до сліз, почувши рідне слово</vt:lpstr>
      <vt:lpstr>Учні 6-Б класу взяли участь у Всеукраїнському конкурсі «Благодійники в дії» https://happypaw.ua/ua/bioethics/contests/one/11 Мета конкурсу: -пропедевтика гуманного ставлення до тварин в суспільстві, -поглиблення знань школярів про правила догляду за домашніми тваринами та волонтерство; -залучення учнів до практичної допомоги тваринам; </vt:lpstr>
      <vt:lpstr>Символ боротьби за волю - Соборність! Порозуміння між людьми - Соборність! Часточка надії і віри у майбутнє - Соборність! </vt:lpstr>
      <vt:lpstr>14 лютого у ліцеї пройшов флешмоб "Червоний - колір кохання" та діяла "Пошта святого Валентина" ( валентинки з пошти рознесли «Ангели кохання»). </vt:lpstr>
      <vt:lpstr>18-20 лютого 2014 року Україна пережила найтрагічніші сторінки в історії своєї незалежності. На очах у всього світу тодішня диктаторська влада розстрілювала свій народ: тисячі поранено і більше 100 людей було вбито. Безсмертні душі вбитих і закатованих відійшли у небеса, стали нашими ангелами-охоронцями, але вони вічно житимуть у народній пам'яті, бо саме ГЕРОЇ тримають небо.</vt:lpstr>
      <vt:lpstr>Добрі справи вершаться безкорисливо... тому що так треба. </vt:lpstr>
      <vt:lpstr>Воскресіння Христове міцно пов'язане з вірою у воскресіння України. Цьогоріч Великдень ми будемо відзначати молитвами про перемогу і воскресіння нашої країни. Саме зараз люди та діти, які втратили свої домівки мають відчути підтримку і свято. Педагогічний колектив Дубенського ліцею №2 спакував подаруночки з пасочками, для дітей, які через війну змушені були покинути свій дім. На противагу темряві завжди приходить світло. </vt:lpstr>
      <vt:lpstr>«Підтримаємо наших героїв!»</vt:lpstr>
      <vt:lpstr>Дай, Боже, миру! Дай миру, Боже. Дай радості і злагоди усім. Щоб матері не плакали-ридали… Живими, щоб верталися сини! Ілля Гавриленко, учень 7 класу Дубенського ліцею №2, учасник конкурсу "Юна зірка" Анна Гавриленко з піснею «Українська лють» Христини Соловій, учасниця конкурсу української естрадної пісні «Юна зірка».</vt:lpstr>
      <vt:lpstr>Щовівторка у нашому ліцеї проводилися цікаві заходи, для внутрішньо переміщених осіб.</vt:lpstr>
      <vt:lpstr>Благодійний ярмарок організований Дубенською міською радою. Кошти виручені від продажу спрямовані на підтримку Збройних Сил України.  Віримо в перемогу! Допомагаємо ЗСУ! Дякуємо, за участь учнів і батьків нашого ліцею!</vt:lpstr>
      <vt:lpstr>У День захисту дітей у нашому закладі привітали та вручили грамоти талановитим учням-переможцям олімпіад і конкурсів 2021/2022 навчального року. Учнів привітали: міський голова Василь Антонюк та начальник управління освіти Дубенської міської ради Наталія Іваницька.</vt:lpstr>
      <vt:lpstr>Відновлення через спорт – новий напрямок спільного проєкту МОН і ЮНІСЕФ – ПОРУЧ, який має на меті забезпечити психосоціальну допомогу дітям, молоді та сім’ям, які постраждали від війни.  Спортивну складову проєкту реалізують благодійний фонд «Розвиток футболу України» у партнерстві з Українською асоціацією футболу та за підтримки Дитячого фонду УЄФА.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21</cp:revision>
  <dcterms:created xsi:type="dcterms:W3CDTF">2021-04-14T06:18:01Z</dcterms:created>
  <dcterms:modified xsi:type="dcterms:W3CDTF">2022-07-11T11:07:37Z</dcterms:modified>
</cp:coreProperties>
</file>