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notesSlides/notesSlide2.xml" ContentType="application/vnd.openxmlformats-officedocument.presentationml.notesSlide+xml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notesSlides/notesSlide3.xml" ContentType="application/vnd.openxmlformats-officedocument.presentationml.notesSlide+xml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media/image61.jpg" ContentType="image/jpeg"/>
  <Override PartName="/ppt/media/image62.jpg" ContentType="image/jpeg"/>
  <Override PartName="/ppt/media/image63.jpg" ContentType="image/jpeg"/>
  <Override PartName="/ppt/notesSlides/notesSlide4.xml" ContentType="application/vnd.openxmlformats-officedocument.presentationml.notesSlide+xml"/>
  <Override PartName="/ppt/media/image64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ppt/media/image83.jpg" ContentType="image/jpeg"/>
  <Override PartName="/ppt/notesSlides/notesSlide5.xml" ContentType="application/vnd.openxmlformats-officedocument.presentationml.notesSlide+xml"/>
  <Override PartName="/ppt/media/image84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media/image89.jpg" ContentType="image/jpeg"/>
  <Override PartName="/ppt/media/image90.jpg" ContentType="image/jpeg"/>
  <Override PartName="/ppt/media/image91.jpg" ContentType="image/jpeg"/>
  <Override PartName="/ppt/media/image92.jpg" ContentType="image/jpeg"/>
  <Override PartName="/ppt/notesSlides/notesSlide6.xml" ContentType="application/vnd.openxmlformats-officedocument.presentationml.notesSlide+xml"/>
  <Override PartName="/ppt/media/image93.jpg" ContentType="image/jpeg"/>
  <Override PartName="/ppt/media/image94.jpg" ContentType="image/jpeg"/>
  <Override PartName="/ppt/media/image95.jpg" ContentType="image/jpeg"/>
  <Override PartName="/ppt/media/image96.jpg" ContentType="image/jpeg"/>
  <Override PartName="/ppt/media/image97.jpg" ContentType="image/jpeg"/>
  <Override PartName="/ppt/media/image98.jpg" ContentType="image/jpeg"/>
  <Override PartName="/ppt/media/image99.jpg" ContentType="image/jpeg"/>
  <Override PartName="/ppt/media/image100.jpg" ContentType="image/jpeg"/>
  <Override PartName="/ppt/media/image101.jpg" ContentType="image/jpeg"/>
  <Override PartName="/ppt/media/image102.jpg" ContentType="image/jpeg"/>
  <Override PartName="/ppt/media/image103.jpg" ContentType="image/jpeg"/>
  <Override PartName="/ppt/media/image104.jpg" ContentType="image/jpeg"/>
  <Override PartName="/ppt/media/image105.jpg" ContentType="image/jpeg"/>
  <Override PartName="/ppt/media/image106.jpg" ContentType="image/jpeg"/>
  <Override PartName="/ppt/media/image107.jpg" ContentType="image/jpeg"/>
  <Override PartName="/ppt/media/image108.jpg" ContentType="image/jpeg"/>
  <Override PartName="/ppt/media/image109.jpg" ContentType="image/jpeg"/>
  <Override PartName="/ppt/media/image110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4.jpg" ContentType="image/jpeg"/>
  <Override PartName="/ppt/media/image115.jpg" ContentType="image/jpeg"/>
  <Override PartName="/ppt/media/image116.jpg" ContentType="image/jpeg"/>
  <Override PartName="/ppt/media/image117.jpg" ContentType="image/jpeg"/>
  <Override PartName="/ppt/media/image118.jpg" ContentType="image/jpeg"/>
  <Override PartName="/ppt/media/image119.jpg" ContentType="image/jpeg"/>
  <Override PartName="/ppt/notesSlides/notesSlide7.xml" ContentType="application/vnd.openxmlformats-officedocument.presentationml.notesSlide+xml"/>
  <Override PartName="/ppt/media/image120.jpg" ContentType="image/jpeg"/>
  <Override PartName="/ppt/media/image121.jpg" ContentType="image/jpeg"/>
  <Override PartName="/ppt/media/image122.jpg" ContentType="image/jpeg"/>
  <Override PartName="/ppt/media/image123.jpg" ContentType="image/jpeg"/>
  <Override PartName="/ppt/media/image124.jpg" ContentType="image/jpeg"/>
  <Override PartName="/ppt/media/image125.jpg" ContentType="image/jpeg"/>
  <Override PartName="/ppt/media/image126.jpg" ContentType="image/jpeg"/>
  <Override PartName="/ppt/media/image127.jpg" ContentType="image/jpeg"/>
  <Override PartName="/ppt/media/image128.jpg" ContentType="image/jpeg"/>
  <Override PartName="/ppt/media/image129.jpg" ContentType="image/jpeg"/>
  <Override PartName="/ppt/media/image130.jpg" ContentType="image/jpeg"/>
  <Override PartName="/ppt/media/image131.jpg" ContentType="image/jpeg"/>
  <Override PartName="/ppt/notesSlides/notesSlide8.xml" ContentType="application/vnd.openxmlformats-officedocument.presentationml.notesSlide+xml"/>
  <Override PartName="/ppt/media/image132.jpg" ContentType="image/jpeg"/>
  <Override PartName="/ppt/media/image133.jpg" ContentType="image/jpeg"/>
  <Override PartName="/ppt/media/image134.jpg" ContentType="image/jpeg"/>
  <Override PartName="/ppt/media/image135.jpg" ContentType="image/jpeg"/>
  <Override PartName="/ppt/media/image136.jpg" ContentType="image/jpeg"/>
  <Override PartName="/ppt/media/image137.jpg" ContentType="image/jpeg"/>
  <Override PartName="/ppt/media/image138.jpg" ContentType="image/jpeg"/>
  <Override PartName="/ppt/media/image139.jpg" ContentType="image/jpeg"/>
  <Override PartName="/ppt/media/image140.jpg" ContentType="image/jpeg"/>
  <Override PartName="/ppt/media/image141.jpg" ContentType="image/jpeg"/>
  <Override PartName="/ppt/media/image142.jpg" ContentType="image/jpeg"/>
  <Override PartName="/ppt/media/image143.jpg" ContentType="image/jpeg"/>
  <Override PartName="/ppt/media/image144.jpg" ContentType="image/jpeg"/>
  <Override PartName="/ppt/media/image14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75" r:id="rId3"/>
    <p:sldId id="276" r:id="rId4"/>
    <p:sldId id="277" r:id="rId5"/>
    <p:sldId id="278" r:id="rId6"/>
    <p:sldId id="281" r:id="rId7"/>
    <p:sldId id="282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305" r:id="rId23"/>
    <p:sldId id="298" r:id="rId24"/>
    <p:sldId id="300" r:id="rId25"/>
    <p:sldId id="301" r:id="rId26"/>
    <p:sldId id="333" r:id="rId27"/>
    <p:sldId id="302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34" r:id="rId37"/>
    <p:sldId id="337" r:id="rId38"/>
    <p:sldId id="314" r:id="rId39"/>
    <p:sldId id="315" r:id="rId40"/>
    <p:sldId id="336" r:id="rId41"/>
    <p:sldId id="335" r:id="rId42"/>
    <p:sldId id="316" r:id="rId43"/>
    <p:sldId id="318" r:id="rId44"/>
    <p:sldId id="317" r:id="rId45"/>
    <p:sldId id="319" r:id="rId46"/>
    <p:sldId id="320" r:id="rId47"/>
    <p:sldId id="321" r:id="rId48"/>
    <p:sldId id="323" r:id="rId49"/>
    <p:sldId id="299" r:id="rId50"/>
    <p:sldId id="324" r:id="rId51"/>
    <p:sldId id="325" r:id="rId52"/>
    <p:sldId id="326" r:id="rId53"/>
    <p:sldId id="329" r:id="rId54"/>
  </p:sldIdLst>
  <p:sldSz cx="18288000" cy="10287000"/>
  <p:notesSz cx="18288000" cy="10287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2F908-6FB5-421E-ABD3-CC0E51EA8F09}" type="datetimeFigureOut">
              <a:rPr lang="uk-UA" smtClean="0"/>
              <a:t>29.08.2023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1B249-2B11-47EB-B25A-41DBC9569F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4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6487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000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uk-UA" smtClean="0">
                <a:solidFill>
                  <a:prstClr val="black"/>
                </a:solidFill>
              </a:rPr>
              <a:pPr/>
              <a:t>12</a:t>
            </a:fld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0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175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29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05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33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9588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43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731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uk-UA" smtClean="0"/>
              <a:t>48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195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63727" cy="101250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72084" y="9063493"/>
            <a:ext cx="1415915" cy="12235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FD5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005BB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FD5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FD5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0657" cy="101250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8395" y="9859351"/>
            <a:ext cx="669604" cy="4276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зображення тексту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-1"/>
            <a:ext cx="9144000" cy="1876468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uk-UA" dirty="0"/>
              <a:t>Вставте або перетягніть фотографію.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700" y="5704349"/>
            <a:ext cx="6972300" cy="1656177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6000" b="1" spc="-4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 dirty="0"/>
              <a:t>Змінити заголовок сторінки</a:t>
            </a:r>
          </a:p>
        </p:txBody>
      </p:sp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67700" y="7181850"/>
            <a:ext cx="6972300" cy="932902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0050" indent="0">
              <a:buNone/>
              <a:defRPr/>
            </a:lvl2pPr>
            <a:lvl3pPr marL="814388" indent="0">
              <a:buNone/>
              <a:defRPr/>
            </a:lvl3pPr>
            <a:lvl4pPr marL="1214438" indent="0">
              <a:buNone/>
              <a:defRPr/>
            </a:lvl4pPr>
            <a:lvl5pPr marL="1614488" indent="0">
              <a:buNone/>
              <a:defRPr/>
            </a:lvl5pPr>
          </a:lstStyle>
          <a:p>
            <a:pPr lvl="0" rtl="0"/>
            <a:r>
              <a:rPr lang="uk-UA" dirty="0"/>
              <a:t>Підзаголовок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6824786"/>
            <a:ext cx="8208000" cy="1677382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 dirty="0"/>
              <a:t>Зразок тексту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17920" y="9566910"/>
            <a:ext cx="5852160" cy="276999"/>
          </a:xfrm>
        </p:spPr>
        <p:txBody>
          <a:bodyPr rtlCol="0"/>
          <a:lstStyle/>
          <a:p>
            <a:pPr rtl="0"/>
            <a:r>
              <a:rPr lang="uk-UA" dirty="0"/>
              <a:t>Додайте нижній колонтитул</a:t>
            </a: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3167361" y="9566910"/>
            <a:ext cx="4206240" cy="276999"/>
          </a:xfrm>
        </p:spPr>
        <p:txBody>
          <a:bodyPr rtlCol="0"/>
          <a:lstStyle/>
          <a:p>
            <a:pPr rtl="0"/>
            <a:fld id="{19B51A1E-902D-48AF-9020-955120F399B6}" type="slidenum">
              <a:rPr lang="uk-UA" smtClean="0"/>
              <a:pPr rtl="0"/>
              <a:t>‹#›</a:t>
            </a:fld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14022882" y="5551163"/>
            <a:ext cx="3617118" cy="1722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uk-UA" sz="2700" dirty="0"/>
          </a:p>
        </p:txBody>
      </p:sp>
    </p:spTree>
    <p:extLst>
      <p:ext uri="{BB962C8B-B14F-4D97-AF65-F5344CB8AC3E}">
        <p14:creationId xmlns:p14="http://schemas.microsoft.com/office/powerpoint/2010/main" val="21249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-роздільник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Місце для зображення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01515"/>
            <a:ext cx="14670882" cy="553998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uk-UA" dirty="0"/>
              <a:t>Вставте або перетягніть </a:t>
            </a:r>
            <a:br>
              <a:rPr lang="uk-UA" dirty="0"/>
            </a:br>
            <a:r>
              <a:rPr lang="uk-UA" dirty="0"/>
              <a:t>фотографію сюди.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53550" y="3307188"/>
            <a:ext cx="8934450" cy="2916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8100" b="1" spc="-450" dirty="0"/>
            </a:lvl1pPr>
          </a:lstStyle>
          <a:p>
            <a:pPr lvl="0" algn="r" rtl="0"/>
            <a:r>
              <a:rPr lang="uk-UA" dirty="0"/>
              <a:t>Клацніть, щоб змінити роздільник розділів.</a:t>
            </a:r>
          </a:p>
        </p:txBody>
      </p:sp>
      <p:sp>
        <p:nvSpPr>
          <p:cNvPr id="7" name="Пі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3550" y="6223291"/>
            <a:ext cx="8934450" cy="779014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2700">
                <a:solidFill>
                  <a:schemeClr val="bg1"/>
                </a:solidFill>
              </a:defRPr>
            </a:lvl1pPr>
            <a:lvl2pPr marL="400050" indent="0" algn="r">
              <a:buNone/>
              <a:defRPr sz="2700">
                <a:solidFill>
                  <a:schemeClr val="bg1"/>
                </a:solidFill>
              </a:defRPr>
            </a:lvl2pPr>
            <a:lvl3pPr marL="814388" indent="0" algn="r">
              <a:buNone/>
              <a:defRPr sz="2700">
                <a:solidFill>
                  <a:schemeClr val="bg1"/>
                </a:solidFill>
              </a:defRPr>
            </a:lvl3pPr>
            <a:lvl4pPr marL="1214438" indent="0" algn="r">
              <a:buNone/>
              <a:defRPr sz="2700">
                <a:solidFill>
                  <a:schemeClr val="bg1"/>
                </a:solidFill>
              </a:defRPr>
            </a:lvl4pPr>
            <a:lvl5pPr marL="1614488" indent="0" algn="r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uk-UA" dirty="0"/>
              <a:t>Клацніть, щоб змінити стиль зразка підзаголовка</a:t>
            </a: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 rtlCol="0"/>
          <a:lstStyle/>
          <a:p>
            <a:pPr rtl="0"/>
            <a:r>
              <a:rPr lang="uk-UA" dirty="0"/>
              <a:t>Додайте нижній колонтитул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14670882" y="7871673"/>
            <a:ext cx="3617118" cy="172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270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14670155" y="10205027"/>
            <a:ext cx="2969846" cy="81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2700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10205027"/>
            <a:ext cx="14670156" cy="8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2700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7640000" y="10205027"/>
            <a:ext cx="648000" cy="81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2700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 rtlCol="0"/>
          <a:lstStyle/>
          <a:p>
            <a:pPr rtl="0"/>
            <a:fld id="{19B51A1E-902D-48AF-9020-955120F399B6}" type="slidenum">
              <a:rPr lang="uk-UA" smtClean="0"/>
              <a:pPr rtl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540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овпець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7010000" cy="73866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 dirty="0"/>
              <a:t>Клацніть, щоб змінити заголовок сторінки.</a:t>
            </a:r>
          </a:p>
        </p:txBody>
      </p:sp>
      <p:sp>
        <p:nvSpPr>
          <p:cNvPr id="9" name="Пі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1" y="1512000"/>
            <a:ext cx="17009270" cy="569387"/>
          </a:xfrm>
        </p:spPr>
        <p:txBody>
          <a:bodyPr rtlCol="0"/>
          <a:lstStyle>
            <a:lvl1pPr marL="0" indent="0">
              <a:buNone/>
              <a:defRPr/>
            </a:lvl1pPr>
            <a:lvl2pPr marL="400050" indent="0">
              <a:buNone/>
              <a:defRPr/>
            </a:lvl2pPr>
            <a:lvl3pPr marL="814388" indent="0">
              <a:buNone/>
              <a:defRPr/>
            </a:lvl3pPr>
            <a:lvl4pPr marL="1214438" indent="0">
              <a:buNone/>
              <a:defRPr/>
            </a:lvl4pPr>
            <a:lvl5pPr marL="1614488" indent="0">
              <a:buNone/>
              <a:defRPr/>
            </a:lvl5pPr>
          </a:lstStyle>
          <a:p>
            <a:pPr lvl="0" rtl="0"/>
            <a:r>
              <a:rPr lang="uk-UA" dirty="0"/>
              <a:t>Підзаголовок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2268000"/>
            <a:ext cx="5400000" cy="167738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 dirty="0"/>
              <a:t>Зразок тексту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2325" y="2267215"/>
            <a:ext cx="5400675" cy="1677382"/>
          </a:xfrm>
        </p:spPr>
        <p:txBody>
          <a:bodyPr rtlCol="0"/>
          <a:lstStyle/>
          <a:p>
            <a:pPr lvl="0" rtl="0"/>
            <a:r>
              <a:rPr lang="uk-UA" dirty="0"/>
              <a:t>Зразок тексту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11" name="Місце для тексту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7325" y="2267213"/>
            <a:ext cx="5400675" cy="1677382"/>
          </a:xfrm>
        </p:spPr>
        <p:txBody>
          <a:bodyPr rtlCol="0"/>
          <a:lstStyle/>
          <a:p>
            <a:pPr lvl="0" rtl="0"/>
            <a:r>
              <a:rPr lang="uk-UA" dirty="0"/>
              <a:t>Зразок тексту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217920" y="9566910"/>
            <a:ext cx="5852160" cy="276999"/>
          </a:xfrm>
        </p:spPr>
        <p:txBody>
          <a:bodyPr rtlCol="0"/>
          <a:lstStyle/>
          <a:p>
            <a:pPr rtl="0"/>
            <a:r>
              <a:rPr lang="uk-UA" dirty="0"/>
              <a:t>Додайте нижній колонтитул.</a:t>
            </a: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3167361" y="9566910"/>
            <a:ext cx="4206240" cy="276999"/>
          </a:xfrm>
        </p:spPr>
        <p:txBody>
          <a:bodyPr rtlCol="0"/>
          <a:lstStyle/>
          <a:p>
            <a:pPr rtl="0"/>
            <a:fld id="{19B51A1E-902D-48AF-9020-955120F399B6}" type="slidenum">
              <a:rPr lang="uk-UA" smtClean="0"/>
              <a:pPr rtl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31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6174" y="103817"/>
            <a:ext cx="8335650" cy="1268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FFD5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8020" y="1727790"/>
            <a:ext cx="14431958" cy="2616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5BB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10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1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43697" y="74497"/>
            <a:ext cx="405130" cy="195580"/>
          </a:xfrm>
          <a:custGeom>
            <a:avLst/>
            <a:gdLst/>
            <a:ahLst/>
            <a:cxnLst/>
            <a:rect l="l" t="t" r="r" b="b"/>
            <a:pathLst>
              <a:path w="405130" h="195579">
                <a:moveTo>
                  <a:pt x="147396" y="0"/>
                </a:moveTo>
                <a:lnTo>
                  <a:pt x="117843" y="0"/>
                </a:lnTo>
                <a:lnTo>
                  <a:pt x="127063" y="1270"/>
                </a:lnTo>
                <a:lnTo>
                  <a:pt x="141516" y="1270"/>
                </a:lnTo>
                <a:lnTo>
                  <a:pt x="147396" y="0"/>
                </a:lnTo>
                <a:close/>
              </a:path>
              <a:path w="405130" h="195579">
                <a:moveTo>
                  <a:pt x="178587" y="7937"/>
                </a:moveTo>
                <a:lnTo>
                  <a:pt x="178473" y="4483"/>
                </a:lnTo>
                <a:lnTo>
                  <a:pt x="177025" y="3187"/>
                </a:lnTo>
                <a:lnTo>
                  <a:pt x="173609" y="3187"/>
                </a:lnTo>
                <a:lnTo>
                  <a:pt x="172186" y="4724"/>
                </a:lnTo>
                <a:lnTo>
                  <a:pt x="172313" y="8178"/>
                </a:lnTo>
                <a:lnTo>
                  <a:pt x="173799" y="9461"/>
                </a:lnTo>
                <a:lnTo>
                  <a:pt x="175475" y="9461"/>
                </a:lnTo>
                <a:lnTo>
                  <a:pt x="177203" y="9461"/>
                </a:lnTo>
                <a:lnTo>
                  <a:pt x="178587" y="7937"/>
                </a:lnTo>
                <a:close/>
              </a:path>
              <a:path w="405130" h="195579">
                <a:moveTo>
                  <a:pt x="194754" y="12065"/>
                </a:moveTo>
                <a:lnTo>
                  <a:pt x="194703" y="8610"/>
                </a:lnTo>
                <a:lnTo>
                  <a:pt x="193217" y="7327"/>
                </a:lnTo>
                <a:lnTo>
                  <a:pt x="189801" y="7327"/>
                </a:lnTo>
                <a:lnTo>
                  <a:pt x="188417" y="8864"/>
                </a:lnTo>
                <a:lnTo>
                  <a:pt x="188480" y="12306"/>
                </a:lnTo>
                <a:lnTo>
                  <a:pt x="189992" y="13601"/>
                </a:lnTo>
                <a:lnTo>
                  <a:pt x="191681" y="13601"/>
                </a:lnTo>
                <a:lnTo>
                  <a:pt x="193408" y="13601"/>
                </a:lnTo>
                <a:lnTo>
                  <a:pt x="194754" y="12065"/>
                </a:lnTo>
                <a:close/>
              </a:path>
              <a:path w="405130" h="195579">
                <a:moveTo>
                  <a:pt x="404825" y="30480"/>
                </a:moveTo>
                <a:lnTo>
                  <a:pt x="402971" y="19050"/>
                </a:lnTo>
                <a:lnTo>
                  <a:pt x="397865" y="7620"/>
                </a:lnTo>
                <a:lnTo>
                  <a:pt x="390410" y="0"/>
                </a:lnTo>
                <a:lnTo>
                  <a:pt x="364553" y="0"/>
                </a:lnTo>
                <a:lnTo>
                  <a:pt x="372249" y="2540"/>
                </a:lnTo>
                <a:lnTo>
                  <a:pt x="379615" y="6350"/>
                </a:lnTo>
                <a:lnTo>
                  <a:pt x="385445" y="12700"/>
                </a:lnTo>
                <a:lnTo>
                  <a:pt x="389420" y="19050"/>
                </a:lnTo>
                <a:lnTo>
                  <a:pt x="391871" y="26670"/>
                </a:lnTo>
                <a:lnTo>
                  <a:pt x="391845" y="33020"/>
                </a:lnTo>
                <a:lnTo>
                  <a:pt x="388340" y="40640"/>
                </a:lnTo>
                <a:lnTo>
                  <a:pt x="382447" y="45720"/>
                </a:lnTo>
                <a:lnTo>
                  <a:pt x="377355" y="50800"/>
                </a:lnTo>
                <a:lnTo>
                  <a:pt x="374154" y="57150"/>
                </a:lnTo>
                <a:lnTo>
                  <a:pt x="373926" y="66040"/>
                </a:lnTo>
                <a:lnTo>
                  <a:pt x="374751" y="71120"/>
                </a:lnTo>
                <a:lnTo>
                  <a:pt x="375805" y="74930"/>
                </a:lnTo>
                <a:lnTo>
                  <a:pt x="375132" y="80010"/>
                </a:lnTo>
                <a:lnTo>
                  <a:pt x="368833" y="88900"/>
                </a:lnTo>
                <a:lnTo>
                  <a:pt x="358902" y="91440"/>
                </a:lnTo>
                <a:lnTo>
                  <a:pt x="348157" y="92710"/>
                </a:lnTo>
                <a:lnTo>
                  <a:pt x="339445" y="99060"/>
                </a:lnTo>
                <a:lnTo>
                  <a:pt x="333895" y="105410"/>
                </a:lnTo>
                <a:lnTo>
                  <a:pt x="337959" y="113030"/>
                </a:lnTo>
                <a:lnTo>
                  <a:pt x="338378" y="118110"/>
                </a:lnTo>
                <a:lnTo>
                  <a:pt x="338366" y="128270"/>
                </a:lnTo>
                <a:lnTo>
                  <a:pt x="334797" y="138430"/>
                </a:lnTo>
                <a:lnTo>
                  <a:pt x="327152" y="142240"/>
                </a:lnTo>
                <a:lnTo>
                  <a:pt x="314617" y="140970"/>
                </a:lnTo>
                <a:lnTo>
                  <a:pt x="270916" y="110490"/>
                </a:lnTo>
                <a:lnTo>
                  <a:pt x="250037" y="72390"/>
                </a:lnTo>
                <a:lnTo>
                  <a:pt x="246049" y="64554"/>
                </a:lnTo>
                <a:lnTo>
                  <a:pt x="246049" y="137160"/>
                </a:lnTo>
                <a:lnTo>
                  <a:pt x="245935" y="140970"/>
                </a:lnTo>
                <a:lnTo>
                  <a:pt x="244411" y="158750"/>
                </a:lnTo>
                <a:lnTo>
                  <a:pt x="238963" y="175260"/>
                </a:lnTo>
                <a:lnTo>
                  <a:pt x="228015" y="182880"/>
                </a:lnTo>
                <a:lnTo>
                  <a:pt x="209829" y="172720"/>
                </a:lnTo>
                <a:lnTo>
                  <a:pt x="203835" y="168910"/>
                </a:lnTo>
                <a:lnTo>
                  <a:pt x="197091" y="165100"/>
                </a:lnTo>
                <a:lnTo>
                  <a:pt x="189814" y="162560"/>
                </a:lnTo>
                <a:lnTo>
                  <a:pt x="182245" y="163830"/>
                </a:lnTo>
                <a:lnTo>
                  <a:pt x="178612" y="163830"/>
                </a:lnTo>
                <a:lnTo>
                  <a:pt x="176999" y="165100"/>
                </a:lnTo>
                <a:lnTo>
                  <a:pt x="172161" y="167640"/>
                </a:lnTo>
                <a:lnTo>
                  <a:pt x="169926" y="172720"/>
                </a:lnTo>
                <a:lnTo>
                  <a:pt x="164769" y="175260"/>
                </a:lnTo>
                <a:lnTo>
                  <a:pt x="152476" y="175260"/>
                </a:lnTo>
                <a:lnTo>
                  <a:pt x="146507" y="170180"/>
                </a:lnTo>
                <a:lnTo>
                  <a:pt x="142659" y="162560"/>
                </a:lnTo>
                <a:lnTo>
                  <a:pt x="139293" y="157480"/>
                </a:lnTo>
                <a:lnTo>
                  <a:pt x="136766" y="153670"/>
                </a:lnTo>
                <a:lnTo>
                  <a:pt x="134924" y="151130"/>
                </a:lnTo>
                <a:lnTo>
                  <a:pt x="132168" y="147320"/>
                </a:lnTo>
                <a:lnTo>
                  <a:pt x="123850" y="143510"/>
                </a:lnTo>
                <a:lnTo>
                  <a:pt x="116217" y="146050"/>
                </a:lnTo>
                <a:lnTo>
                  <a:pt x="111379" y="147320"/>
                </a:lnTo>
                <a:lnTo>
                  <a:pt x="106819" y="151130"/>
                </a:lnTo>
                <a:lnTo>
                  <a:pt x="101638" y="149860"/>
                </a:lnTo>
                <a:lnTo>
                  <a:pt x="95072" y="147320"/>
                </a:lnTo>
                <a:lnTo>
                  <a:pt x="90119" y="140970"/>
                </a:lnTo>
                <a:lnTo>
                  <a:pt x="88239" y="134620"/>
                </a:lnTo>
                <a:lnTo>
                  <a:pt x="87350" y="129540"/>
                </a:lnTo>
                <a:lnTo>
                  <a:pt x="89319" y="125730"/>
                </a:lnTo>
                <a:lnTo>
                  <a:pt x="90297" y="120650"/>
                </a:lnTo>
                <a:lnTo>
                  <a:pt x="117805" y="76200"/>
                </a:lnTo>
                <a:lnTo>
                  <a:pt x="143637" y="57150"/>
                </a:lnTo>
                <a:lnTo>
                  <a:pt x="150609" y="52070"/>
                </a:lnTo>
                <a:lnTo>
                  <a:pt x="165138" y="41910"/>
                </a:lnTo>
                <a:lnTo>
                  <a:pt x="172415" y="38100"/>
                </a:lnTo>
                <a:lnTo>
                  <a:pt x="170599" y="41910"/>
                </a:lnTo>
                <a:lnTo>
                  <a:pt x="168871" y="45720"/>
                </a:lnTo>
                <a:lnTo>
                  <a:pt x="167081" y="49530"/>
                </a:lnTo>
                <a:lnTo>
                  <a:pt x="161036" y="62230"/>
                </a:lnTo>
                <a:lnTo>
                  <a:pt x="154800" y="74930"/>
                </a:lnTo>
                <a:lnTo>
                  <a:pt x="148463" y="87630"/>
                </a:lnTo>
                <a:lnTo>
                  <a:pt x="142087" y="101600"/>
                </a:lnTo>
                <a:lnTo>
                  <a:pt x="141351" y="102870"/>
                </a:lnTo>
                <a:lnTo>
                  <a:pt x="141782" y="104140"/>
                </a:lnTo>
                <a:lnTo>
                  <a:pt x="143332" y="105410"/>
                </a:lnTo>
                <a:lnTo>
                  <a:pt x="148564" y="105410"/>
                </a:lnTo>
                <a:lnTo>
                  <a:pt x="149517" y="99060"/>
                </a:lnTo>
                <a:lnTo>
                  <a:pt x="151460" y="96520"/>
                </a:lnTo>
                <a:lnTo>
                  <a:pt x="157835" y="83820"/>
                </a:lnTo>
                <a:lnTo>
                  <a:pt x="164033" y="69850"/>
                </a:lnTo>
                <a:lnTo>
                  <a:pt x="170141" y="57150"/>
                </a:lnTo>
                <a:lnTo>
                  <a:pt x="176301" y="44450"/>
                </a:lnTo>
                <a:lnTo>
                  <a:pt x="177126" y="48260"/>
                </a:lnTo>
                <a:lnTo>
                  <a:pt x="178320" y="52070"/>
                </a:lnTo>
                <a:lnTo>
                  <a:pt x="180124" y="54610"/>
                </a:lnTo>
                <a:lnTo>
                  <a:pt x="177203" y="62230"/>
                </a:lnTo>
                <a:lnTo>
                  <a:pt x="174472" y="71120"/>
                </a:lnTo>
                <a:lnTo>
                  <a:pt x="169214" y="86360"/>
                </a:lnTo>
                <a:lnTo>
                  <a:pt x="166751" y="93980"/>
                </a:lnTo>
                <a:lnTo>
                  <a:pt x="158800" y="119380"/>
                </a:lnTo>
                <a:lnTo>
                  <a:pt x="159448" y="120650"/>
                </a:lnTo>
                <a:lnTo>
                  <a:pt x="161442" y="121920"/>
                </a:lnTo>
                <a:lnTo>
                  <a:pt x="163449" y="121920"/>
                </a:lnTo>
                <a:lnTo>
                  <a:pt x="164744" y="120650"/>
                </a:lnTo>
                <a:lnTo>
                  <a:pt x="165176" y="119380"/>
                </a:lnTo>
                <a:lnTo>
                  <a:pt x="167894" y="111760"/>
                </a:lnTo>
                <a:lnTo>
                  <a:pt x="169214" y="106680"/>
                </a:lnTo>
                <a:lnTo>
                  <a:pt x="172999" y="95250"/>
                </a:lnTo>
                <a:lnTo>
                  <a:pt x="176733" y="83820"/>
                </a:lnTo>
                <a:lnTo>
                  <a:pt x="180581" y="72390"/>
                </a:lnTo>
                <a:lnTo>
                  <a:pt x="184670" y="60960"/>
                </a:lnTo>
                <a:lnTo>
                  <a:pt x="186499" y="62230"/>
                </a:lnTo>
                <a:lnTo>
                  <a:pt x="188658" y="63500"/>
                </a:lnTo>
                <a:lnTo>
                  <a:pt x="191147" y="63500"/>
                </a:lnTo>
                <a:lnTo>
                  <a:pt x="191058" y="64770"/>
                </a:lnTo>
                <a:lnTo>
                  <a:pt x="190931" y="64770"/>
                </a:lnTo>
                <a:lnTo>
                  <a:pt x="190779" y="66040"/>
                </a:lnTo>
                <a:lnTo>
                  <a:pt x="189318" y="72390"/>
                </a:lnTo>
                <a:lnTo>
                  <a:pt x="188023" y="78740"/>
                </a:lnTo>
                <a:lnTo>
                  <a:pt x="180213" y="123190"/>
                </a:lnTo>
                <a:lnTo>
                  <a:pt x="181076" y="124460"/>
                </a:lnTo>
                <a:lnTo>
                  <a:pt x="186347" y="124460"/>
                </a:lnTo>
                <a:lnTo>
                  <a:pt x="186613" y="121920"/>
                </a:lnTo>
                <a:lnTo>
                  <a:pt x="187604" y="116840"/>
                </a:lnTo>
                <a:lnTo>
                  <a:pt x="188658" y="111760"/>
                </a:lnTo>
                <a:lnTo>
                  <a:pt x="189636" y="105410"/>
                </a:lnTo>
                <a:lnTo>
                  <a:pt x="191477" y="95250"/>
                </a:lnTo>
                <a:lnTo>
                  <a:pt x="193268" y="85090"/>
                </a:lnTo>
                <a:lnTo>
                  <a:pt x="195173" y="74930"/>
                </a:lnTo>
                <a:lnTo>
                  <a:pt x="197370" y="66040"/>
                </a:lnTo>
                <a:lnTo>
                  <a:pt x="200456" y="66040"/>
                </a:lnTo>
                <a:lnTo>
                  <a:pt x="200329" y="76200"/>
                </a:lnTo>
                <a:lnTo>
                  <a:pt x="200215" y="95250"/>
                </a:lnTo>
                <a:lnTo>
                  <a:pt x="200139" y="102870"/>
                </a:lnTo>
                <a:lnTo>
                  <a:pt x="201688" y="104140"/>
                </a:lnTo>
                <a:lnTo>
                  <a:pt x="205130" y="104140"/>
                </a:lnTo>
                <a:lnTo>
                  <a:pt x="206425" y="102870"/>
                </a:lnTo>
                <a:lnTo>
                  <a:pt x="206476" y="92710"/>
                </a:lnTo>
                <a:lnTo>
                  <a:pt x="206590" y="73660"/>
                </a:lnTo>
                <a:lnTo>
                  <a:pt x="206527" y="68580"/>
                </a:lnTo>
                <a:lnTo>
                  <a:pt x="206705" y="66040"/>
                </a:lnTo>
                <a:lnTo>
                  <a:pt x="206895" y="63500"/>
                </a:lnTo>
                <a:lnTo>
                  <a:pt x="208864" y="63500"/>
                </a:lnTo>
                <a:lnTo>
                  <a:pt x="210566" y="62230"/>
                </a:lnTo>
                <a:lnTo>
                  <a:pt x="211328" y="60960"/>
                </a:lnTo>
                <a:lnTo>
                  <a:pt x="212102" y="59690"/>
                </a:lnTo>
                <a:lnTo>
                  <a:pt x="212229" y="60960"/>
                </a:lnTo>
                <a:lnTo>
                  <a:pt x="212318" y="62230"/>
                </a:lnTo>
                <a:lnTo>
                  <a:pt x="212966" y="68580"/>
                </a:lnTo>
                <a:lnTo>
                  <a:pt x="214045" y="82550"/>
                </a:lnTo>
                <a:lnTo>
                  <a:pt x="215557" y="83820"/>
                </a:lnTo>
                <a:lnTo>
                  <a:pt x="218655" y="83820"/>
                </a:lnTo>
                <a:lnTo>
                  <a:pt x="220256" y="82550"/>
                </a:lnTo>
                <a:lnTo>
                  <a:pt x="220205" y="80010"/>
                </a:lnTo>
                <a:lnTo>
                  <a:pt x="219608" y="73660"/>
                </a:lnTo>
                <a:lnTo>
                  <a:pt x="219151" y="67310"/>
                </a:lnTo>
                <a:lnTo>
                  <a:pt x="218414" y="59690"/>
                </a:lnTo>
                <a:lnTo>
                  <a:pt x="217030" y="53340"/>
                </a:lnTo>
                <a:lnTo>
                  <a:pt x="218909" y="50800"/>
                </a:lnTo>
                <a:lnTo>
                  <a:pt x="219989" y="49530"/>
                </a:lnTo>
                <a:lnTo>
                  <a:pt x="221221" y="50800"/>
                </a:lnTo>
                <a:lnTo>
                  <a:pt x="222516" y="52070"/>
                </a:lnTo>
                <a:lnTo>
                  <a:pt x="228866" y="57150"/>
                </a:lnTo>
                <a:lnTo>
                  <a:pt x="231889" y="64770"/>
                </a:lnTo>
                <a:lnTo>
                  <a:pt x="233641" y="71120"/>
                </a:lnTo>
                <a:lnTo>
                  <a:pt x="236372" y="78740"/>
                </a:lnTo>
                <a:lnTo>
                  <a:pt x="238353" y="86360"/>
                </a:lnTo>
                <a:lnTo>
                  <a:pt x="239864" y="95250"/>
                </a:lnTo>
                <a:lnTo>
                  <a:pt x="241185" y="102870"/>
                </a:lnTo>
                <a:lnTo>
                  <a:pt x="242760" y="111760"/>
                </a:lnTo>
                <a:lnTo>
                  <a:pt x="244259" y="120650"/>
                </a:lnTo>
                <a:lnTo>
                  <a:pt x="245452" y="129540"/>
                </a:lnTo>
                <a:lnTo>
                  <a:pt x="246049" y="137160"/>
                </a:lnTo>
                <a:lnTo>
                  <a:pt x="246049" y="64554"/>
                </a:lnTo>
                <a:lnTo>
                  <a:pt x="240995" y="54610"/>
                </a:lnTo>
                <a:lnTo>
                  <a:pt x="240169" y="53340"/>
                </a:lnTo>
                <a:lnTo>
                  <a:pt x="239522" y="52070"/>
                </a:lnTo>
                <a:lnTo>
                  <a:pt x="238747" y="50800"/>
                </a:lnTo>
                <a:lnTo>
                  <a:pt x="243014" y="50800"/>
                </a:lnTo>
                <a:lnTo>
                  <a:pt x="247256" y="49530"/>
                </a:lnTo>
                <a:lnTo>
                  <a:pt x="251358" y="46990"/>
                </a:lnTo>
                <a:lnTo>
                  <a:pt x="252310" y="45720"/>
                </a:lnTo>
                <a:lnTo>
                  <a:pt x="253225" y="45720"/>
                </a:lnTo>
                <a:lnTo>
                  <a:pt x="254088" y="44450"/>
                </a:lnTo>
                <a:lnTo>
                  <a:pt x="270738" y="57150"/>
                </a:lnTo>
                <a:lnTo>
                  <a:pt x="287566" y="68580"/>
                </a:lnTo>
                <a:lnTo>
                  <a:pt x="288213" y="69850"/>
                </a:lnTo>
                <a:lnTo>
                  <a:pt x="292049" y="69850"/>
                </a:lnTo>
                <a:lnTo>
                  <a:pt x="294055" y="66040"/>
                </a:lnTo>
                <a:lnTo>
                  <a:pt x="291503" y="63500"/>
                </a:lnTo>
                <a:lnTo>
                  <a:pt x="283210" y="58420"/>
                </a:lnTo>
                <a:lnTo>
                  <a:pt x="266598" y="45720"/>
                </a:lnTo>
                <a:lnTo>
                  <a:pt x="264528" y="44450"/>
                </a:lnTo>
                <a:lnTo>
                  <a:pt x="258356" y="40640"/>
                </a:lnTo>
                <a:lnTo>
                  <a:pt x="259143" y="39370"/>
                </a:lnTo>
                <a:lnTo>
                  <a:pt x="259892" y="38100"/>
                </a:lnTo>
                <a:lnTo>
                  <a:pt x="260477" y="36830"/>
                </a:lnTo>
                <a:lnTo>
                  <a:pt x="296862" y="54610"/>
                </a:lnTo>
                <a:lnTo>
                  <a:pt x="334200" y="71120"/>
                </a:lnTo>
                <a:lnTo>
                  <a:pt x="338035" y="71120"/>
                </a:lnTo>
                <a:lnTo>
                  <a:pt x="339534" y="67310"/>
                </a:lnTo>
                <a:lnTo>
                  <a:pt x="336308" y="66040"/>
                </a:lnTo>
                <a:lnTo>
                  <a:pt x="316623" y="57150"/>
                </a:lnTo>
                <a:lnTo>
                  <a:pt x="296989" y="46990"/>
                </a:lnTo>
                <a:lnTo>
                  <a:pt x="279450" y="39370"/>
                </a:lnTo>
                <a:lnTo>
                  <a:pt x="275094" y="36830"/>
                </a:lnTo>
                <a:lnTo>
                  <a:pt x="270751" y="34290"/>
                </a:lnTo>
                <a:lnTo>
                  <a:pt x="262102" y="30480"/>
                </a:lnTo>
                <a:lnTo>
                  <a:pt x="262191" y="27940"/>
                </a:lnTo>
                <a:lnTo>
                  <a:pt x="261835" y="26670"/>
                </a:lnTo>
                <a:lnTo>
                  <a:pt x="260997" y="25400"/>
                </a:lnTo>
                <a:lnTo>
                  <a:pt x="262839" y="25400"/>
                </a:lnTo>
                <a:lnTo>
                  <a:pt x="266573" y="26670"/>
                </a:lnTo>
                <a:lnTo>
                  <a:pt x="280797" y="33020"/>
                </a:lnTo>
                <a:lnTo>
                  <a:pt x="295148" y="36830"/>
                </a:lnTo>
                <a:lnTo>
                  <a:pt x="323977" y="46990"/>
                </a:lnTo>
                <a:lnTo>
                  <a:pt x="327482" y="46990"/>
                </a:lnTo>
                <a:lnTo>
                  <a:pt x="327888" y="45720"/>
                </a:lnTo>
                <a:lnTo>
                  <a:pt x="328879" y="40640"/>
                </a:lnTo>
                <a:lnTo>
                  <a:pt x="322770" y="40640"/>
                </a:lnTo>
                <a:lnTo>
                  <a:pt x="319887" y="39370"/>
                </a:lnTo>
                <a:lnTo>
                  <a:pt x="288391" y="27940"/>
                </a:lnTo>
                <a:lnTo>
                  <a:pt x="280581" y="25400"/>
                </a:lnTo>
                <a:lnTo>
                  <a:pt x="272770" y="22860"/>
                </a:lnTo>
                <a:lnTo>
                  <a:pt x="257429" y="16510"/>
                </a:lnTo>
                <a:lnTo>
                  <a:pt x="257492" y="13970"/>
                </a:lnTo>
                <a:lnTo>
                  <a:pt x="260438" y="15240"/>
                </a:lnTo>
                <a:lnTo>
                  <a:pt x="263486" y="15240"/>
                </a:lnTo>
                <a:lnTo>
                  <a:pt x="266484" y="16510"/>
                </a:lnTo>
                <a:lnTo>
                  <a:pt x="312331" y="26670"/>
                </a:lnTo>
                <a:lnTo>
                  <a:pt x="315874" y="26670"/>
                </a:lnTo>
                <a:lnTo>
                  <a:pt x="317080" y="22860"/>
                </a:lnTo>
                <a:lnTo>
                  <a:pt x="313499" y="21590"/>
                </a:lnTo>
                <a:lnTo>
                  <a:pt x="300736" y="17780"/>
                </a:lnTo>
                <a:lnTo>
                  <a:pt x="287997" y="15240"/>
                </a:lnTo>
                <a:lnTo>
                  <a:pt x="283756" y="13970"/>
                </a:lnTo>
                <a:lnTo>
                  <a:pt x="275259" y="11430"/>
                </a:lnTo>
                <a:lnTo>
                  <a:pt x="262483" y="8890"/>
                </a:lnTo>
                <a:lnTo>
                  <a:pt x="266179" y="6350"/>
                </a:lnTo>
                <a:lnTo>
                  <a:pt x="268757" y="2540"/>
                </a:lnTo>
                <a:lnTo>
                  <a:pt x="270764" y="0"/>
                </a:lnTo>
                <a:lnTo>
                  <a:pt x="253542" y="0"/>
                </a:lnTo>
                <a:lnTo>
                  <a:pt x="247319" y="5080"/>
                </a:lnTo>
                <a:lnTo>
                  <a:pt x="244805" y="12700"/>
                </a:lnTo>
                <a:lnTo>
                  <a:pt x="245668" y="21590"/>
                </a:lnTo>
                <a:lnTo>
                  <a:pt x="249567" y="30480"/>
                </a:lnTo>
                <a:lnTo>
                  <a:pt x="244170" y="40640"/>
                </a:lnTo>
                <a:lnTo>
                  <a:pt x="238264" y="38100"/>
                </a:lnTo>
                <a:lnTo>
                  <a:pt x="227101" y="33020"/>
                </a:lnTo>
                <a:lnTo>
                  <a:pt x="221983" y="31750"/>
                </a:lnTo>
                <a:lnTo>
                  <a:pt x="216725" y="35560"/>
                </a:lnTo>
                <a:lnTo>
                  <a:pt x="213118" y="38100"/>
                </a:lnTo>
                <a:lnTo>
                  <a:pt x="209943" y="41910"/>
                </a:lnTo>
                <a:lnTo>
                  <a:pt x="207479" y="44450"/>
                </a:lnTo>
                <a:lnTo>
                  <a:pt x="205905" y="48260"/>
                </a:lnTo>
                <a:lnTo>
                  <a:pt x="204025" y="50800"/>
                </a:lnTo>
                <a:lnTo>
                  <a:pt x="201193" y="53340"/>
                </a:lnTo>
                <a:lnTo>
                  <a:pt x="199872" y="53340"/>
                </a:lnTo>
                <a:lnTo>
                  <a:pt x="190766" y="48260"/>
                </a:lnTo>
                <a:lnTo>
                  <a:pt x="189738" y="44450"/>
                </a:lnTo>
                <a:lnTo>
                  <a:pt x="188023" y="38100"/>
                </a:lnTo>
                <a:lnTo>
                  <a:pt x="185547" y="27940"/>
                </a:lnTo>
                <a:lnTo>
                  <a:pt x="177253" y="20320"/>
                </a:lnTo>
                <a:lnTo>
                  <a:pt x="154178" y="20320"/>
                </a:lnTo>
                <a:lnTo>
                  <a:pt x="155282" y="13970"/>
                </a:lnTo>
                <a:lnTo>
                  <a:pt x="157289" y="8890"/>
                </a:lnTo>
                <a:lnTo>
                  <a:pt x="158800" y="6350"/>
                </a:lnTo>
                <a:lnTo>
                  <a:pt x="160274" y="2540"/>
                </a:lnTo>
                <a:lnTo>
                  <a:pt x="163296" y="0"/>
                </a:lnTo>
                <a:lnTo>
                  <a:pt x="147396" y="0"/>
                </a:lnTo>
                <a:lnTo>
                  <a:pt x="146075" y="2540"/>
                </a:lnTo>
                <a:lnTo>
                  <a:pt x="145059" y="5080"/>
                </a:lnTo>
                <a:lnTo>
                  <a:pt x="144322" y="7620"/>
                </a:lnTo>
                <a:lnTo>
                  <a:pt x="141020" y="7620"/>
                </a:lnTo>
                <a:lnTo>
                  <a:pt x="129959" y="8890"/>
                </a:lnTo>
                <a:lnTo>
                  <a:pt x="121183" y="8890"/>
                </a:lnTo>
                <a:lnTo>
                  <a:pt x="112864" y="7620"/>
                </a:lnTo>
                <a:lnTo>
                  <a:pt x="94488" y="7620"/>
                </a:lnTo>
                <a:lnTo>
                  <a:pt x="93040" y="8890"/>
                </a:lnTo>
                <a:lnTo>
                  <a:pt x="93129" y="12700"/>
                </a:lnTo>
                <a:lnTo>
                  <a:pt x="93205" y="13970"/>
                </a:lnTo>
                <a:lnTo>
                  <a:pt x="116738" y="13970"/>
                </a:lnTo>
                <a:lnTo>
                  <a:pt x="123761" y="15240"/>
                </a:lnTo>
                <a:lnTo>
                  <a:pt x="134924" y="15240"/>
                </a:lnTo>
                <a:lnTo>
                  <a:pt x="143167" y="13970"/>
                </a:lnTo>
                <a:lnTo>
                  <a:pt x="143078" y="15240"/>
                </a:lnTo>
                <a:lnTo>
                  <a:pt x="143205" y="19050"/>
                </a:lnTo>
                <a:lnTo>
                  <a:pt x="143725" y="22860"/>
                </a:lnTo>
                <a:lnTo>
                  <a:pt x="147701" y="27940"/>
                </a:lnTo>
                <a:lnTo>
                  <a:pt x="152450" y="31750"/>
                </a:lnTo>
                <a:lnTo>
                  <a:pt x="154317" y="31750"/>
                </a:lnTo>
                <a:lnTo>
                  <a:pt x="148056" y="35560"/>
                </a:lnTo>
                <a:lnTo>
                  <a:pt x="128689" y="43180"/>
                </a:lnTo>
                <a:lnTo>
                  <a:pt x="116446" y="46990"/>
                </a:lnTo>
                <a:lnTo>
                  <a:pt x="104000" y="49530"/>
                </a:lnTo>
                <a:lnTo>
                  <a:pt x="91440" y="53340"/>
                </a:lnTo>
                <a:lnTo>
                  <a:pt x="78841" y="55880"/>
                </a:lnTo>
                <a:lnTo>
                  <a:pt x="62382" y="58420"/>
                </a:lnTo>
                <a:lnTo>
                  <a:pt x="46558" y="58420"/>
                </a:lnTo>
                <a:lnTo>
                  <a:pt x="39357" y="55880"/>
                </a:lnTo>
                <a:lnTo>
                  <a:pt x="32918" y="52070"/>
                </a:lnTo>
                <a:lnTo>
                  <a:pt x="27762" y="46990"/>
                </a:lnTo>
                <a:lnTo>
                  <a:pt x="26631" y="41910"/>
                </a:lnTo>
                <a:lnTo>
                  <a:pt x="28740" y="36830"/>
                </a:lnTo>
                <a:lnTo>
                  <a:pt x="29768" y="30480"/>
                </a:lnTo>
                <a:lnTo>
                  <a:pt x="25438" y="22860"/>
                </a:lnTo>
                <a:lnTo>
                  <a:pt x="21551" y="17780"/>
                </a:lnTo>
                <a:lnTo>
                  <a:pt x="17005" y="13970"/>
                </a:lnTo>
                <a:lnTo>
                  <a:pt x="14909" y="7620"/>
                </a:lnTo>
                <a:lnTo>
                  <a:pt x="14135" y="5080"/>
                </a:lnTo>
                <a:lnTo>
                  <a:pt x="12992" y="2540"/>
                </a:lnTo>
                <a:lnTo>
                  <a:pt x="12560" y="0"/>
                </a:lnTo>
                <a:lnTo>
                  <a:pt x="0" y="0"/>
                </a:lnTo>
                <a:lnTo>
                  <a:pt x="546" y="5080"/>
                </a:lnTo>
                <a:lnTo>
                  <a:pt x="1993" y="10160"/>
                </a:lnTo>
                <a:lnTo>
                  <a:pt x="3911" y="13970"/>
                </a:lnTo>
                <a:lnTo>
                  <a:pt x="6959" y="21590"/>
                </a:lnTo>
                <a:lnTo>
                  <a:pt x="12446" y="26670"/>
                </a:lnTo>
                <a:lnTo>
                  <a:pt x="17157" y="31750"/>
                </a:lnTo>
                <a:lnTo>
                  <a:pt x="14249" y="46990"/>
                </a:lnTo>
                <a:lnTo>
                  <a:pt x="21882" y="59690"/>
                </a:lnTo>
                <a:lnTo>
                  <a:pt x="35585" y="68580"/>
                </a:lnTo>
                <a:lnTo>
                  <a:pt x="50901" y="71120"/>
                </a:lnTo>
                <a:lnTo>
                  <a:pt x="54991" y="71120"/>
                </a:lnTo>
                <a:lnTo>
                  <a:pt x="69837" y="69850"/>
                </a:lnTo>
                <a:lnTo>
                  <a:pt x="84531" y="67310"/>
                </a:lnTo>
                <a:lnTo>
                  <a:pt x="99110" y="63500"/>
                </a:lnTo>
                <a:lnTo>
                  <a:pt x="113626" y="60960"/>
                </a:lnTo>
                <a:lnTo>
                  <a:pt x="115290" y="59690"/>
                </a:lnTo>
                <a:lnTo>
                  <a:pt x="118592" y="58420"/>
                </a:lnTo>
                <a:lnTo>
                  <a:pt x="115544" y="60960"/>
                </a:lnTo>
                <a:lnTo>
                  <a:pt x="112572" y="63500"/>
                </a:lnTo>
                <a:lnTo>
                  <a:pt x="87134" y="96520"/>
                </a:lnTo>
                <a:lnTo>
                  <a:pt x="75450" y="130810"/>
                </a:lnTo>
                <a:lnTo>
                  <a:pt x="77050" y="140970"/>
                </a:lnTo>
                <a:lnTo>
                  <a:pt x="81864" y="149860"/>
                </a:lnTo>
                <a:lnTo>
                  <a:pt x="89128" y="157480"/>
                </a:lnTo>
                <a:lnTo>
                  <a:pt x="98094" y="162560"/>
                </a:lnTo>
                <a:lnTo>
                  <a:pt x="105981" y="165100"/>
                </a:lnTo>
                <a:lnTo>
                  <a:pt x="113258" y="160020"/>
                </a:lnTo>
                <a:lnTo>
                  <a:pt x="120586" y="157480"/>
                </a:lnTo>
                <a:lnTo>
                  <a:pt x="128460" y="162560"/>
                </a:lnTo>
                <a:lnTo>
                  <a:pt x="133578" y="172720"/>
                </a:lnTo>
                <a:lnTo>
                  <a:pt x="140538" y="182880"/>
                </a:lnTo>
                <a:lnTo>
                  <a:pt x="153885" y="187960"/>
                </a:lnTo>
                <a:lnTo>
                  <a:pt x="162712" y="187960"/>
                </a:lnTo>
                <a:lnTo>
                  <a:pt x="169862" y="186690"/>
                </a:lnTo>
                <a:lnTo>
                  <a:pt x="176187" y="182880"/>
                </a:lnTo>
                <a:lnTo>
                  <a:pt x="182524" y="176530"/>
                </a:lnTo>
                <a:lnTo>
                  <a:pt x="189115" y="175260"/>
                </a:lnTo>
                <a:lnTo>
                  <a:pt x="195033" y="177800"/>
                </a:lnTo>
                <a:lnTo>
                  <a:pt x="200520" y="181610"/>
                </a:lnTo>
                <a:lnTo>
                  <a:pt x="205841" y="185420"/>
                </a:lnTo>
                <a:lnTo>
                  <a:pt x="211759" y="190500"/>
                </a:lnTo>
                <a:lnTo>
                  <a:pt x="217830" y="195580"/>
                </a:lnTo>
                <a:lnTo>
                  <a:pt x="226542" y="195580"/>
                </a:lnTo>
                <a:lnTo>
                  <a:pt x="242976" y="190500"/>
                </a:lnTo>
                <a:lnTo>
                  <a:pt x="248170" y="182880"/>
                </a:lnTo>
                <a:lnTo>
                  <a:pt x="252501" y="176530"/>
                </a:lnTo>
                <a:lnTo>
                  <a:pt x="257060" y="158750"/>
                </a:lnTo>
                <a:lnTo>
                  <a:pt x="258546" y="142240"/>
                </a:lnTo>
                <a:lnTo>
                  <a:pt x="258559" y="138430"/>
                </a:lnTo>
                <a:lnTo>
                  <a:pt x="258381" y="133350"/>
                </a:lnTo>
                <a:lnTo>
                  <a:pt x="257606" y="125730"/>
                </a:lnTo>
                <a:lnTo>
                  <a:pt x="256489" y="118110"/>
                </a:lnTo>
                <a:lnTo>
                  <a:pt x="255168" y="110490"/>
                </a:lnTo>
                <a:lnTo>
                  <a:pt x="257302" y="113030"/>
                </a:lnTo>
                <a:lnTo>
                  <a:pt x="287680" y="142240"/>
                </a:lnTo>
                <a:lnTo>
                  <a:pt x="295922" y="147320"/>
                </a:lnTo>
                <a:lnTo>
                  <a:pt x="304609" y="151130"/>
                </a:lnTo>
                <a:lnTo>
                  <a:pt x="313740" y="153670"/>
                </a:lnTo>
                <a:lnTo>
                  <a:pt x="323977" y="154940"/>
                </a:lnTo>
                <a:lnTo>
                  <a:pt x="325335" y="154940"/>
                </a:lnTo>
                <a:lnTo>
                  <a:pt x="332244" y="153670"/>
                </a:lnTo>
                <a:lnTo>
                  <a:pt x="338188" y="149860"/>
                </a:lnTo>
                <a:lnTo>
                  <a:pt x="343065" y="144780"/>
                </a:lnTo>
                <a:lnTo>
                  <a:pt x="344538" y="142240"/>
                </a:lnTo>
                <a:lnTo>
                  <a:pt x="346748" y="138430"/>
                </a:lnTo>
                <a:lnTo>
                  <a:pt x="349643" y="130810"/>
                </a:lnTo>
                <a:lnTo>
                  <a:pt x="350850" y="123190"/>
                </a:lnTo>
                <a:lnTo>
                  <a:pt x="350570" y="115570"/>
                </a:lnTo>
                <a:lnTo>
                  <a:pt x="348996" y="106680"/>
                </a:lnTo>
                <a:lnTo>
                  <a:pt x="350189" y="104140"/>
                </a:lnTo>
                <a:lnTo>
                  <a:pt x="363880" y="104140"/>
                </a:lnTo>
                <a:lnTo>
                  <a:pt x="367728" y="102870"/>
                </a:lnTo>
                <a:lnTo>
                  <a:pt x="389483" y="76200"/>
                </a:lnTo>
                <a:lnTo>
                  <a:pt x="386283" y="68580"/>
                </a:lnTo>
                <a:lnTo>
                  <a:pt x="386372" y="60960"/>
                </a:lnTo>
                <a:lnTo>
                  <a:pt x="387172" y="57150"/>
                </a:lnTo>
                <a:lnTo>
                  <a:pt x="390626" y="55880"/>
                </a:lnTo>
                <a:lnTo>
                  <a:pt x="393090" y="53340"/>
                </a:lnTo>
                <a:lnTo>
                  <a:pt x="397090" y="49530"/>
                </a:lnTo>
                <a:lnTo>
                  <a:pt x="400240" y="45720"/>
                </a:lnTo>
                <a:lnTo>
                  <a:pt x="402488" y="40640"/>
                </a:lnTo>
                <a:lnTo>
                  <a:pt x="404825" y="30480"/>
                </a:lnTo>
                <a:close/>
              </a:path>
            </a:pathLst>
          </a:custGeom>
          <a:solidFill>
            <a:srgbClr val="005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38311" y="81660"/>
            <a:ext cx="41275" cy="27940"/>
          </a:xfrm>
          <a:custGeom>
            <a:avLst/>
            <a:gdLst/>
            <a:ahLst/>
            <a:cxnLst/>
            <a:rect l="l" t="t" r="r" b="b"/>
            <a:pathLst>
              <a:path w="41275" h="27939">
                <a:moveTo>
                  <a:pt x="6337" y="25920"/>
                </a:moveTo>
                <a:lnTo>
                  <a:pt x="6286" y="22529"/>
                </a:lnTo>
                <a:lnTo>
                  <a:pt x="4787" y="21209"/>
                </a:lnTo>
                <a:lnTo>
                  <a:pt x="1384" y="21209"/>
                </a:lnTo>
                <a:lnTo>
                  <a:pt x="0" y="22771"/>
                </a:lnTo>
                <a:lnTo>
                  <a:pt x="63" y="26174"/>
                </a:lnTo>
                <a:lnTo>
                  <a:pt x="1536" y="27495"/>
                </a:lnTo>
                <a:lnTo>
                  <a:pt x="3251" y="27495"/>
                </a:lnTo>
                <a:lnTo>
                  <a:pt x="4953" y="27495"/>
                </a:lnTo>
                <a:lnTo>
                  <a:pt x="6337" y="25920"/>
                </a:lnTo>
                <a:close/>
              </a:path>
              <a:path w="41275" h="27939">
                <a:moveTo>
                  <a:pt x="19951" y="13487"/>
                </a:moveTo>
                <a:lnTo>
                  <a:pt x="19926" y="11798"/>
                </a:lnTo>
                <a:lnTo>
                  <a:pt x="19862" y="10045"/>
                </a:lnTo>
                <a:lnTo>
                  <a:pt x="18402" y="8763"/>
                </a:lnTo>
                <a:lnTo>
                  <a:pt x="14986" y="8763"/>
                </a:lnTo>
                <a:lnTo>
                  <a:pt x="13576" y="10287"/>
                </a:lnTo>
                <a:lnTo>
                  <a:pt x="13703" y="13741"/>
                </a:lnTo>
                <a:lnTo>
                  <a:pt x="15163" y="15036"/>
                </a:lnTo>
                <a:lnTo>
                  <a:pt x="16891" y="15036"/>
                </a:lnTo>
                <a:lnTo>
                  <a:pt x="18567" y="15036"/>
                </a:lnTo>
                <a:lnTo>
                  <a:pt x="19951" y="13487"/>
                </a:lnTo>
                <a:close/>
              </a:path>
              <a:path w="41275" h="27939">
                <a:moveTo>
                  <a:pt x="34671" y="4737"/>
                </a:moveTo>
                <a:lnTo>
                  <a:pt x="34645" y="3035"/>
                </a:lnTo>
                <a:lnTo>
                  <a:pt x="34582" y="1295"/>
                </a:lnTo>
                <a:lnTo>
                  <a:pt x="33096" y="0"/>
                </a:lnTo>
                <a:lnTo>
                  <a:pt x="29692" y="0"/>
                </a:lnTo>
                <a:lnTo>
                  <a:pt x="28308" y="1536"/>
                </a:lnTo>
                <a:lnTo>
                  <a:pt x="28359" y="3225"/>
                </a:lnTo>
                <a:lnTo>
                  <a:pt x="28397" y="4978"/>
                </a:lnTo>
                <a:lnTo>
                  <a:pt x="29870" y="6273"/>
                </a:lnTo>
                <a:lnTo>
                  <a:pt x="31572" y="6273"/>
                </a:lnTo>
                <a:lnTo>
                  <a:pt x="33286" y="6273"/>
                </a:lnTo>
                <a:lnTo>
                  <a:pt x="34671" y="4737"/>
                </a:lnTo>
                <a:close/>
              </a:path>
              <a:path w="41275" h="27939">
                <a:moveTo>
                  <a:pt x="41135" y="15417"/>
                </a:moveTo>
                <a:lnTo>
                  <a:pt x="41109" y="13728"/>
                </a:lnTo>
                <a:lnTo>
                  <a:pt x="41046" y="11976"/>
                </a:lnTo>
                <a:lnTo>
                  <a:pt x="39573" y="10680"/>
                </a:lnTo>
                <a:lnTo>
                  <a:pt x="36156" y="10680"/>
                </a:lnTo>
                <a:lnTo>
                  <a:pt x="34772" y="12217"/>
                </a:lnTo>
                <a:lnTo>
                  <a:pt x="34810" y="13919"/>
                </a:lnTo>
                <a:lnTo>
                  <a:pt x="34874" y="15659"/>
                </a:lnTo>
                <a:lnTo>
                  <a:pt x="36322" y="16941"/>
                </a:lnTo>
                <a:lnTo>
                  <a:pt x="38036" y="16941"/>
                </a:lnTo>
                <a:lnTo>
                  <a:pt x="39751" y="16941"/>
                </a:lnTo>
                <a:lnTo>
                  <a:pt x="41135" y="15417"/>
                </a:lnTo>
                <a:close/>
              </a:path>
            </a:pathLst>
          </a:custGeom>
          <a:solidFill>
            <a:srgbClr val="005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70954" y="9912432"/>
            <a:ext cx="390919" cy="21209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2108533" y="6185815"/>
            <a:ext cx="285115" cy="459105"/>
            <a:chOff x="12108533" y="6185815"/>
            <a:chExt cx="285115" cy="459105"/>
          </a:xfrm>
        </p:grpSpPr>
        <p:sp>
          <p:nvSpPr>
            <p:cNvPr id="6" name="object 6"/>
            <p:cNvSpPr/>
            <p:nvPr/>
          </p:nvSpPr>
          <p:spPr>
            <a:xfrm>
              <a:off x="12108533" y="6185815"/>
              <a:ext cx="285115" cy="459105"/>
            </a:xfrm>
            <a:custGeom>
              <a:avLst/>
              <a:gdLst/>
              <a:ahLst/>
              <a:cxnLst/>
              <a:rect l="l" t="t" r="r" b="b"/>
              <a:pathLst>
                <a:path w="285115" h="459104">
                  <a:moveTo>
                    <a:pt x="47182" y="458806"/>
                  </a:moveTo>
                  <a:lnTo>
                    <a:pt x="25951" y="425451"/>
                  </a:lnTo>
                  <a:lnTo>
                    <a:pt x="25827" y="416245"/>
                  </a:lnTo>
                  <a:lnTo>
                    <a:pt x="24356" y="377933"/>
                  </a:lnTo>
                  <a:lnTo>
                    <a:pt x="19788" y="310083"/>
                  </a:lnTo>
                  <a:lnTo>
                    <a:pt x="13610" y="239161"/>
                  </a:lnTo>
                  <a:lnTo>
                    <a:pt x="10624" y="203557"/>
                  </a:lnTo>
                  <a:lnTo>
                    <a:pt x="7774" y="164754"/>
                  </a:lnTo>
                  <a:lnTo>
                    <a:pt x="5206" y="125928"/>
                  </a:lnTo>
                  <a:lnTo>
                    <a:pt x="2799" y="87063"/>
                  </a:lnTo>
                  <a:lnTo>
                    <a:pt x="1462" y="72991"/>
                  </a:lnTo>
                  <a:lnTo>
                    <a:pt x="0" y="50824"/>
                  </a:lnTo>
                  <a:lnTo>
                    <a:pt x="974" y="30007"/>
                  </a:lnTo>
                  <a:lnTo>
                    <a:pt x="6947" y="19988"/>
                  </a:lnTo>
                  <a:lnTo>
                    <a:pt x="11607" y="19232"/>
                  </a:lnTo>
                  <a:lnTo>
                    <a:pt x="17436" y="15061"/>
                  </a:lnTo>
                  <a:lnTo>
                    <a:pt x="59528" y="5533"/>
                  </a:lnTo>
                  <a:lnTo>
                    <a:pt x="110375" y="0"/>
                  </a:lnTo>
                  <a:lnTo>
                    <a:pt x="124637" y="277"/>
                  </a:lnTo>
                  <a:lnTo>
                    <a:pt x="166477" y="7455"/>
                  </a:lnTo>
                  <a:lnTo>
                    <a:pt x="175865" y="10743"/>
                  </a:lnTo>
                  <a:lnTo>
                    <a:pt x="107491" y="10743"/>
                  </a:lnTo>
                  <a:lnTo>
                    <a:pt x="93853" y="11518"/>
                  </a:lnTo>
                  <a:lnTo>
                    <a:pt x="53277" y="17250"/>
                  </a:lnTo>
                  <a:lnTo>
                    <a:pt x="18075" y="27652"/>
                  </a:lnTo>
                  <a:lnTo>
                    <a:pt x="13455" y="29114"/>
                  </a:lnTo>
                  <a:lnTo>
                    <a:pt x="13347" y="34335"/>
                  </a:lnTo>
                  <a:lnTo>
                    <a:pt x="13514" y="39556"/>
                  </a:lnTo>
                  <a:lnTo>
                    <a:pt x="13582" y="44737"/>
                  </a:lnTo>
                  <a:lnTo>
                    <a:pt x="14805" y="98310"/>
                  </a:lnTo>
                  <a:lnTo>
                    <a:pt x="18021" y="151819"/>
                  </a:lnTo>
                  <a:lnTo>
                    <a:pt x="22559" y="206119"/>
                  </a:lnTo>
                  <a:lnTo>
                    <a:pt x="27598" y="260564"/>
                  </a:lnTo>
                  <a:lnTo>
                    <a:pt x="32130" y="312102"/>
                  </a:lnTo>
                  <a:lnTo>
                    <a:pt x="35819" y="365500"/>
                  </a:lnTo>
                  <a:lnTo>
                    <a:pt x="41322" y="447403"/>
                  </a:lnTo>
                  <a:lnTo>
                    <a:pt x="41434" y="448531"/>
                  </a:lnTo>
                  <a:lnTo>
                    <a:pt x="41481" y="448806"/>
                  </a:lnTo>
                  <a:lnTo>
                    <a:pt x="41599" y="450062"/>
                  </a:lnTo>
                  <a:lnTo>
                    <a:pt x="94629" y="450062"/>
                  </a:lnTo>
                  <a:lnTo>
                    <a:pt x="94316" y="450324"/>
                  </a:lnTo>
                  <a:lnTo>
                    <a:pt x="78027" y="454991"/>
                  </a:lnTo>
                  <a:lnTo>
                    <a:pt x="60238" y="457652"/>
                  </a:lnTo>
                  <a:lnTo>
                    <a:pt x="47182" y="458806"/>
                  </a:lnTo>
                  <a:close/>
                </a:path>
                <a:path w="285115" h="459104">
                  <a:moveTo>
                    <a:pt x="274204" y="434154"/>
                  </a:moveTo>
                  <a:lnTo>
                    <a:pt x="217098" y="434154"/>
                  </a:lnTo>
                  <a:lnTo>
                    <a:pt x="231677" y="430043"/>
                  </a:lnTo>
                  <a:lnTo>
                    <a:pt x="269474" y="423703"/>
                  </a:lnTo>
                  <a:lnTo>
                    <a:pt x="245172" y="394263"/>
                  </a:lnTo>
                  <a:lnTo>
                    <a:pt x="221512" y="364292"/>
                  </a:lnTo>
                  <a:lnTo>
                    <a:pt x="199755" y="332310"/>
                  </a:lnTo>
                  <a:lnTo>
                    <a:pt x="179724" y="299180"/>
                  </a:lnTo>
                  <a:lnTo>
                    <a:pt x="175019" y="291817"/>
                  </a:lnTo>
                  <a:lnTo>
                    <a:pt x="170188" y="284534"/>
                  </a:lnTo>
                  <a:lnTo>
                    <a:pt x="165181" y="277368"/>
                  </a:lnTo>
                  <a:lnTo>
                    <a:pt x="159945" y="270358"/>
                  </a:lnTo>
                  <a:lnTo>
                    <a:pt x="152112" y="260103"/>
                  </a:lnTo>
                  <a:lnTo>
                    <a:pt x="149247" y="254474"/>
                  </a:lnTo>
                  <a:lnTo>
                    <a:pt x="148739" y="248199"/>
                  </a:lnTo>
                  <a:lnTo>
                    <a:pt x="150567" y="240515"/>
                  </a:lnTo>
                  <a:lnTo>
                    <a:pt x="159758" y="239161"/>
                  </a:lnTo>
                  <a:lnTo>
                    <a:pt x="165735" y="235746"/>
                  </a:lnTo>
                  <a:lnTo>
                    <a:pt x="197924" y="210724"/>
                  </a:lnTo>
                  <a:lnTo>
                    <a:pt x="224128" y="174269"/>
                  </a:lnTo>
                  <a:lnTo>
                    <a:pt x="235831" y="128450"/>
                  </a:lnTo>
                  <a:lnTo>
                    <a:pt x="235890" y="118106"/>
                  </a:lnTo>
                  <a:lnTo>
                    <a:pt x="235273" y="107760"/>
                  </a:lnTo>
                  <a:lnTo>
                    <a:pt x="227843" y="70390"/>
                  </a:lnTo>
                  <a:lnTo>
                    <a:pt x="196943" y="32613"/>
                  </a:lnTo>
                  <a:lnTo>
                    <a:pt x="150685" y="16151"/>
                  </a:lnTo>
                  <a:lnTo>
                    <a:pt x="107491" y="10743"/>
                  </a:lnTo>
                  <a:lnTo>
                    <a:pt x="175865" y="10743"/>
                  </a:lnTo>
                  <a:lnTo>
                    <a:pt x="211351" y="31184"/>
                  </a:lnTo>
                  <a:lnTo>
                    <a:pt x="242490" y="77821"/>
                  </a:lnTo>
                  <a:lnTo>
                    <a:pt x="247398" y="118844"/>
                  </a:lnTo>
                  <a:lnTo>
                    <a:pt x="245852" y="138819"/>
                  </a:lnTo>
                  <a:lnTo>
                    <a:pt x="227257" y="190308"/>
                  </a:lnTo>
                  <a:lnTo>
                    <a:pt x="191540" y="232221"/>
                  </a:lnTo>
                  <a:lnTo>
                    <a:pt x="160299" y="251065"/>
                  </a:lnTo>
                  <a:lnTo>
                    <a:pt x="174810" y="274214"/>
                  </a:lnTo>
                  <a:lnTo>
                    <a:pt x="205309" y="320296"/>
                  </a:lnTo>
                  <a:lnTo>
                    <a:pt x="228958" y="353503"/>
                  </a:lnTo>
                  <a:lnTo>
                    <a:pt x="253126" y="385018"/>
                  </a:lnTo>
                  <a:lnTo>
                    <a:pt x="281772" y="416245"/>
                  </a:lnTo>
                  <a:lnTo>
                    <a:pt x="284495" y="430788"/>
                  </a:lnTo>
                  <a:lnTo>
                    <a:pt x="275480" y="433860"/>
                  </a:lnTo>
                  <a:lnTo>
                    <a:pt x="274204" y="434154"/>
                  </a:lnTo>
                  <a:close/>
                </a:path>
                <a:path w="285115" h="459104">
                  <a:moveTo>
                    <a:pt x="96303" y="448659"/>
                  </a:moveTo>
                  <a:lnTo>
                    <a:pt x="54771" y="448659"/>
                  </a:lnTo>
                  <a:lnTo>
                    <a:pt x="58428" y="448129"/>
                  </a:lnTo>
                  <a:lnTo>
                    <a:pt x="64385" y="447403"/>
                  </a:lnTo>
                  <a:lnTo>
                    <a:pt x="70047" y="445283"/>
                  </a:lnTo>
                  <a:lnTo>
                    <a:pt x="75818" y="443781"/>
                  </a:lnTo>
                  <a:lnTo>
                    <a:pt x="81166" y="442250"/>
                  </a:lnTo>
                  <a:lnTo>
                    <a:pt x="86847" y="441544"/>
                  </a:lnTo>
                  <a:lnTo>
                    <a:pt x="91871" y="439032"/>
                  </a:lnTo>
                  <a:lnTo>
                    <a:pt x="91728" y="431524"/>
                  </a:lnTo>
                  <a:lnTo>
                    <a:pt x="91607" y="429130"/>
                  </a:lnTo>
                  <a:lnTo>
                    <a:pt x="90663" y="420855"/>
                  </a:lnTo>
                  <a:lnTo>
                    <a:pt x="89298" y="411807"/>
                  </a:lnTo>
                  <a:lnTo>
                    <a:pt x="88135" y="402751"/>
                  </a:lnTo>
                  <a:lnTo>
                    <a:pt x="86310" y="387404"/>
                  </a:lnTo>
                  <a:lnTo>
                    <a:pt x="84627" y="372090"/>
                  </a:lnTo>
                  <a:lnTo>
                    <a:pt x="83088" y="356896"/>
                  </a:lnTo>
                  <a:lnTo>
                    <a:pt x="81667" y="341604"/>
                  </a:lnTo>
                  <a:lnTo>
                    <a:pt x="78925" y="320053"/>
                  </a:lnTo>
                  <a:lnTo>
                    <a:pt x="76239" y="301150"/>
                  </a:lnTo>
                  <a:lnTo>
                    <a:pt x="73786" y="280902"/>
                  </a:lnTo>
                  <a:lnTo>
                    <a:pt x="72485" y="260564"/>
                  </a:lnTo>
                  <a:lnTo>
                    <a:pt x="72417" y="260133"/>
                  </a:lnTo>
                  <a:lnTo>
                    <a:pt x="72343" y="257777"/>
                  </a:lnTo>
                  <a:lnTo>
                    <a:pt x="72092" y="253675"/>
                  </a:lnTo>
                  <a:lnTo>
                    <a:pt x="79937" y="251016"/>
                  </a:lnTo>
                  <a:lnTo>
                    <a:pt x="82974" y="256040"/>
                  </a:lnTo>
                  <a:lnTo>
                    <a:pt x="83328" y="256590"/>
                  </a:lnTo>
                  <a:lnTo>
                    <a:pt x="83535" y="257198"/>
                  </a:lnTo>
                  <a:lnTo>
                    <a:pt x="83662" y="257777"/>
                  </a:lnTo>
                  <a:lnTo>
                    <a:pt x="99893" y="281114"/>
                  </a:lnTo>
                  <a:lnTo>
                    <a:pt x="85746" y="281114"/>
                  </a:lnTo>
                  <a:lnTo>
                    <a:pt x="86610" y="301532"/>
                  </a:lnTo>
                  <a:lnTo>
                    <a:pt x="89180" y="322324"/>
                  </a:lnTo>
                  <a:lnTo>
                    <a:pt x="92558" y="343986"/>
                  </a:lnTo>
                  <a:lnTo>
                    <a:pt x="95341" y="363468"/>
                  </a:lnTo>
                  <a:lnTo>
                    <a:pt x="101010" y="410847"/>
                  </a:lnTo>
                  <a:lnTo>
                    <a:pt x="101093" y="411807"/>
                  </a:lnTo>
                  <a:lnTo>
                    <a:pt x="101377" y="417648"/>
                  </a:lnTo>
                  <a:lnTo>
                    <a:pt x="102094" y="429130"/>
                  </a:lnTo>
                  <a:lnTo>
                    <a:pt x="104404" y="438099"/>
                  </a:lnTo>
                  <a:lnTo>
                    <a:pt x="102871" y="443153"/>
                  </a:lnTo>
                  <a:lnTo>
                    <a:pt x="96303" y="448659"/>
                  </a:lnTo>
                  <a:close/>
                </a:path>
                <a:path w="285115" h="459104">
                  <a:moveTo>
                    <a:pt x="215920" y="443958"/>
                  </a:moveTo>
                  <a:lnTo>
                    <a:pt x="209726" y="442722"/>
                  </a:lnTo>
                  <a:lnTo>
                    <a:pt x="203561" y="440364"/>
                  </a:lnTo>
                  <a:lnTo>
                    <a:pt x="200180" y="431524"/>
                  </a:lnTo>
                  <a:lnTo>
                    <a:pt x="196071" y="426569"/>
                  </a:lnTo>
                  <a:lnTo>
                    <a:pt x="191460" y="421058"/>
                  </a:lnTo>
                  <a:lnTo>
                    <a:pt x="177885" y="404940"/>
                  </a:lnTo>
                  <a:lnTo>
                    <a:pt x="168847" y="394081"/>
                  </a:lnTo>
                  <a:lnTo>
                    <a:pt x="142526" y="360877"/>
                  </a:lnTo>
                  <a:lnTo>
                    <a:pt x="113094" y="320053"/>
                  </a:lnTo>
                  <a:lnTo>
                    <a:pt x="100017" y="300072"/>
                  </a:lnTo>
                  <a:lnTo>
                    <a:pt x="93185" y="290177"/>
                  </a:lnTo>
                  <a:lnTo>
                    <a:pt x="85746" y="281114"/>
                  </a:lnTo>
                  <a:lnTo>
                    <a:pt x="99893" y="281114"/>
                  </a:lnTo>
                  <a:lnTo>
                    <a:pt x="127425" y="320700"/>
                  </a:lnTo>
                  <a:lnTo>
                    <a:pt x="149899" y="351725"/>
                  </a:lnTo>
                  <a:lnTo>
                    <a:pt x="173570" y="381849"/>
                  </a:lnTo>
                  <a:lnTo>
                    <a:pt x="206330" y="421152"/>
                  </a:lnTo>
                  <a:lnTo>
                    <a:pt x="217098" y="434154"/>
                  </a:lnTo>
                  <a:lnTo>
                    <a:pt x="274204" y="434154"/>
                  </a:lnTo>
                  <a:lnTo>
                    <a:pt x="268629" y="435440"/>
                  </a:lnTo>
                  <a:lnTo>
                    <a:pt x="260383" y="437255"/>
                  </a:lnTo>
                  <a:lnTo>
                    <a:pt x="252101" y="438894"/>
                  </a:lnTo>
                  <a:lnTo>
                    <a:pt x="243772" y="440366"/>
                  </a:lnTo>
                  <a:lnTo>
                    <a:pt x="235442" y="441672"/>
                  </a:lnTo>
                  <a:lnTo>
                    <a:pt x="229181" y="442726"/>
                  </a:lnTo>
                  <a:lnTo>
                    <a:pt x="222539" y="443724"/>
                  </a:lnTo>
                  <a:lnTo>
                    <a:pt x="215920" y="443958"/>
                  </a:lnTo>
                  <a:close/>
                </a:path>
                <a:path w="285115" h="459104">
                  <a:moveTo>
                    <a:pt x="94629" y="450062"/>
                  </a:moveTo>
                  <a:lnTo>
                    <a:pt x="41599" y="450062"/>
                  </a:lnTo>
                  <a:lnTo>
                    <a:pt x="47251" y="448531"/>
                  </a:lnTo>
                  <a:lnTo>
                    <a:pt x="54771" y="448659"/>
                  </a:lnTo>
                  <a:lnTo>
                    <a:pt x="96303" y="448659"/>
                  </a:lnTo>
                  <a:lnTo>
                    <a:pt x="94629" y="450062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59106" y="6238228"/>
              <a:ext cx="144665" cy="167778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8236510" y="940190"/>
            <a:ext cx="52069" cy="300990"/>
          </a:xfrm>
          <a:custGeom>
            <a:avLst/>
            <a:gdLst/>
            <a:ahLst/>
            <a:cxnLst/>
            <a:rect l="l" t="t" r="r" b="b"/>
            <a:pathLst>
              <a:path w="52069" h="300990">
                <a:moveTo>
                  <a:pt x="51490" y="8460"/>
                </a:moveTo>
                <a:lnTo>
                  <a:pt x="9367" y="8460"/>
                </a:lnTo>
                <a:lnTo>
                  <a:pt x="27708" y="5287"/>
                </a:lnTo>
                <a:lnTo>
                  <a:pt x="45921" y="1397"/>
                </a:lnTo>
                <a:lnTo>
                  <a:pt x="51490" y="0"/>
                </a:lnTo>
                <a:lnTo>
                  <a:pt x="51490" y="8460"/>
                </a:lnTo>
                <a:close/>
              </a:path>
              <a:path w="52069" h="300990">
                <a:moveTo>
                  <a:pt x="51490" y="300447"/>
                </a:moveTo>
                <a:lnTo>
                  <a:pt x="42287" y="260440"/>
                </a:lnTo>
                <a:lnTo>
                  <a:pt x="33168" y="214329"/>
                </a:lnTo>
                <a:lnTo>
                  <a:pt x="24413" y="168141"/>
                </a:lnTo>
                <a:lnTo>
                  <a:pt x="16112" y="121865"/>
                </a:lnTo>
                <a:lnTo>
                  <a:pt x="8357" y="75495"/>
                </a:lnTo>
                <a:lnTo>
                  <a:pt x="2115" y="34688"/>
                </a:lnTo>
                <a:lnTo>
                  <a:pt x="451" y="19068"/>
                </a:lnTo>
                <a:lnTo>
                  <a:pt x="49" y="14446"/>
                </a:lnTo>
                <a:lnTo>
                  <a:pt x="0" y="11502"/>
                </a:lnTo>
                <a:lnTo>
                  <a:pt x="235" y="10786"/>
                </a:lnTo>
                <a:lnTo>
                  <a:pt x="588" y="10030"/>
                </a:lnTo>
                <a:lnTo>
                  <a:pt x="774" y="10010"/>
                </a:lnTo>
                <a:lnTo>
                  <a:pt x="1961" y="9726"/>
                </a:lnTo>
                <a:lnTo>
                  <a:pt x="4227" y="9264"/>
                </a:lnTo>
                <a:lnTo>
                  <a:pt x="5885" y="8901"/>
                </a:lnTo>
                <a:lnTo>
                  <a:pt x="9083" y="8175"/>
                </a:lnTo>
                <a:lnTo>
                  <a:pt x="9210" y="8254"/>
                </a:lnTo>
                <a:lnTo>
                  <a:pt x="9289" y="8381"/>
                </a:lnTo>
                <a:lnTo>
                  <a:pt x="51490" y="8460"/>
                </a:lnTo>
                <a:lnTo>
                  <a:pt x="51490" y="11809"/>
                </a:lnTo>
                <a:lnTo>
                  <a:pt x="51029" y="11928"/>
                </a:lnTo>
                <a:lnTo>
                  <a:pt x="33189" y="15881"/>
                </a:lnTo>
                <a:lnTo>
                  <a:pt x="14213" y="19245"/>
                </a:lnTo>
                <a:lnTo>
                  <a:pt x="12094" y="19529"/>
                </a:lnTo>
                <a:lnTo>
                  <a:pt x="17772" y="62779"/>
                </a:lnTo>
                <a:lnTo>
                  <a:pt x="24754" y="105859"/>
                </a:lnTo>
                <a:lnTo>
                  <a:pt x="32489" y="148816"/>
                </a:lnTo>
                <a:lnTo>
                  <a:pt x="40423" y="191696"/>
                </a:lnTo>
                <a:lnTo>
                  <a:pt x="51490" y="247904"/>
                </a:lnTo>
                <a:lnTo>
                  <a:pt x="51490" y="300447"/>
                </a:lnTo>
                <a:close/>
              </a:path>
              <a:path w="52069" h="300990">
                <a:moveTo>
                  <a:pt x="617" y="21031"/>
                </a:moveTo>
                <a:close/>
              </a:path>
            </a:pathLst>
          </a:custGeom>
          <a:solidFill>
            <a:srgbClr val="FFD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5914" y="148957"/>
            <a:ext cx="591627" cy="42798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050701" y="148957"/>
            <a:ext cx="408940" cy="198120"/>
          </a:xfrm>
          <a:custGeom>
            <a:avLst/>
            <a:gdLst/>
            <a:ahLst/>
            <a:cxnLst/>
            <a:rect l="l" t="t" r="r" b="b"/>
            <a:pathLst>
              <a:path w="408939" h="198120">
                <a:moveTo>
                  <a:pt x="148678" y="0"/>
                </a:moveTo>
                <a:lnTo>
                  <a:pt x="110921" y="0"/>
                </a:lnTo>
                <a:lnTo>
                  <a:pt x="118859" y="1270"/>
                </a:lnTo>
                <a:lnTo>
                  <a:pt x="142735" y="1270"/>
                </a:lnTo>
                <a:lnTo>
                  <a:pt x="148678" y="0"/>
                </a:lnTo>
                <a:close/>
              </a:path>
              <a:path w="408939" h="198120">
                <a:moveTo>
                  <a:pt x="180136" y="8013"/>
                </a:moveTo>
                <a:lnTo>
                  <a:pt x="180022" y="4533"/>
                </a:lnTo>
                <a:lnTo>
                  <a:pt x="178549" y="3225"/>
                </a:lnTo>
                <a:lnTo>
                  <a:pt x="175107" y="3225"/>
                </a:lnTo>
                <a:lnTo>
                  <a:pt x="173672" y="4775"/>
                </a:lnTo>
                <a:lnTo>
                  <a:pt x="173812" y="8255"/>
                </a:lnTo>
                <a:lnTo>
                  <a:pt x="175298" y="9563"/>
                </a:lnTo>
                <a:lnTo>
                  <a:pt x="176999" y="9563"/>
                </a:lnTo>
                <a:lnTo>
                  <a:pt x="178739" y="9563"/>
                </a:lnTo>
                <a:lnTo>
                  <a:pt x="180136" y="8013"/>
                </a:lnTo>
                <a:close/>
              </a:path>
              <a:path w="408939" h="198120">
                <a:moveTo>
                  <a:pt x="196443" y="12179"/>
                </a:moveTo>
                <a:lnTo>
                  <a:pt x="196380" y="8699"/>
                </a:lnTo>
                <a:lnTo>
                  <a:pt x="194894" y="7404"/>
                </a:lnTo>
                <a:lnTo>
                  <a:pt x="191439" y="7404"/>
                </a:lnTo>
                <a:lnTo>
                  <a:pt x="190055" y="8940"/>
                </a:lnTo>
                <a:lnTo>
                  <a:pt x="190106" y="12433"/>
                </a:lnTo>
                <a:lnTo>
                  <a:pt x="191630" y="13728"/>
                </a:lnTo>
                <a:lnTo>
                  <a:pt x="193332" y="13728"/>
                </a:lnTo>
                <a:lnTo>
                  <a:pt x="195072" y="13728"/>
                </a:lnTo>
                <a:lnTo>
                  <a:pt x="196443" y="12179"/>
                </a:lnTo>
                <a:close/>
              </a:path>
              <a:path w="408939" h="198120">
                <a:moveTo>
                  <a:pt x="202692" y="33375"/>
                </a:moveTo>
                <a:lnTo>
                  <a:pt x="202641" y="29959"/>
                </a:lnTo>
                <a:lnTo>
                  <a:pt x="201117" y="28625"/>
                </a:lnTo>
                <a:lnTo>
                  <a:pt x="197688" y="28625"/>
                </a:lnTo>
                <a:lnTo>
                  <a:pt x="196291" y="30200"/>
                </a:lnTo>
                <a:lnTo>
                  <a:pt x="196367" y="33629"/>
                </a:lnTo>
                <a:lnTo>
                  <a:pt x="197853" y="34963"/>
                </a:lnTo>
                <a:lnTo>
                  <a:pt x="199580" y="34963"/>
                </a:lnTo>
                <a:lnTo>
                  <a:pt x="201295" y="34963"/>
                </a:lnTo>
                <a:lnTo>
                  <a:pt x="202692" y="33375"/>
                </a:lnTo>
                <a:close/>
              </a:path>
              <a:path w="408939" h="198120">
                <a:moveTo>
                  <a:pt x="216433" y="20840"/>
                </a:moveTo>
                <a:lnTo>
                  <a:pt x="216395" y="19138"/>
                </a:lnTo>
                <a:lnTo>
                  <a:pt x="216344" y="17360"/>
                </a:lnTo>
                <a:lnTo>
                  <a:pt x="214858" y="16065"/>
                </a:lnTo>
                <a:lnTo>
                  <a:pt x="211416" y="16065"/>
                </a:lnTo>
                <a:lnTo>
                  <a:pt x="209981" y="17614"/>
                </a:lnTo>
                <a:lnTo>
                  <a:pt x="210121" y="21082"/>
                </a:lnTo>
                <a:lnTo>
                  <a:pt x="211594" y="22390"/>
                </a:lnTo>
                <a:lnTo>
                  <a:pt x="213334" y="22390"/>
                </a:lnTo>
                <a:lnTo>
                  <a:pt x="215036" y="22390"/>
                </a:lnTo>
                <a:lnTo>
                  <a:pt x="216433" y="20840"/>
                </a:lnTo>
                <a:close/>
              </a:path>
              <a:path w="408939" h="198120">
                <a:moveTo>
                  <a:pt x="231267" y="12014"/>
                </a:moveTo>
                <a:lnTo>
                  <a:pt x="231241" y="10299"/>
                </a:lnTo>
                <a:lnTo>
                  <a:pt x="231178" y="8534"/>
                </a:lnTo>
                <a:lnTo>
                  <a:pt x="229679" y="7226"/>
                </a:lnTo>
                <a:lnTo>
                  <a:pt x="226237" y="7226"/>
                </a:lnTo>
                <a:lnTo>
                  <a:pt x="224840" y="8788"/>
                </a:lnTo>
                <a:lnTo>
                  <a:pt x="224904" y="10490"/>
                </a:lnTo>
                <a:lnTo>
                  <a:pt x="224942" y="12255"/>
                </a:lnTo>
                <a:lnTo>
                  <a:pt x="226428" y="13563"/>
                </a:lnTo>
                <a:lnTo>
                  <a:pt x="228142" y="13563"/>
                </a:lnTo>
                <a:lnTo>
                  <a:pt x="229870" y="13563"/>
                </a:lnTo>
                <a:lnTo>
                  <a:pt x="231267" y="12014"/>
                </a:lnTo>
                <a:close/>
              </a:path>
              <a:path w="408939" h="198120">
                <a:moveTo>
                  <a:pt x="237782" y="22783"/>
                </a:moveTo>
                <a:lnTo>
                  <a:pt x="237756" y="21082"/>
                </a:lnTo>
                <a:lnTo>
                  <a:pt x="237693" y="19304"/>
                </a:lnTo>
                <a:lnTo>
                  <a:pt x="236220" y="18008"/>
                </a:lnTo>
                <a:lnTo>
                  <a:pt x="232765" y="18008"/>
                </a:lnTo>
                <a:lnTo>
                  <a:pt x="231381" y="19558"/>
                </a:lnTo>
                <a:lnTo>
                  <a:pt x="231406" y="21259"/>
                </a:lnTo>
                <a:lnTo>
                  <a:pt x="231470" y="23025"/>
                </a:lnTo>
                <a:lnTo>
                  <a:pt x="232930" y="24320"/>
                </a:lnTo>
                <a:lnTo>
                  <a:pt x="234657" y="24320"/>
                </a:lnTo>
                <a:lnTo>
                  <a:pt x="236397" y="24320"/>
                </a:lnTo>
                <a:lnTo>
                  <a:pt x="237782" y="22783"/>
                </a:lnTo>
                <a:close/>
              </a:path>
              <a:path w="408939" h="198120">
                <a:moveTo>
                  <a:pt x="408317" y="30480"/>
                </a:moveTo>
                <a:lnTo>
                  <a:pt x="406450" y="19050"/>
                </a:lnTo>
                <a:lnTo>
                  <a:pt x="401294" y="8890"/>
                </a:lnTo>
                <a:lnTo>
                  <a:pt x="393776" y="0"/>
                </a:lnTo>
                <a:lnTo>
                  <a:pt x="367703" y="0"/>
                </a:lnTo>
                <a:lnTo>
                  <a:pt x="375462" y="2540"/>
                </a:lnTo>
                <a:lnTo>
                  <a:pt x="382892" y="6350"/>
                </a:lnTo>
                <a:lnTo>
                  <a:pt x="388772" y="12700"/>
                </a:lnTo>
                <a:lnTo>
                  <a:pt x="392772" y="19050"/>
                </a:lnTo>
                <a:lnTo>
                  <a:pt x="395262" y="26670"/>
                </a:lnTo>
                <a:lnTo>
                  <a:pt x="395224" y="34290"/>
                </a:lnTo>
                <a:lnTo>
                  <a:pt x="391693" y="40640"/>
                </a:lnTo>
                <a:lnTo>
                  <a:pt x="385749" y="45720"/>
                </a:lnTo>
                <a:lnTo>
                  <a:pt x="380606" y="52070"/>
                </a:lnTo>
                <a:lnTo>
                  <a:pt x="377380" y="58420"/>
                </a:lnTo>
                <a:lnTo>
                  <a:pt x="377151" y="67310"/>
                </a:lnTo>
                <a:lnTo>
                  <a:pt x="377990" y="71120"/>
                </a:lnTo>
                <a:lnTo>
                  <a:pt x="379044" y="76200"/>
                </a:lnTo>
                <a:lnTo>
                  <a:pt x="378371" y="81280"/>
                </a:lnTo>
                <a:lnTo>
                  <a:pt x="372008" y="90170"/>
                </a:lnTo>
                <a:lnTo>
                  <a:pt x="362000" y="92710"/>
                </a:lnTo>
                <a:lnTo>
                  <a:pt x="351167" y="93980"/>
                </a:lnTo>
                <a:lnTo>
                  <a:pt x="342366" y="100330"/>
                </a:lnTo>
                <a:lnTo>
                  <a:pt x="336778" y="105410"/>
                </a:lnTo>
                <a:lnTo>
                  <a:pt x="340880" y="114300"/>
                </a:lnTo>
                <a:lnTo>
                  <a:pt x="341299" y="119380"/>
                </a:lnTo>
                <a:lnTo>
                  <a:pt x="341287" y="129540"/>
                </a:lnTo>
                <a:lnTo>
                  <a:pt x="337680" y="138430"/>
                </a:lnTo>
                <a:lnTo>
                  <a:pt x="329971" y="143510"/>
                </a:lnTo>
                <a:lnTo>
                  <a:pt x="317334" y="142240"/>
                </a:lnTo>
                <a:lnTo>
                  <a:pt x="305384" y="138430"/>
                </a:lnTo>
                <a:lnTo>
                  <a:pt x="294271" y="130810"/>
                </a:lnTo>
                <a:lnTo>
                  <a:pt x="284073" y="123190"/>
                </a:lnTo>
                <a:lnTo>
                  <a:pt x="273265" y="110490"/>
                </a:lnTo>
                <a:lnTo>
                  <a:pt x="271094" y="107950"/>
                </a:lnTo>
                <a:lnTo>
                  <a:pt x="261010" y="91440"/>
                </a:lnTo>
                <a:lnTo>
                  <a:pt x="252196" y="73660"/>
                </a:lnTo>
                <a:lnTo>
                  <a:pt x="248170" y="65811"/>
                </a:lnTo>
                <a:lnTo>
                  <a:pt x="248170" y="138430"/>
                </a:lnTo>
                <a:lnTo>
                  <a:pt x="248056" y="142240"/>
                </a:lnTo>
                <a:lnTo>
                  <a:pt x="246519" y="160020"/>
                </a:lnTo>
                <a:lnTo>
                  <a:pt x="241020" y="177800"/>
                </a:lnTo>
                <a:lnTo>
                  <a:pt x="229984" y="185420"/>
                </a:lnTo>
                <a:lnTo>
                  <a:pt x="217754" y="177800"/>
                </a:lnTo>
                <a:lnTo>
                  <a:pt x="215722" y="176530"/>
                </a:lnTo>
                <a:lnTo>
                  <a:pt x="205600" y="170180"/>
                </a:lnTo>
                <a:lnTo>
                  <a:pt x="198805" y="166370"/>
                </a:lnTo>
                <a:lnTo>
                  <a:pt x="191465" y="165100"/>
                </a:lnTo>
                <a:lnTo>
                  <a:pt x="180162" y="165100"/>
                </a:lnTo>
                <a:lnTo>
                  <a:pt x="178536" y="166370"/>
                </a:lnTo>
                <a:lnTo>
                  <a:pt x="173659" y="168910"/>
                </a:lnTo>
                <a:lnTo>
                  <a:pt x="171386" y="173990"/>
                </a:lnTo>
                <a:lnTo>
                  <a:pt x="166192" y="176530"/>
                </a:lnTo>
                <a:lnTo>
                  <a:pt x="153797" y="176530"/>
                </a:lnTo>
                <a:lnTo>
                  <a:pt x="147777" y="171450"/>
                </a:lnTo>
                <a:lnTo>
                  <a:pt x="143903" y="163830"/>
                </a:lnTo>
                <a:lnTo>
                  <a:pt x="140500" y="158750"/>
                </a:lnTo>
                <a:lnTo>
                  <a:pt x="137947" y="154940"/>
                </a:lnTo>
                <a:lnTo>
                  <a:pt x="136093" y="152400"/>
                </a:lnTo>
                <a:lnTo>
                  <a:pt x="133324" y="148590"/>
                </a:lnTo>
                <a:lnTo>
                  <a:pt x="124929" y="144780"/>
                </a:lnTo>
                <a:lnTo>
                  <a:pt x="117221" y="147320"/>
                </a:lnTo>
                <a:lnTo>
                  <a:pt x="112344" y="148590"/>
                </a:lnTo>
                <a:lnTo>
                  <a:pt x="107746" y="152400"/>
                </a:lnTo>
                <a:lnTo>
                  <a:pt x="102527" y="151130"/>
                </a:lnTo>
                <a:lnTo>
                  <a:pt x="95897" y="148590"/>
                </a:lnTo>
                <a:lnTo>
                  <a:pt x="90893" y="142240"/>
                </a:lnTo>
                <a:lnTo>
                  <a:pt x="89001" y="135890"/>
                </a:lnTo>
                <a:lnTo>
                  <a:pt x="88112" y="130810"/>
                </a:lnTo>
                <a:lnTo>
                  <a:pt x="90093" y="127000"/>
                </a:lnTo>
                <a:lnTo>
                  <a:pt x="91084" y="121920"/>
                </a:lnTo>
                <a:lnTo>
                  <a:pt x="111658" y="85090"/>
                </a:lnTo>
                <a:lnTo>
                  <a:pt x="144881" y="57150"/>
                </a:lnTo>
                <a:lnTo>
                  <a:pt x="151917" y="52070"/>
                </a:lnTo>
                <a:lnTo>
                  <a:pt x="159194" y="46990"/>
                </a:lnTo>
                <a:lnTo>
                  <a:pt x="166573" y="43180"/>
                </a:lnTo>
                <a:lnTo>
                  <a:pt x="173901" y="38100"/>
                </a:lnTo>
                <a:lnTo>
                  <a:pt x="172072" y="41910"/>
                </a:lnTo>
                <a:lnTo>
                  <a:pt x="170332" y="45720"/>
                </a:lnTo>
                <a:lnTo>
                  <a:pt x="168529" y="49530"/>
                </a:lnTo>
                <a:lnTo>
                  <a:pt x="162433" y="62230"/>
                </a:lnTo>
                <a:lnTo>
                  <a:pt x="156133" y="76200"/>
                </a:lnTo>
                <a:lnTo>
                  <a:pt x="143319" y="101600"/>
                </a:lnTo>
                <a:lnTo>
                  <a:pt x="142582" y="102870"/>
                </a:lnTo>
                <a:lnTo>
                  <a:pt x="143014" y="105410"/>
                </a:lnTo>
                <a:lnTo>
                  <a:pt x="144564" y="106680"/>
                </a:lnTo>
                <a:lnTo>
                  <a:pt x="149847" y="106680"/>
                </a:lnTo>
                <a:lnTo>
                  <a:pt x="150812" y="100330"/>
                </a:lnTo>
                <a:lnTo>
                  <a:pt x="152768" y="96520"/>
                </a:lnTo>
                <a:lnTo>
                  <a:pt x="159207" y="83820"/>
                </a:lnTo>
                <a:lnTo>
                  <a:pt x="165455" y="71120"/>
                </a:lnTo>
                <a:lnTo>
                  <a:pt x="171615" y="58420"/>
                </a:lnTo>
                <a:lnTo>
                  <a:pt x="177825" y="44450"/>
                </a:lnTo>
                <a:lnTo>
                  <a:pt x="178663" y="48260"/>
                </a:lnTo>
                <a:lnTo>
                  <a:pt x="179870" y="52070"/>
                </a:lnTo>
                <a:lnTo>
                  <a:pt x="181686" y="54610"/>
                </a:lnTo>
                <a:lnTo>
                  <a:pt x="178727" y="63500"/>
                </a:lnTo>
                <a:lnTo>
                  <a:pt x="175983" y="71120"/>
                </a:lnTo>
                <a:lnTo>
                  <a:pt x="170675" y="87630"/>
                </a:lnTo>
                <a:lnTo>
                  <a:pt x="168198" y="95250"/>
                </a:lnTo>
                <a:lnTo>
                  <a:pt x="160172" y="119380"/>
                </a:lnTo>
                <a:lnTo>
                  <a:pt x="160820" y="121920"/>
                </a:lnTo>
                <a:lnTo>
                  <a:pt x="162839" y="123190"/>
                </a:lnTo>
                <a:lnTo>
                  <a:pt x="164858" y="123190"/>
                </a:lnTo>
                <a:lnTo>
                  <a:pt x="166166" y="121920"/>
                </a:lnTo>
                <a:lnTo>
                  <a:pt x="166598" y="120650"/>
                </a:lnTo>
                <a:lnTo>
                  <a:pt x="169341" y="111760"/>
                </a:lnTo>
                <a:lnTo>
                  <a:pt x="170675" y="107950"/>
                </a:lnTo>
                <a:lnTo>
                  <a:pt x="174498" y="96520"/>
                </a:lnTo>
                <a:lnTo>
                  <a:pt x="178269" y="83820"/>
                </a:lnTo>
                <a:lnTo>
                  <a:pt x="182143" y="72390"/>
                </a:lnTo>
                <a:lnTo>
                  <a:pt x="186270" y="60960"/>
                </a:lnTo>
                <a:lnTo>
                  <a:pt x="188112" y="62230"/>
                </a:lnTo>
                <a:lnTo>
                  <a:pt x="190284" y="63500"/>
                </a:lnTo>
                <a:lnTo>
                  <a:pt x="192798" y="64770"/>
                </a:lnTo>
                <a:lnTo>
                  <a:pt x="192582" y="66040"/>
                </a:lnTo>
                <a:lnTo>
                  <a:pt x="192430" y="66040"/>
                </a:lnTo>
                <a:lnTo>
                  <a:pt x="190957" y="73660"/>
                </a:lnTo>
                <a:lnTo>
                  <a:pt x="189649" y="80010"/>
                </a:lnTo>
                <a:lnTo>
                  <a:pt x="181775" y="123190"/>
                </a:lnTo>
                <a:lnTo>
                  <a:pt x="182638" y="125730"/>
                </a:lnTo>
                <a:lnTo>
                  <a:pt x="186486" y="125730"/>
                </a:lnTo>
                <a:lnTo>
                  <a:pt x="187947" y="124460"/>
                </a:lnTo>
                <a:lnTo>
                  <a:pt x="188226" y="123190"/>
                </a:lnTo>
                <a:lnTo>
                  <a:pt x="189230" y="118110"/>
                </a:lnTo>
                <a:lnTo>
                  <a:pt x="190284" y="111760"/>
                </a:lnTo>
                <a:lnTo>
                  <a:pt x="191274" y="106680"/>
                </a:lnTo>
                <a:lnTo>
                  <a:pt x="193128" y="96520"/>
                </a:lnTo>
                <a:lnTo>
                  <a:pt x="194932" y="86360"/>
                </a:lnTo>
                <a:lnTo>
                  <a:pt x="196862" y="76200"/>
                </a:lnTo>
                <a:lnTo>
                  <a:pt x="199085" y="66040"/>
                </a:lnTo>
                <a:lnTo>
                  <a:pt x="202196" y="66040"/>
                </a:lnTo>
                <a:lnTo>
                  <a:pt x="202069" y="76200"/>
                </a:lnTo>
                <a:lnTo>
                  <a:pt x="201879" y="104140"/>
                </a:lnTo>
                <a:lnTo>
                  <a:pt x="203428" y="105410"/>
                </a:lnTo>
                <a:lnTo>
                  <a:pt x="206908" y="105410"/>
                </a:lnTo>
                <a:lnTo>
                  <a:pt x="208216" y="104140"/>
                </a:lnTo>
                <a:lnTo>
                  <a:pt x="208305" y="86360"/>
                </a:lnTo>
                <a:lnTo>
                  <a:pt x="208419" y="74930"/>
                </a:lnTo>
                <a:lnTo>
                  <a:pt x="208305" y="69850"/>
                </a:lnTo>
                <a:lnTo>
                  <a:pt x="208686" y="64770"/>
                </a:lnTo>
                <a:lnTo>
                  <a:pt x="210667" y="63500"/>
                </a:lnTo>
                <a:lnTo>
                  <a:pt x="212382" y="62230"/>
                </a:lnTo>
                <a:lnTo>
                  <a:pt x="213931" y="60960"/>
                </a:lnTo>
                <a:lnTo>
                  <a:pt x="214058" y="60960"/>
                </a:lnTo>
                <a:lnTo>
                  <a:pt x="214147" y="62230"/>
                </a:lnTo>
                <a:lnTo>
                  <a:pt x="214807" y="68580"/>
                </a:lnTo>
                <a:lnTo>
                  <a:pt x="215328" y="74930"/>
                </a:lnTo>
                <a:lnTo>
                  <a:pt x="215887" y="83820"/>
                </a:lnTo>
                <a:lnTo>
                  <a:pt x="217411" y="85090"/>
                </a:lnTo>
                <a:lnTo>
                  <a:pt x="220548" y="85090"/>
                </a:lnTo>
                <a:lnTo>
                  <a:pt x="222161" y="83820"/>
                </a:lnTo>
                <a:lnTo>
                  <a:pt x="222110" y="81280"/>
                </a:lnTo>
                <a:lnTo>
                  <a:pt x="221513" y="74930"/>
                </a:lnTo>
                <a:lnTo>
                  <a:pt x="221043" y="67310"/>
                </a:lnTo>
                <a:lnTo>
                  <a:pt x="220306" y="60960"/>
                </a:lnTo>
                <a:lnTo>
                  <a:pt x="218909" y="53340"/>
                </a:lnTo>
                <a:lnTo>
                  <a:pt x="220802" y="50800"/>
                </a:lnTo>
                <a:lnTo>
                  <a:pt x="221894" y="49530"/>
                </a:lnTo>
                <a:lnTo>
                  <a:pt x="223139" y="50800"/>
                </a:lnTo>
                <a:lnTo>
                  <a:pt x="224447" y="52070"/>
                </a:lnTo>
                <a:lnTo>
                  <a:pt x="230847" y="58420"/>
                </a:lnTo>
                <a:lnTo>
                  <a:pt x="233883" y="64770"/>
                </a:lnTo>
                <a:lnTo>
                  <a:pt x="235661" y="72390"/>
                </a:lnTo>
                <a:lnTo>
                  <a:pt x="238417" y="80010"/>
                </a:lnTo>
                <a:lnTo>
                  <a:pt x="240423" y="87630"/>
                </a:lnTo>
                <a:lnTo>
                  <a:pt x="241935" y="95250"/>
                </a:lnTo>
                <a:lnTo>
                  <a:pt x="243268" y="104140"/>
                </a:lnTo>
                <a:lnTo>
                  <a:pt x="244856" y="113030"/>
                </a:lnTo>
                <a:lnTo>
                  <a:pt x="246367" y="121920"/>
                </a:lnTo>
                <a:lnTo>
                  <a:pt x="247573" y="130810"/>
                </a:lnTo>
                <a:lnTo>
                  <a:pt x="248170" y="138430"/>
                </a:lnTo>
                <a:lnTo>
                  <a:pt x="248170" y="65811"/>
                </a:lnTo>
                <a:lnTo>
                  <a:pt x="243078" y="55880"/>
                </a:lnTo>
                <a:lnTo>
                  <a:pt x="242252" y="54610"/>
                </a:lnTo>
                <a:lnTo>
                  <a:pt x="241592" y="52070"/>
                </a:lnTo>
                <a:lnTo>
                  <a:pt x="240817" y="50800"/>
                </a:lnTo>
                <a:lnTo>
                  <a:pt x="245110" y="50800"/>
                </a:lnTo>
                <a:lnTo>
                  <a:pt x="249389" y="49530"/>
                </a:lnTo>
                <a:lnTo>
                  <a:pt x="253530" y="46990"/>
                </a:lnTo>
                <a:lnTo>
                  <a:pt x="254482" y="46990"/>
                </a:lnTo>
                <a:lnTo>
                  <a:pt x="255422" y="45720"/>
                </a:lnTo>
                <a:lnTo>
                  <a:pt x="256286" y="45720"/>
                </a:lnTo>
                <a:lnTo>
                  <a:pt x="264655" y="50800"/>
                </a:lnTo>
                <a:lnTo>
                  <a:pt x="290042" y="69850"/>
                </a:lnTo>
                <a:lnTo>
                  <a:pt x="294576" y="69850"/>
                </a:lnTo>
                <a:lnTo>
                  <a:pt x="296595" y="66040"/>
                </a:lnTo>
                <a:lnTo>
                  <a:pt x="294017" y="64770"/>
                </a:lnTo>
                <a:lnTo>
                  <a:pt x="277266" y="52070"/>
                </a:lnTo>
                <a:lnTo>
                  <a:pt x="268897" y="46990"/>
                </a:lnTo>
                <a:lnTo>
                  <a:pt x="267233" y="45720"/>
                </a:lnTo>
                <a:lnTo>
                  <a:pt x="260578" y="40640"/>
                </a:lnTo>
                <a:lnTo>
                  <a:pt x="261378" y="39370"/>
                </a:lnTo>
                <a:lnTo>
                  <a:pt x="262140" y="38100"/>
                </a:lnTo>
                <a:lnTo>
                  <a:pt x="262724" y="36830"/>
                </a:lnTo>
                <a:lnTo>
                  <a:pt x="299427" y="54610"/>
                </a:lnTo>
                <a:lnTo>
                  <a:pt x="337083" y="72390"/>
                </a:lnTo>
                <a:lnTo>
                  <a:pt x="340944" y="72390"/>
                </a:lnTo>
                <a:lnTo>
                  <a:pt x="342468" y="67310"/>
                </a:lnTo>
                <a:lnTo>
                  <a:pt x="339204" y="66040"/>
                </a:lnTo>
                <a:lnTo>
                  <a:pt x="319354" y="57150"/>
                </a:lnTo>
                <a:lnTo>
                  <a:pt x="309448" y="52070"/>
                </a:lnTo>
                <a:lnTo>
                  <a:pt x="299554" y="48260"/>
                </a:lnTo>
                <a:lnTo>
                  <a:pt x="290677" y="43180"/>
                </a:lnTo>
                <a:lnTo>
                  <a:pt x="276021" y="36830"/>
                </a:lnTo>
                <a:lnTo>
                  <a:pt x="273088" y="35560"/>
                </a:lnTo>
                <a:lnTo>
                  <a:pt x="264375" y="30480"/>
                </a:lnTo>
                <a:lnTo>
                  <a:pt x="264464" y="29210"/>
                </a:lnTo>
                <a:lnTo>
                  <a:pt x="264096" y="26670"/>
                </a:lnTo>
                <a:lnTo>
                  <a:pt x="263258" y="25400"/>
                </a:lnTo>
                <a:lnTo>
                  <a:pt x="265112" y="25400"/>
                </a:lnTo>
                <a:lnTo>
                  <a:pt x="268871" y="26670"/>
                </a:lnTo>
                <a:lnTo>
                  <a:pt x="283222" y="33020"/>
                </a:lnTo>
                <a:lnTo>
                  <a:pt x="326771" y="48260"/>
                </a:lnTo>
                <a:lnTo>
                  <a:pt x="329006" y="48260"/>
                </a:lnTo>
                <a:lnTo>
                  <a:pt x="330314" y="46990"/>
                </a:lnTo>
                <a:lnTo>
                  <a:pt x="330720" y="45720"/>
                </a:lnTo>
                <a:lnTo>
                  <a:pt x="331711" y="40640"/>
                </a:lnTo>
                <a:lnTo>
                  <a:pt x="325564" y="40640"/>
                </a:lnTo>
                <a:lnTo>
                  <a:pt x="322643" y="39370"/>
                </a:lnTo>
                <a:lnTo>
                  <a:pt x="290880" y="29210"/>
                </a:lnTo>
                <a:lnTo>
                  <a:pt x="281432" y="25400"/>
                </a:lnTo>
                <a:lnTo>
                  <a:pt x="259651" y="16510"/>
                </a:lnTo>
                <a:lnTo>
                  <a:pt x="259715" y="13970"/>
                </a:lnTo>
                <a:lnTo>
                  <a:pt x="262686" y="15240"/>
                </a:lnTo>
                <a:lnTo>
                  <a:pt x="265760" y="15240"/>
                </a:lnTo>
                <a:lnTo>
                  <a:pt x="268782" y="16510"/>
                </a:lnTo>
                <a:lnTo>
                  <a:pt x="280187" y="19050"/>
                </a:lnTo>
                <a:lnTo>
                  <a:pt x="315023" y="27940"/>
                </a:lnTo>
                <a:lnTo>
                  <a:pt x="318592" y="27940"/>
                </a:lnTo>
                <a:lnTo>
                  <a:pt x="319811" y="22860"/>
                </a:lnTo>
                <a:lnTo>
                  <a:pt x="316204" y="21590"/>
                </a:lnTo>
                <a:lnTo>
                  <a:pt x="303339" y="17780"/>
                </a:lnTo>
                <a:lnTo>
                  <a:pt x="290487" y="15240"/>
                </a:lnTo>
                <a:lnTo>
                  <a:pt x="286207" y="13970"/>
                </a:lnTo>
                <a:lnTo>
                  <a:pt x="277634" y="11430"/>
                </a:lnTo>
                <a:lnTo>
                  <a:pt x="264744" y="8890"/>
                </a:lnTo>
                <a:lnTo>
                  <a:pt x="268478" y="6350"/>
                </a:lnTo>
                <a:lnTo>
                  <a:pt x="271081" y="2540"/>
                </a:lnTo>
                <a:lnTo>
                  <a:pt x="273113" y="0"/>
                </a:lnTo>
                <a:lnTo>
                  <a:pt x="255739" y="0"/>
                </a:lnTo>
                <a:lnTo>
                  <a:pt x="249453" y="5080"/>
                </a:lnTo>
                <a:lnTo>
                  <a:pt x="246926" y="13970"/>
                </a:lnTo>
                <a:lnTo>
                  <a:pt x="247802" y="21590"/>
                </a:lnTo>
                <a:lnTo>
                  <a:pt x="251726" y="30480"/>
                </a:lnTo>
                <a:lnTo>
                  <a:pt x="246291" y="40640"/>
                </a:lnTo>
                <a:lnTo>
                  <a:pt x="240322" y="38100"/>
                </a:lnTo>
                <a:lnTo>
                  <a:pt x="229069" y="33020"/>
                </a:lnTo>
                <a:lnTo>
                  <a:pt x="223901" y="31750"/>
                </a:lnTo>
                <a:lnTo>
                  <a:pt x="218592" y="35560"/>
                </a:lnTo>
                <a:lnTo>
                  <a:pt x="214960" y="38100"/>
                </a:lnTo>
                <a:lnTo>
                  <a:pt x="211759" y="41910"/>
                </a:lnTo>
                <a:lnTo>
                  <a:pt x="209270" y="45720"/>
                </a:lnTo>
                <a:lnTo>
                  <a:pt x="207695" y="48260"/>
                </a:lnTo>
                <a:lnTo>
                  <a:pt x="205790" y="50800"/>
                </a:lnTo>
                <a:lnTo>
                  <a:pt x="202933" y="53340"/>
                </a:lnTo>
                <a:lnTo>
                  <a:pt x="201599" y="53340"/>
                </a:lnTo>
                <a:lnTo>
                  <a:pt x="192417" y="48260"/>
                </a:lnTo>
                <a:lnTo>
                  <a:pt x="191389" y="44450"/>
                </a:lnTo>
                <a:lnTo>
                  <a:pt x="189649" y="38100"/>
                </a:lnTo>
                <a:lnTo>
                  <a:pt x="187159" y="27940"/>
                </a:lnTo>
                <a:lnTo>
                  <a:pt x="178777" y="20320"/>
                </a:lnTo>
                <a:lnTo>
                  <a:pt x="155511" y="20320"/>
                </a:lnTo>
                <a:lnTo>
                  <a:pt x="156629" y="13970"/>
                </a:lnTo>
                <a:lnTo>
                  <a:pt x="158648" y="8890"/>
                </a:lnTo>
                <a:lnTo>
                  <a:pt x="160172" y="6350"/>
                </a:lnTo>
                <a:lnTo>
                  <a:pt x="161671" y="2540"/>
                </a:lnTo>
                <a:lnTo>
                  <a:pt x="164719" y="0"/>
                </a:lnTo>
                <a:lnTo>
                  <a:pt x="148678" y="0"/>
                </a:lnTo>
                <a:lnTo>
                  <a:pt x="147345" y="2540"/>
                </a:lnTo>
                <a:lnTo>
                  <a:pt x="146316" y="5080"/>
                </a:lnTo>
                <a:lnTo>
                  <a:pt x="145567" y="8890"/>
                </a:lnTo>
                <a:lnTo>
                  <a:pt x="142240" y="7620"/>
                </a:lnTo>
                <a:lnTo>
                  <a:pt x="131089" y="8890"/>
                </a:lnTo>
                <a:lnTo>
                  <a:pt x="122224" y="8890"/>
                </a:lnTo>
                <a:lnTo>
                  <a:pt x="113842" y="7620"/>
                </a:lnTo>
                <a:lnTo>
                  <a:pt x="95313" y="7620"/>
                </a:lnTo>
                <a:lnTo>
                  <a:pt x="93853" y="8890"/>
                </a:lnTo>
                <a:lnTo>
                  <a:pt x="93903" y="12700"/>
                </a:lnTo>
                <a:lnTo>
                  <a:pt x="94018" y="13970"/>
                </a:lnTo>
                <a:lnTo>
                  <a:pt x="103517" y="13970"/>
                </a:lnTo>
                <a:lnTo>
                  <a:pt x="117741" y="15240"/>
                </a:lnTo>
                <a:lnTo>
                  <a:pt x="136093" y="15240"/>
                </a:lnTo>
                <a:lnTo>
                  <a:pt x="144411" y="13970"/>
                </a:lnTo>
                <a:lnTo>
                  <a:pt x="144322" y="15240"/>
                </a:lnTo>
                <a:lnTo>
                  <a:pt x="144411" y="19050"/>
                </a:lnTo>
                <a:lnTo>
                  <a:pt x="144970" y="24130"/>
                </a:lnTo>
                <a:lnTo>
                  <a:pt x="148983" y="29210"/>
                </a:lnTo>
                <a:lnTo>
                  <a:pt x="153771" y="31750"/>
                </a:lnTo>
                <a:lnTo>
                  <a:pt x="155663" y="31750"/>
                </a:lnTo>
                <a:lnTo>
                  <a:pt x="149339" y="35560"/>
                </a:lnTo>
                <a:lnTo>
                  <a:pt x="129806" y="43180"/>
                </a:lnTo>
                <a:lnTo>
                  <a:pt x="104902" y="50800"/>
                </a:lnTo>
                <a:lnTo>
                  <a:pt x="79527" y="55880"/>
                </a:lnTo>
                <a:lnTo>
                  <a:pt x="71323" y="58420"/>
                </a:lnTo>
                <a:lnTo>
                  <a:pt x="62928" y="59690"/>
                </a:lnTo>
                <a:lnTo>
                  <a:pt x="54483" y="59690"/>
                </a:lnTo>
                <a:lnTo>
                  <a:pt x="26873" y="41910"/>
                </a:lnTo>
                <a:lnTo>
                  <a:pt x="28994" y="36830"/>
                </a:lnTo>
                <a:lnTo>
                  <a:pt x="30035" y="30480"/>
                </a:lnTo>
                <a:lnTo>
                  <a:pt x="25666" y="22860"/>
                </a:lnTo>
                <a:lnTo>
                  <a:pt x="21755" y="17780"/>
                </a:lnTo>
                <a:lnTo>
                  <a:pt x="17157" y="13970"/>
                </a:lnTo>
                <a:lnTo>
                  <a:pt x="15049" y="7620"/>
                </a:lnTo>
                <a:lnTo>
                  <a:pt x="14262" y="5080"/>
                </a:lnTo>
                <a:lnTo>
                  <a:pt x="13119" y="2540"/>
                </a:lnTo>
                <a:lnTo>
                  <a:pt x="12674" y="0"/>
                </a:lnTo>
                <a:lnTo>
                  <a:pt x="0" y="0"/>
                </a:lnTo>
                <a:lnTo>
                  <a:pt x="558" y="5080"/>
                </a:lnTo>
                <a:lnTo>
                  <a:pt x="2019" y="10160"/>
                </a:lnTo>
                <a:lnTo>
                  <a:pt x="3949" y="13970"/>
                </a:lnTo>
                <a:lnTo>
                  <a:pt x="7035" y="21590"/>
                </a:lnTo>
                <a:lnTo>
                  <a:pt x="12560" y="26670"/>
                </a:lnTo>
                <a:lnTo>
                  <a:pt x="17310" y="31750"/>
                </a:lnTo>
                <a:lnTo>
                  <a:pt x="14376" y="46990"/>
                </a:lnTo>
                <a:lnTo>
                  <a:pt x="22072" y="59690"/>
                </a:lnTo>
                <a:lnTo>
                  <a:pt x="35902" y="68580"/>
                </a:lnTo>
                <a:lnTo>
                  <a:pt x="51346" y="71120"/>
                </a:lnTo>
                <a:lnTo>
                  <a:pt x="52705" y="72390"/>
                </a:lnTo>
                <a:lnTo>
                  <a:pt x="55473" y="72390"/>
                </a:lnTo>
                <a:lnTo>
                  <a:pt x="70446" y="71120"/>
                </a:lnTo>
                <a:lnTo>
                  <a:pt x="85267" y="68580"/>
                </a:lnTo>
                <a:lnTo>
                  <a:pt x="114617" y="60960"/>
                </a:lnTo>
                <a:lnTo>
                  <a:pt x="116293" y="60960"/>
                </a:lnTo>
                <a:lnTo>
                  <a:pt x="119621" y="59690"/>
                </a:lnTo>
                <a:lnTo>
                  <a:pt x="116547" y="62230"/>
                </a:lnTo>
                <a:lnTo>
                  <a:pt x="113550" y="64770"/>
                </a:lnTo>
                <a:lnTo>
                  <a:pt x="110769" y="67310"/>
                </a:lnTo>
                <a:lnTo>
                  <a:pt x="104254" y="73660"/>
                </a:lnTo>
                <a:lnTo>
                  <a:pt x="98412" y="81280"/>
                </a:lnTo>
                <a:lnTo>
                  <a:pt x="93040" y="90170"/>
                </a:lnTo>
                <a:lnTo>
                  <a:pt x="87884" y="97790"/>
                </a:lnTo>
                <a:lnTo>
                  <a:pt x="83553" y="105410"/>
                </a:lnTo>
                <a:lnTo>
                  <a:pt x="80175" y="114300"/>
                </a:lnTo>
                <a:lnTo>
                  <a:pt x="77698" y="123190"/>
                </a:lnTo>
                <a:lnTo>
                  <a:pt x="76111" y="132080"/>
                </a:lnTo>
                <a:lnTo>
                  <a:pt x="77724" y="142240"/>
                </a:lnTo>
                <a:lnTo>
                  <a:pt x="82575" y="151130"/>
                </a:lnTo>
                <a:lnTo>
                  <a:pt x="89903" y="158750"/>
                </a:lnTo>
                <a:lnTo>
                  <a:pt x="98945" y="163830"/>
                </a:lnTo>
                <a:lnTo>
                  <a:pt x="106908" y="166370"/>
                </a:lnTo>
                <a:lnTo>
                  <a:pt x="114236" y="161290"/>
                </a:lnTo>
                <a:lnTo>
                  <a:pt x="121640" y="158750"/>
                </a:lnTo>
                <a:lnTo>
                  <a:pt x="129578" y="163830"/>
                </a:lnTo>
                <a:lnTo>
                  <a:pt x="134734" y="173990"/>
                </a:lnTo>
                <a:lnTo>
                  <a:pt x="141744" y="184150"/>
                </a:lnTo>
                <a:lnTo>
                  <a:pt x="155219" y="189230"/>
                </a:lnTo>
                <a:lnTo>
                  <a:pt x="164122" y="189230"/>
                </a:lnTo>
                <a:lnTo>
                  <a:pt x="171335" y="187960"/>
                </a:lnTo>
                <a:lnTo>
                  <a:pt x="177711" y="184150"/>
                </a:lnTo>
                <a:lnTo>
                  <a:pt x="184099" y="177800"/>
                </a:lnTo>
                <a:lnTo>
                  <a:pt x="190754" y="177800"/>
                </a:lnTo>
                <a:lnTo>
                  <a:pt x="196723" y="179070"/>
                </a:lnTo>
                <a:lnTo>
                  <a:pt x="202260" y="182880"/>
                </a:lnTo>
                <a:lnTo>
                  <a:pt x="207619" y="187960"/>
                </a:lnTo>
                <a:lnTo>
                  <a:pt x="213588" y="193040"/>
                </a:lnTo>
                <a:lnTo>
                  <a:pt x="219710" y="198120"/>
                </a:lnTo>
                <a:lnTo>
                  <a:pt x="228511" y="198120"/>
                </a:lnTo>
                <a:lnTo>
                  <a:pt x="245084" y="191770"/>
                </a:lnTo>
                <a:lnTo>
                  <a:pt x="249440" y="185420"/>
                </a:lnTo>
                <a:lnTo>
                  <a:pt x="254673" y="177800"/>
                </a:lnTo>
                <a:lnTo>
                  <a:pt x="259283" y="160020"/>
                </a:lnTo>
                <a:lnTo>
                  <a:pt x="260769" y="143510"/>
                </a:lnTo>
                <a:lnTo>
                  <a:pt x="260794" y="139700"/>
                </a:lnTo>
                <a:lnTo>
                  <a:pt x="260616" y="134620"/>
                </a:lnTo>
                <a:lnTo>
                  <a:pt x="259829" y="127000"/>
                </a:lnTo>
                <a:lnTo>
                  <a:pt x="258711" y="118110"/>
                </a:lnTo>
                <a:lnTo>
                  <a:pt x="257378" y="110490"/>
                </a:lnTo>
                <a:lnTo>
                  <a:pt x="259524" y="114300"/>
                </a:lnTo>
                <a:lnTo>
                  <a:pt x="260667" y="115570"/>
                </a:lnTo>
                <a:lnTo>
                  <a:pt x="266954" y="124460"/>
                </a:lnTo>
                <a:lnTo>
                  <a:pt x="273926" y="132080"/>
                </a:lnTo>
                <a:lnTo>
                  <a:pt x="281647" y="138430"/>
                </a:lnTo>
                <a:lnTo>
                  <a:pt x="290169" y="143510"/>
                </a:lnTo>
                <a:lnTo>
                  <a:pt x="298475" y="148590"/>
                </a:lnTo>
                <a:lnTo>
                  <a:pt x="307238" y="152400"/>
                </a:lnTo>
                <a:lnTo>
                  <a:pt x="316445" y="154940"/>
                </a:lnTo>
                <a:lnTo>
                  <a:pt x="326771" y="156210"/>
                </a:lnTo>
                <a:lnTo>
                  <a:pt x="328142" y="156210"/>
                </a:lnTo>
                <a:lnTo>
                  <a:pt x="335102" y="154940"/>
                </a:lnTo>
                <a:lnTo>
                  <a:pt x="341109" y="151130"/>
                </a:lnTo>
                <a:lnTo>
                  <a:pt x="346024" y="146050"/>
                </a:lnTo>
                <a:lnTo>
                  <a:pt x="347510" y="143510"/>
                </a:lnTo>
                <a:lnTo>
                  <a:pt x="349745" y="139700"/>
                </a:lnTo>
                <a:lnTo>
                  <a:pt x="352653" y="132080"/>
                </a:lnTo>
                <a:lnTo>
                  <a:pt x="353885" y="124460"/>
                </a:lnTo>
                <a:lnTo>
                  <a:pt x="353606" y="115570"/>
                </a:lnTo>
                <a:lnTo>
                  <a:pt x="352005" y="107950"/>
                </a:lnTo>
                <a:lnTo>
                  <a:pt x="353212" y="105410"/>
                </a:lnTo>
                <a:lnTo>
                  <a:pt x="359219" y="105410"/>
                </a:lnTo>
                <a:lnTo>
                  <a:pt x="363105" y="104140"/>
                </a:lnTo>
                <a:lnTo>
                  <a:pt x="370903" y="104140"/>
                </a:lnTo>
                <a:lnTo>
                  <a:pt x="392836" y="77470"/>
                </a:lnTo>
                <a:lnTo>
                  <a:pt x="389610" y="68580"/>
                </a:lnTo>
                <a:lnTo>
                  <a:pt x="389699" y="60960"/>
                </a:lnTo>
                <a:lnTo>
                  <a:pt x="390512" y="58420"/>
                </a:lnTo>
                <a:lnTo>
                  <a:pt x="393992" y="55880"/>
                </a:lnTo>
                <a:lnTo>
                  <a:pt x="396481" y="53340"/>
                </a:lnTo>
                <a:lnTo>
                  <a:pt x="400519" y="50800"/>
                </a:lnTo>
                <a:lnTo>
                  <a:pt x="403694" y="45720"/>
                </a:lnTo>
                <a:lnTo>
                  <a:pt x="405955" y="41910"/>
                </a:lnTo>
                <a:lnTo>
                  <a:pt x="408317" y="30480"/>
                </a:lnTo>
                <a:close/>
              </a:path>
            </a:pathLst>
          </a:custGeom>
          <a:solidFill>
            <a:srgbClr val="005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2" name="object 12"/>
            <p:cNvSpPr/>
            <p:nvPr/>
          </p:nvSpPr>
          <p:spPr>
            <a:xfrm>
              <a:off x="2471558" y="1243138"/>
              <a:ext cx="286385" cy="462915"/>
            </a:xfrm>
            <a:custGeom>
              <a:avLst/>
              <a:gdLst/>
              <a:ahLst/>
              <a:cxnLst/>
              <a:rect l="l" t="t" r="r" b="b"/>
              <a:pathLst>
                <a:path w="286385" h="462914">
                  <a:moveTo>
                    <a:pt x="47486" y="462752"/>
                  </a:moveTo>
                  <a:lnTo>
                    <a:pt x="26118" y="429111"/>
                  </a:lnTo>
                  <a:lnTo>
                    <a:pt x="25993" y="419825"/>
                  </a:lnTo>
                  <a:lnTo>
                    <a:pt x="24513" y="381184"/>
                  </a:lnTo>
                  <a:lnTo>
                    <a:pt x="19915" y="312750"/>
                  </a:lnTo>
                  <a:lnTo>
                    <a:pt x="13698" y="241218"/>
                  </a:lnTo>
                  <a:lnTo>
                    <a:pt x="10693" y="205308"/>
                  </a:lnTo>
                  <a:lnTo>
                    <a:pt x="7824" y="166172"/>
                  </a:lnTo>
                  <a:lnTo>
                    <a:pt x="5239" y="127012"/>
                  </a:lnTo>
                  <a:lnTo>
                    <a:pt x="2817" y="87811"/>
                  </a:lnTo>
                  <a:lnTo>
                    <a:pt x="1471" y="73619"/>
                  </a:lnTo>
                  <a:lnTo>
                    <a:pt x="0" y="51261"/>
                  </a:lnTo>
                  <a:lnTo>
                    <a:pt x="980" y="30265"/>
                  </a:lnTo>
                  <a:lnTo>
                    <a:pt x="6992" y="20160"/>
                  </a:lnTo>
                  <a:lnTo>
                    <a:pt x="11681" y="19397"/>
                  </a:lnTo>
                  <a:lnTo>
                    <a:pt x="17548" y="15191"/>
                  </a:lnTo>
                  <a:lnTo>
                    <a:pt x="59911" y="5580"/>
                  </a:lnTo>
                  <a:lnTo>
                    <a:pt x="111086" y="0"/>
                  </a:lnTo>
                  <a:lnTo>
                    <a:pt x="125440" y="280"/>
                  </a:lnTo>
                  <a:lnTo>
                    <a:pt x="167550" y="7519"/>
                  </a:lnTo>
                  <a:lnTo>
                    <a:pt x="176998" y="10836"/>
                  </a:lnTo>
                  <a:lnTo>
                    <a:pt x="108183" y="10836"/>
                  </a:lnTo>
                  <a:lnTo>
                    <a:pt x="94457" y="11618"/>
                  </a:lnTo>
                  <a:lnTo>
                    <a:pt x="53620" y="17398"/>
                  </a:lnTo>
                  <a:lnTo>
                    <a:pt x="18191" y="27890"/>
                  </a:lnTo>
                  <a:lnTo>
                    <a:pt x="13541" y="29365"/>
                  </a:lnTo>
                  <a:lnTo>
                    <a:pt x="13433" y="34630"/>
                  </a:lnTo>
                  <a:lnTo>
                    <a:pt x="13601" y="39896"/>
                  </a:lnTo>
                  <a:lnTo>
                    <a:pt x="13670" y="45122"/>
                  </a:lnTo>
                  <a:lnTo>
                    <a:pt x="14900" y="99156"/>
                  </a:lnTo>
                  <a:lnTo>
                    <a:pt x="18137" y="153125"/>
                  </a:lnTo>
                  <a:lnTo>
                    <a:pt x="22705" y="207892"/>
                  </a:lnTo>
                  <a:lnTo>
                    <a:pt x="27776" y="262806"/>
                  </a:lnTo>
                  <a:lnTo>
                    <a:pt x="32337" y="314787"/>
                  </a:lnTo>
                  <a:lnTo>
                    <a:pt x="36049" y="368644"/>
                  </a:lnTo>
                  <a:lnTo>
                    <a:pt x="41589" y="451251"/>
                  </a:lnTo>
                  <a:lnTo>
                    <a:pt x="41701" y="452389"/>
                  </a:lnTo>
                  <a:lnTo>
                    <a:pt x="41748" y="452667"/>
                  </a:lnTo>
                  <a:lnTo>
                    <a:pt x="41867" y="453933"/>
                  </a:lnTo>
                  <a:lnTo>
                    <a:pt x="95238" y="453933"/>
                  </a:lnTo>
                  <a:lnTo>
                    <a:pt x="94923" y="454198"/>
                  </a:lnTo>
                  <a:lnTo>
                    <a:pt x="78530" y="458905"/>
                  </a:lnTo>
                  <a:lnTo>
                    <a:pt x="60626" y="461589"/>
                  </a:lnTo>
                  <a:lnTo>
                    <a:pt x="47486" y="462752"/>
                  </a:lnTo>
                  <a:close/>
                </a:path>
                <a:path w="286385" h="462914">
                  <a:moveTo>
                    <a:pt x="275970" y="437889"/>
                  </a:moveTo>
                  <a:lnTo>
                    <a:pt x="218497" y="437889"/>
                  </a:lnTo>
                  <a:lnTo>
                    <a:pt x="233169" y="433742"/>
                  </a:lnTo>
                  <a:lnTo>
                    <a:pt x="271210" y="427348"/>
                  </a:lnTo>
                  <a:lnTo>
                    <a:pt x="246752" y="397654"/>
                  </a:lnTo>
                  <a:lnTo>
                    <a:pt x="222939" y="367426"/>
                  </a:lnTo>
                  <a:lnTo>
                    <a:pt x="201042" y="335169"/>
                  </a:lnTo>
                  <a:lnTo>
                    <a:pt x="180881" y="301754"/>
                  </a:lnTo>
                  <a:lnTo>
                    <a:pt x="176146" y="294328"/>
                  </a:lnTo>
                  <a:lnTo>
                    <a:pt x="171285" y="286981"/>
                  </a:lnTo>
                  <a:lnTo>
                    <a:pt x="166245" y="279754"/>
                  </a:lnTo>
                  <a:lnTo>
                    <a:pt x="160975" y="272684"/>
                  </a:lnTo>
                  <a:lnTo>
                    <a:pt x="153092" y="262341"/>
                  </a:lnTo>
                  <a:lnTo>
                    <a:pt x="150208" y="256663"/>
                  </a:lnTo>
                  <a:lnTo>
                    <a:pt x="149697" y="250334"/>
                  </a:lnTo>
                  <a:lnTo>
                    <a:pt x="151537" y="242584"/>
                  </a:lnTo>
                  <a:lnTo>
                    <a:pt x="160787" y="241218"/>
                  </a:lnTo>
                  <a:lnTo>
                    <a:pt x="166803" y="237774"/>
                  </a:lnTo>
                  <a:lnTo>
                    <a:pt x="199199" y="212537"/>
                  </a:lnTo>
                  <a:lnTo>
                    <a:pt x="225571" y="175768"/>
                  </a:lnTo>
                  <a:lnTo>
                    <a:pt x="237350" y="129555"/>
                  </a:lnTo>
                  <a:lnTo>
                    <a:pt x="237410" y="119122"/>
                  </a:lnTo>
                  <a:lnTo>
                    <a:pt x="236788" y="108687"/>
                  </a:lnTo>
                  <a:lnTo>
                    <a:pt x="229310" y="70995"/>
                  </a:lnTo>
                  <a:lnTo>
                    <a:pt x="198211" y="32893"/>
                  </a:lnTo>
                  <a:lnTo>
                    <a:pt x="151656" y="16290"/>
                  </a:lnTo>
                  <a:lnTo>
                    <a:pt x="108183" y="10836"/>
                  </a:lnTo>
                  <a:lnTo>
                    <a:pt x="176998" y="10836"/>
                  </a:lnTo>
                  <a:lnTo>
                    <a:pt x="212713" y="31452"/>
                  </a:lnTo>
                  <a:lnTo>
                    <a:pt x="244052" y="78490"/>
                  </a:lnTo>
                  <a:lnTo>
                    <a:pt x="248991" y="119866"/>
                  </a:lnTo>
                  <a:lnTo>
                    <a:pt x="247435" y="140013"/>
                  </a:lnTo>
                  <a:lnTo>
                    <a:pt x="228721" y="191946"/>
                  </a:lnTo>
                  <a:lnTo>
                    <a:pt x="192773" y="234218"/>
                  </a:lnTo>
                  <a:lnTo>
                    <a:pt x="161332" y="253225"/>
                  </a:lnTo>
                  <a:lnTo>
                    <a:pt x="175936" y="276573"/>
                  </a:lnTo>
                  <a:lnTo>
                    <a:pt x="206632" y="323051"/>
                  </a:lnTo>
                  <a:lnTo>
                    <a:pt x="230433" y="356544"/>
                  </a:lnTo>
                  <a:lnTo>
                    <a:pt x="254757" y="388330"/>
                  </a:lnTo>
                  <a:lnTo>
                    <a:pt x="283587" y="419825"/>
                  </a:lnTo>
                  <a:lnTo>
                    <a:pt x="286327" y="434494"/>
                  </a:lnTo>
                  <a:lnTo>
                    <a:pt x="277255" y="437592"/>
                  </a:lnTo>
                  <a:lnTo>
                    <a:pt x="275970" y="437889"/>
                  </a:lnTo>
                  <a:close/>
                </a:path>
                <a:path w="286385" h="462914">
                  <a:moveTo>
                    <a:pt x="96923" y="452518"/>
                  </a:moveTo>
                  <a:lnTo>
                    <a:pt x="55124" y="452518"/>
                  </a:lnTo>
                  <a:lnTo>
                    <a:pt x="58804" y="451984"/>
                  </a:lnTo>
                  <a:lnTo>
                    <a:pt x="64800" y="451251"/>
                  </a:lnTo>
                  <a:lnTo>
                    <a:pt x="70499" y="449113"/>
                  </a:lnTo>
                  <a:lnTo>
                    <a:pt x="76306" y="447599"/>
                  </a:lnTo>
                  <a:lnTo>
                    <a:pt x="81688" y="446055"/>
                  </a:lnTo>
                  <a:lnTo>
                    <a:pt x="87407" y="445342"/>
                  </a:lnTo>
                  <a:lnTo>
                    <a:pt x="92462" y="442808"/>
                  </a:lnTo>
                  <a:lnTo>
                    <a:pt x="92319" y="435236"/>
                  </a:lnTo>
                  <a:lnTo>
                    <a:pt x="92197" y="432821"/>
                  </a:lnTo>
                  <a:lnTo>
                    <a:pt x="91247" y="424475"/>
                  </a:lnTo>
                  <a:lnTo>
                    <a:pt x="89873" y="415349"/>
                  </a:lnTo>
                  <a:lnTo>
                    <a:pt x="88703" y="406216"/>
                  </a:lnTo>
                  <a:lnTo>
                    <a:pt x="86866" y="390736"/>
                  </a:lnTo>
                  <a:lnTo>
                    <a:pt x="85172" y="375291"/>
                  </a:lnTo>
                  <a:lnTo>
                    <a:pt x="83623" y="359966"/>
                  </a:lnTo>
                  <a:lnTo>
                    <a:pt x="82193" y="344542"/>
                  </a:lnTo>
                  <a:lnTo>
                    <a:pt x="79433" y="322807"/>
                  </a:lnTo>
                  <a:lnTo>
                    <a:pt x="76730" y="303741"/>
                  </a:lnTo>
                  <a:lnTo>
                    <a:pt x="74261" y="283319"/>
                  </a:lnTo>
                  <a:lnTo>
                    <a:pt x="72952" y="262806"/>
                  </a:lnTo>
                  <a:lnTo>
                    <a:pt x="72883" y="262370"/>
                  </a:lnTo>
                  <a:lnTo>
                    <a:pt x="72809" y="259995"/>
                  </a:lnTo>
                  <a:lnTo>
                    <a:pt x="72557" y="255857"/>
                  </a:lnTo>
                  <a:lnTo>
                    <a:pt x="80452" y="253175"/>
                  </a:lnTo>
                  <a:lnTo>
                    <a:pt x="83509" y="258243"/>
                  </a:lnTo>
                  <a:lnTo>
                    <a:pt x="83865" y="258797"/>
                  </a:lnTo>
                  <a:lnTo>
                    <a:pt x="84073" y="259411"/>
                  </a:lnTo>
                  <a:lnTo>
                    <a:pt x="84201" y="259995"/>
                  </a:lnTo>
                  <a:lnTo>
                    <a:pt x="100536" y="283532"/>
                  </a:lnTo>
                  <a:lnTo>
                    <a:pt x="86299" y="283532"/>
                  </a:lnTo>
                  <a:lnTo>
                    <a:pt x="87168" y="304125"/>
                  </a:lnTo>
                  <a:lnTo>
                    <a:pt x="89754" y="325097"/>
                  </a:lnTo>
                  <a:lnTo>
                    <a:pt x="93027" y="346051"/>
                  </a:lnTo>
                  <a:lnTo>
                    <a:pt x="95955" y="366595"/>
                  </a:lnTo>
                  <a:lnTo>
                    <a:pt x="101660" y="414382"/>
                  </a:lnTo>
                  <a:lnTo>
                    <a:pt x="101744" y="415349"/>
                  </a:lnTo>
                  <a:lnTo>
                    <a:pt x="102030" y="421241"/>
                  </a:lnTo>
                  <a:lnTo>
                    <a:pt x="102752" y="432821"/>
                  </a:lnTo>
                  <a:lnTo>
                    <a:pt x="105077" y="441868"/>
                  </a:lnTo>
                  <a:lnTo>
                    <a:pt x="103533" y="446965"/>
                  </a:lnTo>
                  <a:lnTo>
                    <a:pt x="96923" y="452518"/>
                  </a:lnTo>
                  <a:close/>
                </a:path>
                <a:path w="286385" h="462914">
                  <a:moveTo>
                    <a:pt x="217310" y="447777"/>
                  </a:moveTo>
                  <a:lnTo>
                    <a:pt x="211077" y="446530"/>
                  </a:lnTo>
                  <a:lnTo>
                    <a:pt x="204872" y="444152"/>
                  </a:lnTo>
                  <a:lnTo>
                    <a:pt x="201470" y="435236"/>
                  </a:lnTo>
                  <a:lnTo>
                    <a:pt x="197334" y="430238"/>
                  </a:lnTo>
                  <a:lnTo>
                    <a:pt x="192693" y="424680"/>
                  </a:lnTo>
                  <a:lnTo>
                    <a:pt x="179031" y="408423"/>
                  </a:lnTo>
                  <a:lnTo>
                    <a:pt x="169934" y="397470"/>
                  </a:lnTo>
                  <a:lnTo>
                    <a:pt x="143444" y="363982"/>
                  </a:lnTo>
                  <a:lnTo>
                    <a:pt x="113823" y="322807"/>
                  </a:lnTo>
                  <a:lnTo>
                    <a:pt x="100662" y="302653"/>
                  </a:lnTo>
                  <a:lnTo>
                    <a:pt x="93785" y="292674"/>
                  </a:lnTo>
                  <a:lnTo>
                    <a:pt x="86299" y="283532"/>
                  </a:lnTo>
                  <a:lnTo>
                    <a:pt x="100536" y="283532"/>
                  </a:lnTo>
                  <a:lnTo>
                    <a:pt x="128246" y="323459"/>
                  </a:lnTo>
                  <a:lnTo>
                    <a:pt x="150865" y="354750"/>
                  </a:lnTo>
                  <a:lnTo>
                    <a:pt x="174688" y="385133"/>
                  </a:lnTo>
                  <a:lnTo>
                    <a:pt x="207659" y="424775"/>
                  </a:lnTo>
                  <a:lnTo>
                    <a:pt x="218497" y="437889"/>
                  </a:lnTo>
                  <a:lnTo>
                    <a:pt x="275970" y="437889"/>
                  </a:lnTo>
                  <a:lnTo>
                    <a:pt x="270359" y="439186"/>
                  </a:lnTo>
                  <a:lnTo>
                    <a:pt x="262060" y="441017"/>
                  </a:lnTo>
                  <a:lnTo>
                    <a:pt x="253725" y="442670"/>
                  </a:lnTo>
                  <a:lnTo>
                    <a:pt x="245342" y="444154"/>
                  </a:lnTo>
                  <a:lnTo>
                    <a:pt x="236958" y="445471"/>
                  </a:lnTo>
                  <a:lnTo>
                    <a:pt x="230657" y="446534"/>
                  </a:lnTo>
                  <a:lnTo>
                    <a:pt x="223973" y="447541"/>
                  </a:lnTo>
                  <a:lnTo>
                    <a:pt x="217310" y="447777"/>
                  </a:lnTo>
                  <a:close/>
                </a:path>
                <a:path w="286385" h="462914">
                  <a:moveTo>
                    <a:pt x="95238" y="453933"/>
                  </a:moveTo>
                  <a:lnTo>
                    <a:pt x="41867" y="453933"/>
                  </a:lnTo>
                  <a:lnTo>
                    <a:pt x="47555" y="452389"/>
                  </a:lnTo>
                  <a:lnTo>
                    <a:pt x="55124" y="452518"/>
                  </a:lnTo>
                  <a:lnTo>
                    <a:pt x="96923" y="452518"/>
                  </a:lnTo>
                  <a:lnTo>
                    <a:pt x="95238" y="453933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2457" y="1296002"/>
              <a:ext cx="145596" cy="16922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348" y="74488"/>
              <a:ext cx="17411651" cy="102120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67953" y="10070000"/>
              <a:ext cx="393437" cy="2146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89025" y="6311327"/>
              <a:ext cx="286385" cy="462915"/>
            </a:xfrm>
            <a:custGeom>
              <a:avLst/>
              <a:gdLst/>
              <a:ahLst/>
              <a:cxnLst/>
              <a:rect l="l" t="t" r="r" b="b"/>
              <a:pathLst>
                <a:path w="286385" h="462915">
                  <a:moveTo>
                    <a:pt x="47486" y="462752"/>
                  </a:moveTo>
                  <a:lnTo>
                    <a:pt x="26118" y="429111"/>
                  </a:lnTo>
                  <a:lnTo>
                    <a:pt x="25993" y="419825"/>
                  </a:lnTo>
                  <a:lnTo>
                    <a:pt x="24513" y="381184"/>
                  </a:lnTo>
                  <a:lnTo>
                    <a:pt x="19915" y="312750"/>
                  </a:lnTo>
                  <a:lnTo>
                    <a:pt x="13698" y="241218"/>
                  </a:lnTo>
                  <a:lnTo>
                    <a:pt x="10693" y="205308"/>
                  </a:lnTo>
                  <a:lnTo>
                    <a:pt x="7824" y="166172"/>
                  </a:lnTo>
                  <a:lnTo>
                    <a:pt x="5239" y="127012"/>
                  </a:lnTo>
                  <a:lnTo>
                    <a:pt x="2817" y="87811"/>
                  </a:lnTo>
                  <a:lnTo>
                    <a:pt x="1471" y="73619"/>
                  </a:lnTo>
                  <a:lnTo>
                    <a:pt x="0" y="51261"/>
                  </a:lnTo>
                  <a:lnTo>
                    <a:pt x="980" y="30265"/>
                  </a:lnTo>
                  <a:lnTo>
                    <a:pt x="6992" y="20160"/>
                  </a:lnTo>
                  <a:lnTo>
                    <a:pt x="11681" y="19397"/>
                  </a:lnTo>
                  <a:lnTo>
                    <a:pt x="17548" y="15191"/>
                  </a:lnTo>
                  <a:lnTo>
                    <a:pt x="59911" y="5580"/>
                  </a:lnTo>
                  <a:lnTo>
                    <a:pt x="111086" y="0"/>
                  </a:lnTo>
                  <a:lnTo>
                    <a:pt x="125440" y="280"/>
                  </a:lnTo>
                  <a:lnTo>
                    <a:pt x="167550" y="7519"/>
                  </a:lnTo>
                  <a:lnTo>
                    <a:pt x="176998" y="10836"/>
                  </a:lnTo>
                  <a:lnTo>
                    <a:pt x="108183" y="10836"/>
                  </a:lnTo>
                  <a:lnTo>
                    <a:pt x="94457" y="11618"/>
                  </a:lnTo>
                  <a:lnTo>
                    <a:pt x="53620" y="17398"/>
                  </a:lnTo>
                  <a:lnTo>
                    <a:pt x="18191" y="27890"/>
                  </a:lnTo>
                  <a:lnTo>
                    <a:pt x="13541" y="29365"/>
                  </a:lnTo>
                  <a:lnTo>
                    <a:pt x="13433" y="34630"/>
                  </a:lnTo>
                  <a:lnTo>
                    <a:pt x="13601" y="39896"/>
                  </a:lnTo>
                  <a:lnTo>
                    <a:pt x="13670" y="45122"/>
                  </a:lnTo>
                  <a:lnTo>
                    <a:pt x="14900" y="99156"/>
                  </a:lnTo>
                  <a:lnTo>
                    <a:pt x="18137" y="153125"/>
                  </a:lnTo>
                  <a:lnTo>
                    <a:pt x="22705" y="207892"/>
                  </a:lnTo>
                  <a:lnTo>
                    <a:pt x="27776" y="262806"/>
                  </a:lnTo>
                  <a:lnTo>
                    <a:pt x="32337" y="314787"/>
                  </a:lnTo>
                  <a:lnTo>
                    <a:pt x="36049" y="368644"/>
                  </a:lnTo>
                  <a:lnTo>
                    <a:pt x="41589" y="451251"/>
                  </a:lnTo>
                  <a:lnTo>
                    <a:pt x="41701" y="452389"/>
                  </a:lnTo>
                  <a:lnTo>
                    <a:pt x="41748" y="452667"/>
                  </a:lnTo>
                  <a:lnTo>
                    <a:pt x="41867" y="453933"/>
                  </a:lnTo>
                  <a:lnTo>
                    <a:pt x="95238" y="453933"/>
                  </a:lnTo>
                  <a:lnTo>
                    <a:pt x="94923" y="454198"/>
                  </a:lnTo>
                  <a:lnTo>
                    <a:pt x="78530" y="458905"/>
                  </a:lnTo>
                  <a:lnTo>
                    <a:pt x="60626" y="461589"/>
                  </a:lnTo>
                  <a:lnTo>
                    <a:pt x="47486" y="462752"/>
                  </a:lnTo>
                  <a:close/>
                </a:path>
                <a:path w="286385" h="462915">
                  <a:moveTo>
                    <a:pt x="275970" y="437889"/>
                  </a:moveTo>
                  <a:lnTo>
                    <a:pt x="218497" y="437889"/>
                  </a:lnTo>
                  <a:lnTo>
                    <a:pt x="233169" y="433742"/>
                  </a:lnTo>
                  <a:lnTo>
                    <a:pt x="271210" y="427348"/>
                  </a:lnTo>
                  <a:lnTo>
                    <a:pt x="246752" y="397654"/>
                  </a:lnTo>
                  <a:lnTo>
                    <a:pt x="222939" y="367426"/>
                  </a:lnTo>
                  <a:lnTo>
                    <a:pt x="201042" y="335169"/>
                  </a:lnTo>
                  <a:lnTo>
                    <a:pt x="180881" y="301754"/>
                  </a:lnTo>
                  <a:lnTo>
                    <a:pt x="176146" y="294328"/>
                  </a:lnTo>
                  <a:lnTo>
                    <a:pt x="171285" y="286981"/>
                  </a:lnTo>
                  <a:lnTo>
                    <a:pt x="166245" y="279754"/>
                  </a:lnTo>
                  <a:lnTo>
                    <a:pt x="160975" y="272684"/>
                  </a:lnTo>
                  <a:lnTo>
                    <a:pt x="153092" y="262341"/>
                  </a:lnTo>
                  <a:lnTo>
                    <a:pt x="150208" y="256663"/>
                  </a:lnTo>
                  <a:lnTo>
                    <a:pt x="149697" y="250334"/>
                  </a:lnTo>
                  <a:lnTo>
                    <a:pt x="151537" y="242584"/>
                  </a:lnTo>
                  <a:lnTo>
                    <a:pt x="160788" y="241218"/>
                  </a:lnTo>
                  <a:lnTo>
                    <a:pt x="166803" y="237774"/>
                  </a:lnTo>
                  <a:lnTo>
                    <a:pt x="199199" y="212537"/>
                  </a:lnTo>
                  <a:lnTo>
                    <a:pt x="225572" y="175768"/>
                  </a:lnTo>
                  <a:lnTo>
                    <a:pt x="237350" y="129555"/>
                  </a:lnTo>
                  <a:lnTo>
                    <a:pt x="237410" y="119122"/>
                  </a:lnTo>
                  <a:lnTo>
                    <a:pt x="236788" y="108687"/>
                  </a:lnTo>
                  <a:lnTo>
                    <a:pt x="229310" y="70995"/>
                  </a:lnTo>
                  <a:lnTo>
                    <a:pt x="198211" y="32893"/>
                  </a:lnTo>
                  <a:lnTo>
                    <a:pt x="151656" y="16290"/>
                  </a:lnTo>
                  <a:lnTo>
                    <a:pt x="108183" y="10836"/>
                  </a:lnTo>
                  <a:lnTo>
                    <a:pt x="176998" y="10836"/>
                  </a:lnTo>
                  <a:lnTo>
                    <a:pt x="212713" y="31452"/>
                  </a:lnTo>
                  <a:lnTo>
                    <a:pt x="244052" y="78490"/>
                  </a:lnTo>
                  <a:lnTo>
                    <a:pt x="248991" y="119866"/>
                  </a:lnTo>
                  <a:lnTo>
                    <a:pt x="247435" y="140013"/>
                  </a:lnTo>
                  <a:lnTo>
                    <a:pt x="228721" y="191946"/>
                  </a:lnTo>
                  <a:lnTo>
                    <a:pt x="192773" y="234218"/>
                  </a:lnTo>
                  <a:lnTo>
                    <a:pt x="161332" y="253225"/>
                  </a:lnTo>
                  <a:lnTo>
                    <a:pt x="175936" y="276573"/>
                  </a:lnTo>
                  <a:lnTo>
                    <a:pt x="206632" y="323051"/>
                  </a:lnTo>
                  <a:lnTo>
                    <a:pt x="230433" y="356544"/>
                  </a:lnTo>
                  <a:lnTo>
                    <a:pt x="254757" y="388330"/>
                  </a:lnTo>
                  <a:lnTo>
                    <a:pt x="283587" y="419825"/>
                  </a:lnTo>
                  <a:lnTo>
                    <a:pt x="286327" y="434494"/>
                  </a:lnTo>
                  <a:lnTo>
                    <a:pt x="277255" y="437592"/>
                  </a:lnTo>
                  <a:lnTo>
                    <a:pt x="275970" y="437889"/>
                  </a:lnTo>
                  <a:close/>
                </a:path>
                <a:path w="286385" h="462915">
                  <a:moveTo>
                    <a:pt x="96923" y="452518"/>
                  </a:moveTo>
                  <a:lnTo>
                    <a:pt x="55124" y="452518"/>
                  </a:lnTo>
                  <a:lnTo>
                    <a:pt x="58804" y="451984"/>
                  </a:lnTo>
                  <a:lnTo>
                    <a:pt x="64800" y="451251"/>
                  </a:lnTo>
                  <a:lnTo>
                    <a:pt x="70499" y="449113"/>
                  </a:lnTo>
                  <a:lnTo>
                    <a:pt x="76306" y="447599"/>
                  </a:lnTo>
                  <a:lnTo>
                    <a:pt x="81688" y="446055"/>
                  </a:lnTo>
                  <a:lnTo>
                    <a:pt x="87407" y="445342"/>
                  </a:lnTo>
                  <a:lnTo>
                    <a:pt x="92462" y="442808"/>
                  </a:lnTo>
                  <a:lnTo>
                    <a:pt x="92319" y="435236"/>
                  </a:lnTo>
                  <a:lnTo>
                    <a:pt x="92197" y="432821"/>
                  </a:lnTo>
                  <a:lnTo>
                    <a:pt x="91247" y="424475"/>
                  </a:lnTo>
                  <a:lnTo>
                    <a:pt x="89873" y="415349"/>
                  </a:lnTo>
                  <a:lnTo>
                    <a:pt x="88703" y="406216"/>
                  </a:lnTo>
                  <a:lnTo>
                    <a:pt x="86866" y="390736"/>
                  </a:lnTo>
                  <a:lnTo>
                    <a:pt x="85172" y="375291"/>
                  </a:lnTo>
                  <a:lnTo>
                    <a:pt x="83623" y="359966"/>
                  </a:lnTo>
                  <a:lnTo>
                    <a:pt x="82193" y="344542"/>
                  </a:lnTo>
                  <a:lnTo>
                    <a:pt x="79433" y="322807"/>
                  </a:lnTo>
                  <a:lnTo>
                    <a:pt x="76730" y="303741"/>
                  </a:lnTo>
                  <a:lnTo>
                    <a:pt x="74261" y="283319"/>
                  </a:lnTo>
                  <a:lnTo>
                    <a:pt x="72952" y="262806"/>
                  </a:lnTo>
                  <a:lnTo>
                    <a:pt x="72883" y="262370"/>
                  </a:lnTo>
                  <a:lnTo>
                    <a:pt x="72809" y="259995"/>
                  </a:lnTo>
                  <a:lnTo>
                    <a:pt x="72557" y="255857"/>
                  </a:lnTo>
                  <a:lnTo>
                    <a:pt x="80452" y="253175"/>
                  </a:lnTo>
                  <a:lnTo>
                    <a:pt x="83509" y="258243"/>
                  </a:lnTo>
                  <a:lnTo>
                    <a:pt x="83865" y="258797"/>
                  </a:lnTo>
                  <a:lnTo>
                    <a:pt x="84073" y="259411"/>
                  </a:lnTo>
                  <a:lnTo>
                    <a:pt x="84201" y="259995"/>
                  </a:lnTo>
                  <a:lnTo>
                    <a:pt x="100536" y="283532"/>
                  </a:lnTo>
                  <a:lnTo>
                    <a:pt x="86299" y="283532"/>
                  </a:lnTo>
                  <a:lnTo>
                    <a:pt x="87168" y="304125"/>
                  </a:lnTo>
                  <a:lnTo>
                    <a:pt x="89754" y="325097"/>
                  </a:lnTo>
                  <a:lnTo>
                    <a:pt x="93027" y="346051"/>
                  </a:lnTo>
                  <a:lnTo>
                    <a:pt x="95955" y="366595"/>
                  </a:lnTo>
                  <a:lnTo>
                    <a:pt x="101660" y="414382"/>
                  </a:lnTo>
                  <a:lnTo>
                    <a:pt x="101744" y="415349"/>
                  </a:lnTo>
                  <a:lnTo>
                    <a:pt x="102030" y="421241"/>
                  </a:lnTo>
                  <a:lnTo>
                    <a:pt x="102752" y="432821"/>
                  </a:lnTo>
                  <a:lnTo>
                    <a:pt x="105077" y="441868"/>
                  </a:lnTo>
                  <a:lnTo>
                    <a:pt x="103533" y="446965"/>
                  </a:lnTo>
                  <a:lnTo>
                    <a:pt x="96923" y="452518"/>
                  </a:lnTo>
                  <a:close/>
                </a:path>
                <a:path w="286385" h="462915">
                  <a:moveTo>
                    <a:pt x="217310" y="447777"/>
                  </a:moveTo>
                  <a:lnTo>
                    <a:pt x="211077" y="446530"/>
                  </a:lnTo>
                  <a:lnTo>
                    <a:pt x="204872" y="444152"/>
                  </a:lnTo>
                  <a:lnTo>
                    <a:pt x="201470" y="435236"/>
                  </a:lnTo>
                  <a:lnTo>
                    <a:pt x="197334" y="430238"/>
                  </a:lnTo>
                  <a:lnTo>
                    <a:pt x="192693" y="424680"/>
                  </a:lnTo>
                  <a:lnTo>
                    <a:pt x="179031" y="408423"/>
                  </a:lnTo>
                  <a:lnTo>
                    <a:pt x="169934" y="397470"/>
                  </a:lnTo>
                  <a:lnTo>
                    <a:pt x="143444" y="363982"/>
                  </a:lnTo>
                  <a:lnTo>
                    <a:pt x="113823" y="322807"/>
                  </a:lnTo>
                  <a:lnTo>
                    <a:pt x="100662" y="302653"/>
                  </a:lnTo>
                  <a:lnTo>
                    <a:pt x="93785" y="292674"/>
                  </a:lnTo>
                  <a:lnTo>
                    <a:pt x="86299" y="283532"/>
                  </a:lnTo>
                  <a:lnTo>
                    <a:pt x="100536" y="283532"/>
                  </a:lnTo>
                  <a:lnTo>
                    <a:pt x="128246" y="323459"/>
                  </a:lnTo>
                  <a:lnTo>
                    <a:pt x="150865" y="354750"/>
                  </a:lnTo>
                  <a:lnTo>
                    <a:pt x="174688" y="385133"/>
                  </a:lnTo>
                  <a:lnTo>
                    <a:pt x="207659" y="424775"/>
                  </a:lnTo>
                  <a:lnTo>
                    <a:pt x="218497" y="437889"/>
                  </a:lnTo>
                  <a:lnTo>
                    <a:pt x="275970" y="437889"/>
                  </a:lnTo>
                  <a:lnTo>
                    <a:pt x="270359" y="439186"/>
                  </a:lnTo>
                  <a:lnTo>
                    <a:pt x="262060" y="441017"/>
                  </a:lnTo>
                  <a:lnTo>
                    <a:pt x="253725" y="442670"/>
                  </a:lnTo>
                  <a:lnTo>
                    <a:pt x="245342" y="444154"/>
                  </a:lnTo>
                  <a:lnTo>
                    <a:pt x="236958" y="445471"/>
                  </a:lnTo>
                  <a:lnTo>
                    <a:pt x="230658" y="446534"/>
                  </a:lnTo>
                  <a:lnTo>
                    <a:pt x="223973" y="447541"/>
                  </a:lnTo>
                  <a:lnTo>
                    <a:pt x="217310" y="447777"/>
                  </a:lnTo>
                  <a:close/>
                </a:path>
                <a:path w="286385" h="462915">
                  <a:moveTo>
                    <a:pt x="95238" y="453933"/>
                  </a:moveTo>
                  <a:lnTo>
                    <a:pt x="41867" y="453933"/>
                  </a:lnTo>
                  <a:lnTo>
                    <a:pt x="47555" y="452389"/>
                  </a:lnTo>
                  <a:lnTo>
                    <a:pt x="55124" y="452518"/>
                  </a:lnTo>
                  <a:lnTo>
                    <a:pt x="96923" y="452518"/>
                  </a:lnTo>
                  <a:lnTo>
                    <a:pt x="95238" y="453933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9925" y="6364191"/>
              <a:ext cx="145596" cy="1692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4897" y="2731306"/>
              <a:ext cx="16931974" cy="755569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950870" cy="101246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528995" y="2731307"/>
              <a:ext cx="12437110" cy="2647315"/>
            </a:xfrm>
            <a:custGeom>
              <a:avLst/>
              <a:gdLst/>
              <a:ahLst/>
              <a:cxnLst/>
              <a:rect l="l" t="t" r="r" b="b"/>
              <a:pathLst>
                <a:path w="12437110" h="2647315">
                  <a:moveTo>
                    <a:pt x="11951058" y="2647307"/>
                  </a:moveTo>
                  <a:lnTo>
                    <a:pt x="485891" y="2647307"/>
                  </a:lnTo>
                  <a:lnTo>
                    <a:pt x="437866" y="2644927"/>
                  </a:lnTo>
                  <a:lnTo>
                    <a:pt x="390655" y="2637877"/>
                  </a:lnTo>
                  <a:lnTo>
                    <a:pt x="344576" y="2626287"/>
                  </a:lnTo>
                  <a:lnTo>
                    <a:pt x="299948" y="2610290"/>
                  </a:lnTo>
                  <a:lnTo>
                    <a:pt x="257089" y="2590018"/>
                  </a:lnTo>
                  <a:lnTo>
                    <a:pt x="216318" y="2565603"/>
                  </a:lnTo>
                  <a:lnTo>
                    <a:pt x="177953" y="2537178"/>
                  </a:lnTo>
                  <a:lnTo>
                    <a:pt x="142314" y="2504873"/>
                  </a:lnTo>
                  <a:lnTo>
                    <a:pt x="110037" y="2469204"/>
                  </a:lnTo>
                  <a:lnTo>
                    <a:pt x="81635" y="2430807"/>
                  </a:lnTo>
                  <a:lnTo>
                    <a:pt x="57241" y="2390001"/>
                  </a:lnTo>
                  <a:lnTo>
                    <a:pt x="36986" y="2347106"/>
                  </a:lnTo>
                  <a:lnTo>
                    <a:pt x="21002" y="2302440"/>
                  </a:lnTo>
                  <a:lnTo>
                    <a:pt x="9422" y="2256323"/>
                  </a:lnTo>
                  <a:lnTo>
                    <a:pt x="2377" y="2209072"/>
                  </a:lnTo>
                  <a:lnTo>
                    <a:pt x="0" y="2161008"/>
                  </a:lnTo>
                  <a:lnTo>
                    <a:pt x="0" y="486299"/>
                  </a:lnTo>
                  <a:lnTo>
                    <a:pt x="2377" y="438234"/>
                  </a:lnTo>
                  <a:lnTo>
                    <a:pt x="9422" y="390984"/>
                  </a:lnTo>
                  <a:lnTo>
                    <a:pt x="21002" y="344866"/>
                  </a:lnTo>
                  <a:lnTo>
                    <a:pt x="36986" y="300200"/>
                  </a:lnTo>
                  <a:lnTo>
                    <a:pt x="57241" y="257305"/>
                  </a:lnTo>
                  <a:lnTo>
                    <a:pt x="81635" y="216500"/>
                  </a:lnTo>
                  <a:lnTo>
                    <a:pt x="110037" y="178103"/>
                  </a:lnTo>
                  <a:lnTo>
                    <a:pt x="142314" y="142433"/>
                  </a:lnTo>
                  <a:lnTo>
                    <a:pt x="177953" y="110129"/>
                  </a:lnTo>
                  <a:lnTo>
                    <a:pt x="216318" y="81704"/>
                  </a:lnTo>
                  <a:lnTo>
                    <a:pt x="257089" y="57289"/>
                  </a:lnTo>
                  <a:lnTo>
                    <a:pt x="299948" y="37017"/>
                  </a:lnTo>
                  <a:lnTo>
                    <a:pt x="344576" y="21020"/>
                  </a:lnTo>
                  <a:lnTo>
                    <a:pt x="390655" y="9430"/>
                  </a:lnTo>
                  <a:lnTo>
                    <a:pt x="437866" y="2379"/>
                  </a:lnTo>
                  <a:lnTo>
                    <a:pt x="485891" y="0"/>
                  </a:lnTo>
                  <a:lnTo>
                    <a:pt x="11951058" y="0"/>
                  </a:lnTo>
                  <a:lnTo>
                    <a:pt x="11999083" y="2379"/>
                  </a:lnTo>
                  <a:lnTo>
                    <a:pt x="12046294" y="9430"/>
                  </a:lnTo>
                  <a:lnTo>
                    <a:pt x="12092373" y="21020"/>
                  </a:lnTo>
                  <a:lnTo>
                    <a:pt x="12137001" y="37017"/>
                  </a:lnTo>
                  <a:lnTo>
                    <a:pt x="12179860" y="57289"/>
                  </a:lnTo>
                  <a:lnTo>
                    <a:pt x="12220632" y="81704"/>
                  </a:lnTo>
                  <a:lnTo>
                    <a:pt x="12258996" y="110129"/>
                  </a:lnTo>
                  <a:lnTo>
                    <a:pt x="12294636" y="142433"/>
                  </a:lnTo>
                  <a:lnTo>
                    <a:pt x="12326913" y="178103"/>
                  </a:lnTo>
                  <a:lnTo>
                    <a:pt x="12355315" y="216500"/>
                  </a:lnTo>
                  <a:lnTo>
                    <a:pt x="12379709" y="257305"/>
                  </a:lnTo>
                  <a:lnTo>
                    <a:pt x="12399964" y="300200"/>
                  </a:lnTo>
                  <a:lnTo>
                    <a:pt x="12415947" y="344866"/>
                  </a:lnTo>
                  <a:lnTo>
                    <a:pt x="12427528" y="390984"/>
                  </a:lnTo>
                  <a:lnTo>
                    <a:pt x="12434573" y="438234"/>
                  </a:lnTo>
                  <a:lnTo>
                    <a:pt x="12436950" y="486299"/>
                  </a:lnTo>
                  <a:lnTo>
                    <a:pt x="12436950" y="2161008"/>
                  </a:lnTo>
                  <a:lnTo>
                    <a:pt x="12434573" y="2209072"/>
                  </a:lnTo>
                  <a:lnTo>
                    <a:pt x="12427528" y="2256323"/>
                  </a:lnTo>
                  <a:lnTo>
                    <a:pt x="12415947" y="2302440"/>
                  </a:lnTo>
                  <a:lnTo>
                    <a:pt x="12399964" y="2347106"/>
                  </a:lnTo>
                  <a:lnTo>
                    <a:pt x="12379709" y="2390001"/>
                  </a:lnTo>
                  <a:lnTo>
                    <a:pt x="12355315" y="2430807"/>
                  </a:lnTo>
                  <a:lnTo>
                    <a:pt x="12326913" y="2469204"/>
                  </a:lnTo>
                  <a:lnTo>
                    <a:pt x="12294636" y="2504873"/>
                  </a:lnTo>
                  <a:lnTo>
                    <a:pt x="12258996" y="2537178"/>
                  </a:lnTo>
                  <a:lnTo>
                    <a:pt x="12220632" y="2565603"/>
                  </a:lnTo>
                  <a:lnTo>
                    <a:pt x="12179860" y="2590018"/>
                  </a:lnTo>
                  <a:lnTo>
                    <a:pt x="12137001" y="2610290"/>
                  </a:lnTo>
                  <a:lnTo>
                    <a:pt x="12092373" y="2626287"/>
                  </a:lnTo>
                  <a:lnTo>
                    <a:pt x="12046294" y="2637877"/>
                  </a:lnTo>
                  <a:lnTo>
                    <a:pt x="11999083" y="2644927"/>
                  </a:lnTo>
                  <a:lnTo>
                    <a:pt x="11951058" y="2647307"/>
                  </a:lnTo>
                  <a:close/>
                </a:path>
              </a:pathLst>
            </a:custGeom>
            <a:solidFill>
              <a:srgbClr val="527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33526" y="2408454"/>
            <a:ext cx="12676606" cy="2705228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424180" algn="ctr">
              <a:lnSpc>
                <a:spcPct val="100000"/>
              </a:lnSpc>
              <a:spcBef>
                <a:spcPts val="1655"/>
              </a:spcBef>
            </a:pPr>
            <a:r>
              <a:rPr lang="ru-RU" sz="5400" dirty="0" err="1">
                <a:latin typeface="Microsoft Sans Serif"/>
                <a:cs typeface="Microsoft Sans Serif"/>
              </a:rPr>
              <a:t>Підсумки</a:t>
            </a:r>
            <a:r>
              <a:rPr lang="ru-RU" sz="5400" dirty="0">
                <a:latin typeface="Microsoft Sans Serif"/>
                <a:cs typeface="Microsoft Sans Serif"/>
              </a:rPr>
              <a:t>  </a:t>
            </a:r>
            <a:r>
              <a:rPr lang="ru-RU" sz="5400" dirty="0" err="1">
                <a:latin typeface="Microsoft Sans Serif"/>
                <a:cs typeface="Microsoft Sans Serif"/>
              </a:rPr>
              <a:t>роботи</a:t>
            </a:r>
            <a:r>
              <a:rPr lang="ru-RU" sz="5400" dirty="0">
                <a:latin typeface="Microsoft Sans Serif"/>
                <a:cs typeface="Microsoft Sans Serif"/>
              </a:rPr>
              <a:t>  з </a:t>
            </a:r>
            <a:r>
              <a:rPr lang="ru-RU" sz="5400" dirty="0" err="1">
                <a:latin typeface="Microsoft Sans Serif"/>
                <a:cs typeface="Microsoft Sans Serif"/>
              </a:rPr>
              <a:t>виховної</a:t>
            </a:r>
            <a:r>
              <a:rPr lang="ru-RU" sz="5400" dirty="0">
                <a:latin typeface="Microsoft Sans Serif"/>
                <a:cs typeface="Microsoft Sans Serif"/>
              </a:rPr>
              <a:t>  </a:t>
            </a:r>
            <a:r>
              <a:rPr lang="ru-RU" sz="5400" dirty="0" err="1">
                <a:latin typeface="Microsoft Sans Serif"/>
                <a:cs typeface="Microsoft Sans Serif"/>
              </a:rPr>
              <a:t>діяльності</a:t>
            </a:r>
            <a:r>
              <a:rPr lang="ru-RU" sz="5400" dirty="0">
                <a:latin typeface="Microsoft Sans Serif"/>
                <a:cs typeface="Microsoft Sans Serif"/>
              </a:rPr>
              <a:t> у </a:t>
            </a:r>
            <a:r>
              <a:rPr lang="ru-RU" sz="5400" dirty="0" err="1">
                <a:latin typeface="Microsoft Sans Serif"/>
                <a:cs typeface="Microsoft Sans Serif"/>
              </a:rPr>
              <a:t>Дубенському</a:t>
            </a:r>
            <a:r>
              <a:rPr lang="ru-RU" sz="5400" dirty="0">
                <a:latin typeface="Microsoft Sans Serif"/>
                <a:cs typeface="Microsoft Sans Serif"/>
              </a:rPr>
              <a:t> </a:t>
            </a:r>
            <a:r>
              <a:rPr lang="ru-RU" sz="5400" dirty="0" err="1">
                <a:latin typeface="Microsoft Sans Serif"/>
                <a:cs typeface="Microsoft Sans Serif"/>
              </a:rPr>
              <a:t>ліцеї</a:t>
            </a:r>
            <a:r>
              <a:rPr lang="ru-RU" sz="5400" dirty="0">
                <a:latin typeface="Microsoft Sans Serif"/>
                <a:cs typeface="Microsoft Sans Serif"/>
              </a:rPr>
              <a:t> №2</a:t>
            </a:r>
            <a:br>
              <a:rPr lang="ru-RU" sz="5400" dirty="0">
                <a:latin typeface="Microsoft Sans Serif"/>
                <a:cs typeface="Microsoft Sans Serif"/>
              </a:rPr>
            </a:br>
            <a:r>
              <a:rPr lang="ru-RU" sz="5400" dirty="0">
                <a:latin typeface="Microsoft Sans Serif"/>
                <a:cs typeface="Microsoft Sans Serif"/>
              </a:rPr>
              <a:t>за 2022-2023 </a:t>
            </a:r>
            <a:r>
              <a:rPr lang="ru-RU" sz="5400" dirty="0" err="1">
                <a:latin typeface="Microsoft Sans Serif"/>
                <a:cs typeface="Microsoft Sans Serif"/>
              </a:rPr>
              <a:t>н.р</a:t>
            </a:r>
            <a:r>
              <a:rPr lang="ru-RU" sz="5400" dirty="0">
                <a:latin typeface="Microsoft Sans Serif"/>
                <a:cs typeface="Microsoft Sans Serif"/>
              </a:rPr>
              <a:t>.</a:t>
            </a:r>
            <a:endParaRPr sz="5400" dirty="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78440" y="6902246"/>
            <a:ext cx="3109558" cy="33820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"16 днів проти насильства"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2060315"/>
            <a:ext cx="10283358" cy="8226685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10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6"/>
          <a:stretch/>
        </p:blipFill>
        <p:spPr>
          <a:xfrm>
            <a:off x="9677400" y="2060314"/>
            <a:ext cx="8686800" cy="822668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1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Гідності та Свободи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068687"/>
            <a:ext cx="10965289" cy="821831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11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9688330" y="2068687"/>
            <a:ext cx="8675870" cy="822254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27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8" y="-72191"/>
            <a:ext cx="14762748" cy="10287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550" y="3140243"/>
            <a:ext cx="8934450" cy="1967163"/>
          </a:xfrm>
        </p:spPr>
        <p:txBody>
          <a:bodyPr rtlCol="0"/>
          <a:lstStyle/>
          <a:p>
            <a:r>
              <a:rPr lang="uk-UA" sz="7200" dirty="0"/>
              <a:t>НАЦІОНАЛЬНІ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3550" y="5107405"/>
            <a:ext cx="5048250" cy="4518499"/>
          </a:xfrm>
        </p:spPr>
        <p:txBody>
          <a:bodyPr rtlCol="0"/>
          <a:lstStyle/>
          <a:p>
            <a:r>
              <a:rPr lang="uk-UA" dirty="0"/>
              <a:t>1. Українська національна ідея.</a:t>
            </a:r>
          </a:p>
          <a:p>
            <a:r>
              <a:rPr lang="uk-UA" dirty="0"/>
              <a:t>2. Незалежність України.</a:t>
            </a:r>
          </a:p>
          <a:p>
            <a:r>
              <a:rPr lang="uk-UA" dirty="0"/>
              <a:t>3. Свобода, національна гідність і честь.</a:t>
            </a:r>
          </a:p>
          <a:p>
            <a:r>
              <a:rPr lang="uk-UA" dirty="0"/>
              <a:t>4. Патріотизм.</a:t>
            </a:r>
          </a:p>
          <a:p>
            <a:r>
              <a:rPr lang="uk-UA" dirty="0"/>
              <a:t>5. Національна ідентичність.</a:t>
            </a:r>
          </a:p>
          <a:p>
            <a:r>
              <a:rPr lang="uk-UA" dirty="0"/>
              <a:t>6. Мова, культура.</a:t>
            </a:r>
          </a:p>
          <a:p>
            <a:r>
              <a:rPr lang="uk-UA" dirty="0"/>
              <a:t>7. Пам’ять (національна, історична).	</a:t>
            </a:r>
          </a:p>
        </p:txBody>
      </p:sp>
    </p:spTree>
    <p:extLst>
      <p:ext uri="{BB962C8B-B14F-4D97-AF65-F5344CB8AC3E}">
        <p14:creationId xmlns:p14="http://schemas.microsoft.com/office/powerpoint/2010/main" val="39225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«Я люблю Україну»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633"/>
            <a:ext cx="11668510" cy="8745367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13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09" y="5278975"/>
            <a:ext cx="6681963" cy="5008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510" y="1541631"/>
            <a:ext cx="6619490" cy="413296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8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Міжнародний день рідної мови</a:t>
            </a:r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14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468"/>
            <a:ext cx="18279533" cy="8216366"/>
          </a:xfrm>
          <a:prstGeom prst="rect">
            <a:avLst/>
          </a:prstGeom>
        </p:spPr>
      </p:pic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494" y="0"/>
            <a:ext cx="6456039" cy="4838700"/>
          </a:xfrm>
        </p:spPr>
      </p:pic>
    </p:spTree>
    <p:extLst>
      <p:ext uri="{BB962C8B-B14F-4D97-AF65-F5344CB8AC3E}">
        <p14:creationId xmlns:p14="http://schemas.microsoft.com/office/powerpoint/2010/main" val="20975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Тарас Шевченко - </a:t>
            </a:r>
            <a:r>
              <a:rPr lang="ru-RU" dirty="0" err="1"/>
              <a:t>класик</a:t>
            </a:r>
            <a:r>
              <a:rPr lang="ru-RU" dirty="0"/>
              <a:t> №1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endParaRPr lang="ru-RU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224545"/>
            <a:ext cx="6934200" cy="5197074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15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567"/>
            <a:ext cx="6629400" cy="8860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42" y="1591200"/>
            <a:ext cx="7182183" cy="536812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81047" y="1743805"/>
            <a:ext cx="3292554" cy="3480739"/>
          </a:xfrm>
          <a:prstGeom prst="rect">
            <a:avLst/>
          </a:prstGeom>
        </p:spPr>
      </p:pic>
      <p:pic>
        <p:nvPicPr>
          <p:cNvPr id="11" name="object 48"/>
          <p:cNvPicPr/>
          <p:nvPr/>
        </p:nvPicPr>
        <p:blipFill>
          <a:blip r:embed="rId6" cstate="print"/>
          <a:stretch>
            <a:fillRect/>
          </a:stretch>
        </p:blipFill>
        <p:spPr>
          <a:xfrm flipH="1">
            <a:off x="7315199" y="7038527"/>
            <a:ext cx="3131819" cy="30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СОБОРНОСТІ </a:t>
            </a:r>
            <a:r>
              <a:rPr lang="uk-UA" dirty="0" smtClean="0"/>
              <a:t>УКРАЇНИ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1512000"/>
            <a:ext cx="9678302" cy="4459998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16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89226"/>
            <a:ext cx="9539691" cy="4297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0" y="2684540"/>
            <a:ext cx="8771045" cy="65737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єднання України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7" y="2693233"/>
            <a:ext cx="8213108" cy="378480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17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18" y="6657028"/>
            <a:ext cx="7407072" cy="3336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37" y="2579209"/>
            <a:ext cx="8673995" cy="389882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25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День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писемності</a:t>
            </a:r>
            <a:r>
              <a:rPr lang="ru-RU" dirty="0"/>
              <a:t> та </a:t>
            </a:r>
            <a:r>
              <a:rPr lang="ru-RU" dirty="0" err="1"/>
              <a:t>мови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367"/>
            <a:ext cx="6598296" cy="880463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18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51" y="1512000"/>
            <a:ext cx="6565762" cy="8775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 r="13794"/>
          <a:stretch/>
        </p:blipFill>
        <p:spPr>
          <a:xfrm>
            <a:off x="12725400" y="1327398"/>
            <a:ext cx="5579272" cy="892996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46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«Відроджуємо, шануємо, </a:t>
            </a:r>
            <a:r>
              <a:rPr lang="uk-UA" dirty="0" smtClean="0"/>
              <a:t>популяризуємо»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633"/>
            <a:ext cx="6553882" cy="8745367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19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632" y="1386664"/>
            <a:ext cx="6660501" cy="88876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5" y="5434452"/>
            <a:ext cx="6457571" cy="483984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78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790" y="342900"/>
            <a:ext cx="8208000" cy="3154710"/>
          </a:xfrm>
        </p:spPr>
        <p:txBody>
          <a:bodyPr rtlCol="0"/>
          <a:lstStyle/>
          <a:p>
            <a:r>
              <a:rPr lang="uk-UA" sz="4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endParaRPr lang="uk-UA" dirty="0"/>
          </a:p>
          <a:p>
            <a:endParaRPr lang="uk-UA" dirty="0"/>
          </a:p>
        </p:txBody>
      </p:sp>
      <p:pic>
        <p:nvPicPr>
          <p:cNvPr id="9" name="Місце для зображення 8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1346"/>
            <a:ext cx="9144000" cy="5500767"/>
          </a:xfrm>
        </p:spPr>
      </p:pic>
      <p:sp>
        <p:nvSpPr>
          <p:cNvPr id="20" name="Прямокутник 19" descr="Блок зі зсувом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022882" y="5532113"/>
            <a:ext cx="3617118" cy="172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uk-UA" sz="27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85" y="5147346"/>
            <a:ext cx="9888860" cy="3243652"/>
          </a:xfrm>
        </p:spPr>
        <p:txBody>
          <a:bodyPr rtlCol="0"/>
          <a:lstStyle/>
          <a:p>
            <a:pPr algn="ctr">
              <a:lnSpc>
                <a:spcPct val="90000"/>
              </a:lnSpc>
            </a:pPr>
            <a:r>
              <a:rPr lang="uk-UA" dirty="0"/>
              <a:t>Національно-патріотичне виховання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0" y="7181849"/>
            <a:ext cx="18288000" cy="3318171"/>
          </a:xfrm>
        </p:spPr>
        <p:txBody>
          <a:bodyPr rtlCol="0"/>
          <a:lstStyle/>
          <a:p>
            <a:r>
              <a:rPr lang="uk-UA" sz="3200" dirty="0" smtClean="0"/>
              <a:t>Це </a:t>
            </a:r>
            <a:r>
              <a:rPr lang="uk-UA" sz="3200" dirty="0"/>
              <a:t>комплексна системна і цілеспрямована діяльність органів державної влади, громадських організацій, сім’ї, освітніх закладів, інших соціальних інститутів щодо формування у молодого покоління високої патріотичної свідомості, почуття вірності, любові до Батьківщини, турботи про благо свого народу, готовності до виконання громадянського і конституційного обов’язку із захисту національних інтересів, цілісності, незалежності України, сприяння становленню її як правової, демократичної, соціальної держави. </a:t>
            </a: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uk-UA" smtClean="0"/>
              <a:pPr rtl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35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Традиційне свято – свято </a:t>
            </a:r>
            <a:r>
              <a:rPr lang="uk-UA" dirty="0" err="1"/>
              <a:t>Букваря</a:t>
            </a:r>
            <a:r>
              <a:rPr lang="uk-UA" dirty="0"/>
              <a:t> 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125"/>
            <a:ext cx="11545098" cy="8652875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20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098" y="5162865"/>
            <a:ext cx="6742902" cy="50536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427" y="63875"/>
            <a:ext cx="6831573" cy="512015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2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958011" cy="1024505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550" y="2801861"/>
            <a:ext cx="8934450" cy="2107023"/>
          </a:xfrm>
        </p:spPr>
        <p:txBody>
          <a:bodyPr rtlCol="0"/>
          <a:lstStyle/>
          <a:p>
            <a:r>
              <a:rPr lang="uk-UA" sz="7200" dirty="0"/>
              <a:t>ДУХОВНІ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3549" y="4908884"/>
            <a:ext cx="5084345" cy="4241500"/>
          </a:xfrm>
        </p:spPr>
        <p:txBody>
          <a:bodyPr rtlCol="0"/>
          <a:lstStyle/>
          <a:p>
            <a:pPr lvl="0"/>
            <a:r>
              <a:rPr lang="uk-UA" sz="3600" dirty="0" err="1"/>
              <a:t>Чесно́ти</a:t>
            </a:r>
            <a:r>
              <a:rPr lang="uk-UA" sz="3600" dirty="0"/>
              <a:t>. </a:t>
            </a:r>
          </a:p>
          <a:p>
            <a:pPr lvl="0"/>
            <a:r>
              <a:rPr lang="uk-UA" sz="3600" dirty="0"/>
              <a:t>Віра.</a:t>
            </a:r>
          </a:p>
          <a:p>
            <a:pPr lvl="0"/>
            <a:r>
              <a:rPr lang="uk-UA" sz="3600" dirty="0"/>
              <a:t>Надія.</a:t>
            </a:r>
          </a:p>
          <a:p>
            <a:pPr lvl="0"/>
            <a:r>
              <a:rPr lang="uk-UA" sz="3600" dirty="0"/>
              <a:t>Любов.</a:t>
            </a:r>
          </a:p>
          <a:p>
            <a:pPr lvl="0"/>
            <a:r>
              <a:rPr lang="uk-UA" sz="3600" dirty="0"/>
              <a:t>Добродіяння. </a:t>
            </a:r>
          </a:p>
          <a:p>
            <a:pPr lvl="0"/>
            <a:r>
              <a:rPr lang="uk-UA" sz="3600" dirty="0"/>
              <a:t>Сила духу. </a:t>
            </a:r>
          </a:p>
          <a:p>
            <a:pPr lvl="0"/>
            <a:r>
              <a:rPr lang="uk-UA" sz="3600" dirty="0"/>
              <a:t>Одухотвореність. </a:t>
            </a:r>
          </a:p>
        </p:txBody>
      </p:sp>
    </p:spTree>
    <p:extLst>
      <p:ext uri="{BB962C8B-B14F-4D97-AF65-F5344CB8AC3E}">
        <p14:creationId xmlns:p14="http://schemas.microsoft.com/office/powerpoint/2010/main" val="973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1477328"/>
          </a:xfrm>
        </p:spPr>
        <p:txBody>
          <a:bodyPr/>
          <a:lstStyle/>
          <a:p>
            <a:r>
              <a:rPr lang="ru-RU" dirty="0" err="1"/>
              <a:t>Війна</a:t>
            </a:r>
            <a:r>
              <a:rPr lang="ru-RU" dirty="0"/>
              <a:t> не </a:t>
            </a:r>
            <a:r>
              <a:rPr lang="ru-RU" dirty="0" err="1"/>
              <a:t>вкраде</a:t>
            </a:r>
            <a:r>
              <a:rPr lang="ru-RU" dirty="0"/>
              <a:t> у </a:t>
            </a:r>
            <a:r>
              <a:rPr lang="ru-RU" dirty="0" err="1"/>
              <a:t>дітей</a:t>
            </a:r>
            <a:r>
              <a:rPr lang="ru-RU" dirty="0"/>
              <a:t> Перший </a:t>
            </a:r>
            <a:r>
              <a:rPr lang="ru-RU" dirty="0" err="1"/>
              <a:t>дзвоник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504"/>
            <a:ext cx="11353800" cy="850949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22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1953" r="-937" b="-11953"/>
          <a:stretch/>
        </p:blipFill>
        <p:spPr>
          <a:xfrm>
            <a:off x="10889713" y="1777504"/>
            <a:ext cx="7398286" cy="51540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14" y="5555789"/>
            <a:ext cx="7398285" cy="480478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2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Укриття ожило!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53" y="4145062"/>
            <a:ext cx="5400674" cy="404772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23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999"/>
            <a:ext cx="6553200" cy="87444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327" y="1511998"/>
            <a:ext cx="6553200" cy="874446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6319" y="460757"/>
            <a:ext cx="3976157" cy="36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Великодні </a:t>
            </a:r>
            <a:r>
              <a:rPr lang="uk-UA" dirty="0" smtClean="0"/>
              <a:t>композиції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1386664"/>
            <a:ext cx="11875278" cy="890033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24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11" y="1386664"/>
            <a:ext cx="6670019" cy="89003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8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Volunteer Day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1" y="2535102"/>
            <a:ext cx="8608507" cy="6451941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25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48" y="2573202"/>
            <a:ext cx="8675156" cy="650189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22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Святого Миколая – 2022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1512000"/>
            <a:ext cx="10096977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26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204" y="4047697"/>
            <a:ext cx="8324796" cy="6239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204" y="-34890"/>
            <a:ext cx="8333002" cy="517838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Останній дзвоник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2" y="2068687"/>
            <a:ext cx="10374090" cy="777522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27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01" y="4560619"/>
            <a:ext cx="7019170" cy="52607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01" y="250550"/>
            <a:ext cx="7019170" cy="454214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16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Вручення</a:t>
            </a:r>
            <a:r>
              <a:rPr lang="ru-RU" dirty="0"/>
              <a:t> </a:t>
            </a:r>
            <a:r>
              <a:rPr lang="ru-RU" dirty="0" err="1"/>
              <a:t>свідоцтв</a:t>
            </a:r>
            <a:r>
              <a:rPr lang="ru-RU" dirty="0"/>
              <a:t> для </a:t>
            </a:r>
            <a:r>
              <a:rPr lang="ru-RU" dirty="0" err="1"/>
              <a:t>учнів</a:t>
            </a:r>
            <a:r>
              <a:rPr lang="ru-RU" dirty="0"/>
              <a:t> 9-х </a:t>
            </a:r>
            <a:r>
              <a:rPr lang="ru-RU" dirty="0" err="1"/>
              <a:t>класів</a:t>
            </a:r>
            <a:endParaRPr lang="ru-RU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393"/>
            <a:ext cx="11311246" cy="8477607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28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46" y="5070547"/>
            <a:ext cx="6976754" cy="52289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46" y="1761156"/>
            <a:ext cx="6976754" cy="522896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1244864" y="1512185"/>
            <a:ext cx="17009270" cy="569387"/>
          </a:xfr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437895" cy="1021481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550" y="2801861"/>
            <a:ext cx="8934450" cy="2395782"/>
          </a:xfrm>
        </p:spPr>
        <p:txBody>
          <a:bodyPr rtlCol="0"/>
          <a:lstStyle/>
          <a:p>
            <a:r>
              <a:rPr lang="uk-UA" sz="7200" dirty="0"/>
              <a:t>ГРОМАДЯНСЬКІ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3946" y="5197643"/>
            <a:ext cx="5123949" cy="5017170"/>
          </a:xfrm>
        </p:spPr>
        <p:txBody>
          <a:bodyPr rtlCol="0"/>
          <a:lstStyle/>
          <a:p>
            <a:pPr lvl="0" algn="l"/>
            <a:r>
              <a:rPr lang="uk-UA" dirty="0"/>
              <a:t>Верховенство права.</a:t>
            </a:r>
          </a:p>
          <a:p>
            <a:pPr lvl="0" algn="l"/>
            <a:r>
              <a:rPr lang="uk-UA" dirty="0"/>
              <a:t>Громадянська позиція</a:t>
            </a:r>
            <a:r>
              <a:rPr lang="uk-UA" dirty="0" smtClean="0"/>
              <a:t>.</a:t>
            </a:r>
            <a:r>
              <a:rPr lang="uk-UA" dirty="0"/>
              <a:t>	</a:t>
            </a:r>
          </a:p>
          <a:p>
            <a:pPr lvl="0" algn="l"/>
            <a:r>
              <a:rPr lang="uk-UA" dirty="0"/>
              <a:t>Суверенітет особи (недоторканість, </a:t>
            </a:r>
            <a:r>
              <a:rPr lang="uk-UA" dirty="0" err="1"/>
              <a:t>приватність</a:t>
            </a:r>
            <a:r>
              <a:rPr lang="uk-UA" dirty="0"/>
              <a:t>).</a:t>
            </a:r>
          </a:p>
          <a:p>
            <a:pPr lvl="0" algn="l"/>
            <a:r>
              <a:rPr lang="uk-UA" dirty="0"/>
              <a:t>Свобода слова і совісті.	</a:t>
            </a:r>
          </a:p>
          <a:p>
            <a:pPr lvl="0" algn="l"/>
            <a:r>
              <a:rPr lang="uk-UA" dirty="0"/>
              <a:t>Соціальна відповідальність.	</a:t>
            </a:r>
          </a:p>
          <a:p>
            <a:pPr lvl="0" algn="l"/>
            <a:r>
              <a:rPr lang="uk-UA" dirty="0"/>
              <a:t>Праця.	</a:t>
            </a:r>
          </a:p>
          <a:p>
            <a:pPr lvl="0" algn="l"/>
            <a:r>
              <a:rPr lang="uk-UA" dirty="0" smtClean="0"/>
              <a:t>Рівноправ’я </a:t>
            </a:r>
            <a:r>
              <a:rPr lang="uk-UA" dirty="0"/>
              <a:t>та повага до інших.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73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8"/>
          <a:stretch/>
        </p:blipFill>
        <p:spPr>
          <a:xfrm>
            <a:off x="0" y="2"/>
            <a:ext cx="11523612" cy="1021481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550" y="2801861"/>
            <a:ext cx="8934450" cy="2916000"/>
          </a:xfrm>
        </p:spPr>
        <p:txBody>
          <a:bodyPr rtlCol="0"/>
          <a:lstStyle/>
          <a:p>
            <a:r>
              <a:rPr lang="uk-UA" sz="7200" dirty="0"/>
              <a:t>Загальнолюдські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3946" y="5575289"/>
            <a:ext cx="5123949" cy="3272004"/>
          </a:xfrm>
        </p:spPr>
        <p:txBody>
          <a:bodyPr rtlCol="0"/>
          <a:lstStyle/>
          <a:p>
            <a:pPr algn="just"/>
            <a:r>
              <a:rPr lang="uk-UA" dirty="0"/>
              <a:t>1. Життя.			</a:t>
            </a:r>
          </a:p>
          <a:p>
            <a:pPr algn="just"/>
            <a:r>
              <a:rPr lang="uk-UA" dirty="0"/>
              <a:t>2. Мир.			</a:t>
            </a:r>
          </a:p>
          <a:p>
            <a:pPr algn="just"/>
            <a:r>
              <a:rPr lang="uk-UA" dirty="0"/>
              <a:t>3. Свобода.		</a:t>
            </a:r>
          </a:p>
          <a:p>
            <a:pPr algn="just"/>
            <a:r>
              <a:rPr lang="uk-UA" dirty="0"/>
              <a:t>4. Гідність та самоповага. </a:t>
            </a:r>
          </a:p>
          <a:p>
            <a:pPr algn="just"/>
            <a:r>
              <a:rPr lang="uk-UA" dirty="0"/>
              <a:t>5. Справедливість	.	</a:t>
            </a:r>
          </a:p>
          <a:p>
            <a:pPr algn="just"/>
            <a:r>
              <a:rPr lang="uk-UA" dirty="0"/>
              <a:t>6</a:t>
            </a:r>
            <a:r>
              <a:rPr lang="uk-UA" dirty="0" smtClean="0"/>
              <a:t>. Добро.</a:t>
            </a:r>
          </a:p>
          <a:p>
            <a:pPr algn="just"/>
            <a:r>
              <a:rPr lang="uk-UA" dirty="0" smtClean="0"/>
              <a:t>7. Гуманність.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42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Європи - 9 травня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9" y="1512000"/>
            <a:ext cx="11708050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30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9"/>
          <a:stretch/>
        </p:blipFill>
        <p:spPr>
          <a:xfrm>
            <a:off x="10901681" y="5899501"/>
            <a:ext cx="7315200" cy="4425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67" y="1373964"/>
            <a:ext cx="7375604" cy="552789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6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Інавгурації нового президента УРЛ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13901" b="18897"/>
          <a:stretch/>
        </p:blipFill>
        <p:spPr>
          <a:xfrm>
            <a:off x="0" y="1512000"/>
            <a:ext cx="7714287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31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54" y="2368513"/>
            <a:ext cx="10565246" cy="791848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47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Традиційне </a:t>
            </a:r>
            <a:r>
              <a:rPr lang="uk-UA"/>
              <a:t>свято </a:t>
            </a:r>
            <a:r>
              <a:rPr lang="uk-UA" smtClean="0"/>
              <a:t>- Посвята </a:t>
            </a:r>
            <a:r>
              <a:rPr lang="uk-UA" dirty="0"/>
              <a:t>у ліцеїсти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900" y="5121502"/>
            <a:ext cx="6841233" cy="5127398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32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1758592"/>
            <a:ext cx="11379034" cy="85284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899" y="1737425"/>
            <a:ext cx="6841233" cy="459701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47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-1"/>
            <a:ext cx="14437896" cy="1022438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550" y="2801861"/>
            <a:ext cx="8934450" cy="1998740"/>
          </a:xfrm>
        </p:spPr>
        <p:txBody>
          <a:bodyPr rtlCol="0"/>
          <a:lstStyle/>
          <a:p>
            <a:r>
              <a:rPr lang="uk-UA" sz="7200" dirty="0"/>
              <a:t>ОСОБИСТІ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3946" y="4800601"/>
            <a:ext cx="5123949" cy="3272004"/>
          </a:xfrm>
        </p:spPr>
        <p:txBody>
          <a:bodyPr rtlCol="0"/>
          <a:lstStyle/>
          <a:p>
            <a:r>
              <a:rPr lang="uk-UA" dirty="0"/>
              <a:t>1. Чесність.</a:t>
            </a:r>
          </a:p>
          <a:p>
            <a:r>
              <a:rPr lang="uk-UA" dirty="0"/>
              <a:t>2. Відповідальність.</a:t>
            </a:r>
          </a:p>
          <a:p>
            <a:r>
              <a:rPr lang="uk-UA" dirty="0"/>
              <a:t>3. Совість. </a:t>
            </a:r>
          </a:p>
          <a:p>
            <a:r>
              <a:rPr lang="uk-UA" dirty="0"/>
              <a:t>4. Працелюбність.</a:t>
            </a:r>
          </a:p>
          <a:p>
            <a:r>
              <a:rPr lang="uk-UA" dirty="0"/>
              <a:t>5. Ініціативність.</a:t>
            </a:r>
          </a:p>
          <a:p>
            <a:r>
              <a:rPr lang="uk-UA" dirty="0"/>
              <a:t>6. Безпека.</a:t>
            </a:r>
          </a:p>
          <a:p>
            <a:r>
              <a:rPr lang="uk-UA" dirty="0"/>
              <a:t>7. Здоров’я. </a:t>
            </a:r>
          </a:p>
        </p:txBody>
      </p:sp>
    </p:spTree>
    <p:extLst>
      <p:ext uri="{BB962C8B-B14F-4D97-AF65-F5344CB8AC3E}">
        <p14:creationId xmlns:p14="http://schemas.microsoft.com/office/powerpoint/2010/main" val="12246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Подкаст жанр - Здоров'я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" y="1524700"/>
            <a:ext cx="11691103" cy="87623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34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83" y="1524700"/>
            <a:ext cx="8067717" cy="87623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68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«Рух – це здорово!»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1577188"/>
            <a:ext cx="11621071" cy="870981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35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13" y="4545575"/>
            <a:ext cx="7114620" cy="5666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13" y="-137366"/>
            <a:ext cx="7227032" cy="541654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19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"Молодь за </a:t>
            </a:r>
            <a:r>
              <a:rPr lang="ru-RU" dirty="0" err="1"/>
              <a:t>безпеку</a:t>
            </a:r>
            <a:r>
              <a:rPr lang="ru-RU" dirty="0"/>
              <a:t> </a:t>
            </a:r>
            <a:r>
              <a:rPr lang="ru-RU" dirty="0" err="1"/>
              <a:t>дорожнього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"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00"/>
            <a:ext cx="6550206" cy="4909277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36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6" y="1437463"/>
            <a:ext cx="6631947" cy="88495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06" y="1416296"/>
            <a:ext cx="6647810" cy="887070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7968" y="6515792"/>
            <a:ext cx="3576514" cy="36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Тиждень безпеки дорожнього руху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459" y="4233"/>
            <a:ext cx="6747811" cy="603751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37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459" y="5219700"/>
            <a:ext cx="6705140" cy="50461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152"/>
            <a:ext cx="11562735" cy="870184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648000" y="1585152"/>
            <a:ext cx="17009270" cy="569387"/>
          </a:xfr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7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«Зорі народжуються на землі»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b="9182"/>
          <a:stretch/>
        </p:blipFill>
        <p:spPr>
          <a:xfrm rot="16200000">
            <a:off x="12582607" y="-690392"/>
            <a:ext cx="5146822" cy="652760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38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664"/>
            <a:ext cx="11875282" cy="8900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053" y="4793320"/>
            <a:ext cx="7329947" cy="549368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71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1477328"/>
          </a:xfrm>
        </p:spPr>
        <p:txBody>
          <a:bodyPr/>
          <a:lstStyle/>
          <a:p>
            <a:r>
              <a:rPr lang="ru-RU" dirty="0" err="1"/>
              <a:t>Зустріч</a:t>
            </a:r>
            <a:r>
              <a:rPr lang="ru-RU" dirty="0"/>
              <a:t> з </a:t>
            </a:r>
            <a:r>
              <a:rPr lang="ru-RU" dirty="0" err="1"/>
              <a:t>сучасною</a:t>
            </a:r>
            <a:r>
              <a:rPr lang="ru-RU" dirty="0"/>
              <a:t> </a:t>
            </a:r>
            <a:r>
              <a:rPr lang="ru-RU" dirty="0" err="1"/>
              <a:t>дитячою</a:t>
            </a:r>
            <a:r>
              <a:rPr lang="ru-RU" dirty="0"/>
              <a:t> </a:t>
            </a:r>
            <a:r>
              <a:rPr lang="ru-RU" dirty="0" err="1"/>
              <a:t>письменницею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 </a:t>
            </a:r>
            <a:r>
              <a:rPr lang="ru-RU" dirty="0" err="1"/>
              <a:t>Братащук</a:t>
            </a:r>
            <a:endParaRPr lang="ru-RU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3199158"/>
            <a:ext cx="6039732" cy="603973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39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32" y="3199158"/>
            <a:ext cx="6039732" cy="60397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630" y="3199158"/>
            <a:ext cx="5310371" cy="603973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76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10156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uk-UA" sz="6600" dirty="0">
                <a:solidFill>
                  <a:srgbClr val="0070C0"/>
                </a:solidFill>
              </a:rPr>
              <a:t>День Пам’яті та Примирення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296"/>
            <a:ext cx="11466156" cy="8593704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8"/>
          <a:stretch/>
        </p:blipFill>
        <p:spPr>
          <a:xfrm>
            <a:off x="9136067" y="1697528"/>
            <a:ext cx="9228134" cy="85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Пожежна безпека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1386664"/>
            <a:ext cx="11875279" cy="890033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40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678" y="0"/>
            <a:ext cx="6378595" cy="5753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679" y="5504036"/>
            <a:ext cx="6387322" cy="478719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96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РЯТУВАЛЬНИКИ</a:t>
            </a:r>
            <a:endParaRPr lang="ru-RU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167"/>
            <a:ext cx="11679805" cy="875383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41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125676"/>
            <a:ext cx="7002313" cy="524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1" y="12699"/>
            <a:ext cx="6934200" cy="519707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1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вчителя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00"/>
            <a:ext cx="6576090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42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91" y="1498468"/>
            <a:ext cx="6604643" cy="8813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534" y="1424764"/>
            <a:ext cx="6641466" cy="88622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41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r="11657"/>
          <a:stretch/>
        </p:blipFill>
        <p:spPr>
          <a:xfrm>
            <a:off x="1" y="1"/>
            <a:ext cx="11478128" cy="1021481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946" y="3396076"/>
            <a:ext cx="8934450" cy="2179214"/>
          </a:xfrm>
        </p:spPr>
        <p:txBody>
          <a:bodyPr rtlCol="0"/>
          <a:lstStyle/>
          <a:p>
            <a:r>
              <a:rPr lang="uk-UA" sz="7200" dirty="0"/>
              <a:t> </a:t>
            </a:r>
            <a:br>
              <a:rPr lang="uk-UA" sz="7200" dirty="0"/>
            </a:br>
            <a:r>
              <a:rPr lang="uk-UA" sz="7200" dirty="0"/>
              <a:t>РОДИННІ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3946" y="5575289"/>
            <a:ext cx="5123949" cy="3272004"/>
          </a:xfrm>
        </p:spPr>
        <p:txBody>
          <a:bodyPr rtlCol="0"/>
          <a:lstStyle/>
          <a:p>
            <a:pPr lvl="0" algn="l"/>
            <a:r>
              <a:rPr lang="uk-UA" dirty="0"/>
              <a:t>Сім’я.		</a:t>
            </a:r>
          </a:p>
          <a:p>
            <a:pPr lvl="0" algn="l"/>
            <a:r>
              <a:rPr lang="uk-UA" dirty="0" err="1"/>
              <a:t>Взаємопідтримка</a:t>
            </a:r>
            <a:r>
              <a:rPr lang="uk-UA" dirty="0"/>
              <a:t>.</a:t>
            </a:r>
          </a:p>
          <a:p>
            <a:pPr lvl="0" algn="l"/>
            <a:r>
              <a:rPr lang="uk-UA" dirty="0"/>
              <a:t>Довіра.		</a:t>
            </a:r>
          </a:p>
          <a:p>
            <a:pPr lvl="0" algn="l"/>
            <a:r>
              <a:rPr lang="uk-UA" dirty="0"/>
              <a:t>Чуйність.		</a:t>
            </a:r>
          </a:p>
          <a:p>
            <a:pPr lvl="0" algn="l"/>
            <a:r>
              <a:rPr lang="uk-UA" dirty="0"/>
              <a:t>Вірність.</a:t>
            </a:r>
          </a:p>
          <a:p>
            <a:pPr lvl="0" algn="l"/>
            <a:r>
              <a:rPr lang="uk-UA" dirty="0"/>
              <a:t>Спілкування.	</a:t>
            </a:r>
          </a:p>
          <a:p>
            <a:pPr lvl="0" algn="l"/>
            <a:r>
              <a:rPr lang="uk-UA" dirty="0"/>
              <a:t>Традиції та звичаї.</a:t>
            </a:r>
          </a:p>
        </p:txBody>
      </p:sp>
    </p:spTree>
    <p:extLst>
      <p:ext uri="{BB962C8B-B14F-4D97-AF65-F5344CB8AC3E}">
        <p14:creationId xmlns:p14="http://schemas.microsoft.com/office/powerpoint/2010/main" val="35482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Осіння фотосесія у 4-Б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>
          <a:xfrm>
            <a:off x="-76201" y="1512000"/>
            <a:ext cx="13243561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44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975" y="1604975"/>
            <a:ext cx="6299558" cy="4598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793" y="6198768"/>
            <a:ext cx="7345740" cy="412724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1477328"/>
          </a:xfrm>
        </p:spPr>
        <p:txBody>
          <a:bodyPr/>
          <a:lstStyle/>
          <a:p>
            <a:r>
              <a:rPr lang="ru-RU" dirty="0"/>
              <a:t>"</a:t>
            </a:r>
            <a:r>
              <a:rPr lang="ru-RU" dirty="0" err="1"/>
              <a:t>Випускний</a:t>
            </a:r>
            <a:r>
              <a:rPr lang="ru-RU" dirty="0"/>
              <a:t> - 2023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28900"/>
            <a:ext cx="9235575" cy="615070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45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75" y="2989328"/>
            <a:ext cx="8174997" cy="544437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2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«Сімейне </a:t>
            </a:r>
            <a:r>
              <a:rPr lang="uk-UA" dirty="0" smtClean="0"/>
              <a:t>читання»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1639865"/>
            <a:ext cx="6460066" cy="8620181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46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324" y="21167"/>
            <a:ext cx="4852947" cy="6475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021511"/>
            <a:ext cx="11811000" cy="5308861"/>
          </a:xfrm>
          <a:prstGeom prst="rect">
            <a:avLst/>
          </a:prstGeom>
        </p:spPr>
      </p:pic>
      <p:pic>
        <p:nvPicPr>
          <p:cNvPr id="10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7767" y="21167"/>
            <a:ext cx="5389033" cy="509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Фоточелендж</a:t>
            </a:r>
            <a:r>
              <a:rPr lang="uk-UA" dirty="0"/>
              <a:t> «Моя тваринка»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100"/>
            <a:ext cx="6691438" cy="87369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47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38" y="1571267"/>
            <a:ext cx="4967162" cy="8832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3"/>
          <a:stretch/>
        </p:blipFill>
        <p:spPr>
          <a:xfrm>
            <a:off x="11658600" y="1482366"/>
            <a:ext cx="6629400" cy="891893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1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4437895" cy="1028699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946" y="3396076"/>
            <a:ext cx="8934450" cy="2179214"/>
          </a:xfrm>
        </p:spPr>
        <p:txBody>
          <a:bodyPr rtlCol="0"/>
          <a:lstStyle/>
          <a:p>
            <a:r>
              <a:rPr lang="uk-UA" sz="7200" dirty="0"/>
              <a:t>ЕКОЛОГІЧНІ ЦІННОСТІ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3946" y="5575289"/>
            <a:ext cx="5123949" cy="3687503"/>
          </a:xfrm>
        </p:spPr>
        <p:txBody>
          <a:bodyPr rtlCol="0"/>
          <a:lstStyle/>
          <a:p>
            <a:r>
              <a:rPr lang="uk-UA" dirty="0"/>
              <a:t>1. Природа, любов до природи.</a:t>
            </a:r>
          </a:p>
          <a:p>
            <a:r>
              <a:rPr lang="uk-UA" dirty="0"/>
              <a:t>2. Краса природи. </a:t>
            </a:r>
          </a:p>
          <a:p>
            <a:r>
              <a:rPr lang="uk-UA" dirty="0"/>
              <a:t>3. Екологічна свідомість.</a:t>
            </a:r>
          </a:p>
          <a:p>
            <a:r>
              <a:rPr lang="uk-UA" dirty="0"/>
              <a:t>4. Здоровий спосіб життя.</a:t>
            </a:r>
          </a:p>
          <a:p>
            <a:r>
              <a:rPr lang="uk-UA" dirty="0"/>
              <a:t>5. Природоохоронна позиція.</a:t>
            </a:r>
          </a:p>
          <a:p>
            <a:r>
              <a:rPr lang="uk-UA" dirty="0"/>
              <a:t>6. Безпека життєдіяльності.</a:t>
            </a:r>
          </a:p>
          <a:p>
            <a:r>
              <a:rPr lang="uk-UA" dirty="0"/>
              <a:t>7. </a:t>
            </a:r>
            <a:r>
              <a:rPr lang="uk-UA" dirty="0" err="1"/>
              <a:t>Cталий</a:t>
            </a:r>
            <a:r>
              <a:rPr lang="uk-UA" dirty="0"/>
              <a:t> розвиток.</a:t>
            </a:r>
          </a:p>
        </p:txBody>
      </p:sp>
    </p:spTree>
    <p:extLst>
      <p:ext uri="{BB962C8B-B14F-4D97-AF65-F5344CB8AC3E}">
        <p14:creationId xmlns:p14="http://schemas.microsoft.com/office/powerpoint/2010/main" val="1673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Зустрічаємо птахів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390897"/>
            <a:ext cx="11869631" cy="889610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49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564" y="1342101"/>
            <a:ext cx="6401175" cy="4797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564" y="5538021"/>
            <a:ext cx="6401436" cy="47977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17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Герої не вмирають!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44"/>
            <a:ext cx="10467589" cy="8281156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5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/>
          <a:stretch/>
        </p:blipFill>
        <p:spPr>
          <a:xfrm>
            <a:off x="10467589" y="12700"/>
            <a:ext cx="7795011" cy="48768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89" y="4838244"/>
            <a:ext cx="7820411" cy="544875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3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is coming... In the world of a fairy </a:t>
            </a:r>
            <a:r>
              <a:rPr lang="en-US" dirty="0" err="1"/>
              <a:t>fale</a:t>
            </a:r>
            <a:endParaRPr lang="en-US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576"/>
            <a:ext cx="11499138" cy="8618424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50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138" y="1672809"/>
            <a:ext cx="6814001" cy="41066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/>
          <a:stretch/>
        </p:blipFill>
        <p:spPr>
          <a:xfrm>
            <a:off x="11499138" y="5753099"/>
            <a:ext cx="6788862" cy="455256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46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Екскурсія шкільним подвір'ям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" y="1512000"/>
            <a:ext cx="11708051" cy="877500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51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885" y="5759419"/>
            <a:ext cx="6562115" cy="4506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885" y="1507996"/>
            <a:ext cx="6562115" cy="439150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1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Туризм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167"/>
            <a:ext cx="11679808" cy="875383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52</a:t>
            </a:fld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891" y="1512000"/>
            <a:ext cx="6903129" cy="8775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85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Всесвітній день води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" y="2486443"/>
            <a:ext cx="10575128" cy="7925893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53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73" y="1386664"/>
            <a:ext cx="5460218" cy="40923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7349"/>
            <a:ext cx="7696200" cy="1026965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6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74" y="823436"/>
            <a:ext cx="17010000" cy="738664"/>
          </a:xfrm>
        </p:spPr>
        <p:txBody>
          <a:bodyPr/>
          <a:lstStyle/>
          <a:p>
            <a:r>
              <a:rPr lang="ru-RU" dirty="0"/>
              <a:t>Бабин Яр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 smtClean="0"/>
              <a:t>пам’яті</a:t>
            </a:r>
            <a:r>
              <a:rPr lang="ru-RU" dirty="0" smtClean="0"/>
              <a:t>…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/>
          <a:stretch/>
        </p:blipFill>
        <p:spPr>
          <a:xfrm>
            <a:off x="76200" y="3398892"/>
            <a:ext cx="14181466" cy="6888108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6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65" y="55808"/>
            <a:ext cx="4262801" cy="3643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2"/>
          <a:stretch/>
        </p:blipFill>
        <p:spPr>
          <a:xfrm>
            <a:off x="12992399" y="38100"/>
            <a:ext cx="5295601" cy="102489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3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День пам'яті жертв Голокосту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633"/>
            <a:ext cx="11668512" cy="8745367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7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557" y="1541633"/>
            <a:ext cx="6683629" cy="5009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512" y="6501235"/>
            <a:ext cx="6634674" cy="372772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"Наша мрія - Мир!"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3827698"/>
            <a:ext cx="14370471" cy="6459302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8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18" y="20916"/>
            <a:ext cx="11302950" cy="50805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r="23746"/>
          <a:stretch/>
        </p:blipFill>
        <p:spPr>
          <a:xfrm>
            <a:off x="14554534" y="6133271"/>
            <a:ext cx="3429001" cy="31472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5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День миру 2022</a:t>
            </a: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1792460"/>
            <a:ext cx="6365906" cy="8494540"/>
          </a:xfrm>
        </p:spPr>
      </p:pic>
      <p:sp>
        <p:nvSpPr>
          <p:cNvPr id="8" name="Місце для номера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uk-UA" smtClean="0"/>
              <a:pPr rtl="0"/>
              <a:t>9</a:t>
            </a:fld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73" y="1813627"/>
            <a:ext cx="6350044" cy="84733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849" y="1966605"/>
            <a:ext cx="6251264" cy="834156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4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590</Words>
  <Application>Microsoft Office PowerPoint</Application>
  <PresentationFormat>Произвольный</PresentationFormat>
  <Paragraphs>157</Paragraphs>
  <Slides>53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Calibri</vt:lpstr>
      <vt:lpstr>Microsoft Sans Serif</vt:lpstr>
      <vt:lpstr>Times New Roman</vt:lpstr>
      <vt:lpstr>Trebuchet MS</vt:lpstr>
      <vt:lpstr>Office Theme</vt:lpstr>
      <vt:lpstr>Підсумки  роботи  з виховної  діяльності у Дубенському ліцеї №2 за 2022-2023 н.р.</vt:lpstr>
      <vt:lpstr>Національно-патріотичне виховання </vt:lpstr>
      <vt:lpstr>Загальнолюдські цінності</vt:lpstr>
      <vt:lpstr>День Пам’яті та Примирення</vt:lpstr>
      <vt:lpstr>Герої не вмирають!</vt:lpstr>
      <vt:lpstr>Бабин Яр – це місце пам’яті…</vt:lpstr>
      <vt:lpstr>День пам'яті жертв Голокосту</vt:lpstr>
      <vt:lpstr>"Наша мрія - Мир!"</vt:lpstr>
      <vt:lpstr>День миру 2022</vt:lpstr>
      <vt:lpstr>"16 днів проти насильства"</vt:lpstr>
      <vt:lpstr>День Гідності та Свободи</vt:lpstr>
      <vt:lpstr>НАЦІОНАЛЬНІ ЦІННОСТІ</vt:lpstr>
      <vt:lpstr>«Я люблю Україну»</vt:lpstr>
      <vt:lpstr>Міжнародний день рідної мови</vt:lpstr>
      <vt:lpstr>Тарас Шевченко - класик №1 української літератури</vt:lpstr>
      <vt:lpstr>ДЕНЬ СОБОРНОСТІ УКРАЇНИ</vt:lpstr>
      <vt:lpstr>День єднання України</vt:lpstr>
      <vt:lpstr>День української писемності та мови</vt:lpstr>
      <vt:lpstr>«Відроджуємо, шануємо, популяризуємо»</vt:lpstr>
      <vt:lpstr>Традиційне свято – свято Букваря </vt:lpstr>
      <vt:lpstr>ДУХОВНІ ЦІННОСТІ</vt:lpstr>
      <vt:lpstr>Війна не вкраде у дітей Перший дзвоник </vt:lpstr>
      <vt:lpstr>Укриття ожило!</vt:lpstr>
      <vt:lpstr>Великодні композиції</vt:lpstr>
      <vt:lpstr>International Volunteer Day</vt:lpstr>
      <vt:lpstr>День Святого Миколая – 2022</vt:lpstr>
      <vt:lpstr>Останній дзвоник</vt:lpstr>
      <vt:lpstr>Вручення свідоцтв для учнів 9-х класів</vt:lpstr>
      <vt:lpstr>ГРОМАДЯНСЬКІ ЦІННОСТІ</vt:lpstr>
      <vt:lpstr>День Європи - 9 травня</vt:lpstr>
      <vt:lpstr>Інавгурації нового президента УРЛ</vt:lpstr>
      <vt:lpstr>Традиційне свято - Посвята у ліцеїсти</vt:lpstr>
      <vt:lpstr>ОСОБИСТІ ЦІННОСТІ</vt:lpstr>
      <vt:lpstr>Подкаст жанр - Здоров'я</vt:lpstr>
      <vt:lpstr>«Рух – це здорово!»</vt:lpstr>
      <vt:lpstr>"Молодь за безпеку дорожнього руху"</vt:lpstr>
      <vt:lpstr>Тиждень безпеки дорожнього руху</vt:lpstr>
      <vt:lpstr>«Зорі народжуються на землі»</vt:lpstr>
      <vt:lpstr>Зустріч з сучасною дитячою письменницею Любов Братащук</vt:lpstr>
      <vt:lpstr>Пожежна безпека</vt:lpstr>
      <vt:lpstr>РЯТУВАЛЬНИКИ</vt:lpstr>
      <vt:lpstr>День вчителя</vt:lpstr>
      <vt:lpstr>  РОДИННІ ЦІННОСТІ</vt:lpstr>
      <vt:lpstr>Осіння фотосесія у 4-Б</vt:lpstr>
      <vt:lpstr>"Випускний - 2023 </vt:lpstr>
      <vt:lpstr>«Сімейне читання»</vt:lpstr>
      <vt:lpstr>Фоточелендж «Моя тваринка»</vt:lpstr>
      <vt:lpstr>ЕКОЛОГІЧНІ ЦІННОСТІ</vt:lpstr>
      <vt:lpstr>Зустрічаємо птахів</vt:lpstr>
      <vt:lpstr>Sprint is coming... In the world of a fairy fale</vt:lpstr>
      <vt:lpstr>Екскурсія шкільним подвір'ям</vt:lpstr>
      <vt:lpstr>Туризм</vt:lpstr>
      <vt:lpstr>Всесвітній день води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виховної роботи у 2022-2023 навчальному році</dc:title>
  <dc:creator>Аlla Yalova</dc:creator>
  <cp:keywords>DAFJ3UcCr7U,BAEFf2TM2J4</cp:keywords>
  <cp:lastModifiedBy>USER</cp:lastModifiedBy>
  <cp:revision>8</cp:revision>
  <dcterms:created xsi:type="dcterms:W3CDTF">2023-08-29T03:32:09Z</dcterms:created>
  <dcterms:modified xsi:type="dcterms:W3CDTF">2023-08-29T10:44:21Z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2022-08-30T00:00:00Z</vt:filetime>
  </property>
  <property fmtid="{D5CDD505-2E9C-101B-9397-08002B2CF9AE}" pid="3" name="Creator">
    <vt:lpwstr>Canva</vt:lpwstr>
  </property>
  <property fmtid="{D5CDD505-2E9C-101B-9397-08002B2CF9AE}" pid="4" name="LastSaved">
    <vt:filetime>2022-08-30T00:00:00Z</vt:filetime>
  </property>
</Properties>
</file>