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33"/>
  </p:notesMasterIdLst>
  <p:sldIdLst>
    <p:sldId id="256" r:id="rId4"/>
    <p:sldId id="257" r:id="rId5"/>
    <p:sldId id="266" r:id="rId6"/>
    <p:sldId id="275" r:id="rId7"/>
    <p:sldId id="258" r:id="rId8"/>
    <p:sldId id="259" r:id="rId9"/>
    <p:sldId id="260" r:id="rId10"/>
    <p:sldId id="261" r:id="rId11"/>
    <p:sldId id="262" r:id="rId12"/>
    <p:sldId id="263" r:id="rId13"/>
    <p:sldId id="285" r:id="rId14"/>
    <p:sldId id="286" r:id="rId15"/>
    <p:sldId id="268" r:id="rId16"/>
    <p:sldId id="269" r:id="rId17"/>
    <p:sldId id="279" r:id="rId18"/>
    <p:sldId id="276" r:id="rId19"/>
    <p:sldId id="277" r:id="rId20"/>
    <p:sldId id="264" r:id="rId21"/>
    <p:sldId id="280" r:id="rId22"/>
    <p:sldId id="282" r:id="rId23"/>
    <p:sldId id="283" r:id="rId24"/>
    <p:sldId id="287" r:id="rId25"/>
    <p:sldId id="288" r:id="rId26"/>
    <p:sldId id="290" r:id="rId27"/>
    <p:sldId id="295" r:id="rId28"/>
    <p:sldId id="296" r:id="rId29"/>
    <p:sldId id="297" r:id="rId30"/>
    <p:sldId id="294" r:id="rId31"/>
    <p:sldId id="278" r:id="rId32"/>
  </p:sldIdLst>
  <p:sldSz cx="9144000" cy="6858000" type="screen4x3"/>
  <p:notesSz cx="7559675" cy="10691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D3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54253" autoAdjust="0"/>
  </p:normalViewPr>
  <p:slideViewPr>
    <p:cSldViewPr showGuides="1">
      <p:cViewPr varScale="1">
        <p:scale>
          <a:sx n="39" d="100"/>
          <a:sy n="39" d="100"/>
        </p:scale>
        <p:origin x="231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2305701370662144E-2"/>
          <c:y val="2.7969075310602411E-2"/>
          <c:w val="0.90769429862933904"/>
          <c:h val="0.85167112501803566"/>
        </c:manualLayout>
      </c:layout>
      <c:bar3DChart>
        <c:barDir val="col"/>
        <c:grouping val="clustered"/>
        <c:varyColors val="0"/>
        <c:ser>
          <c:idx val="0"/>
          <c:order val="0"/>
          <c:tx>
            <c:strRef>
              <c:f>Лист1!$B$1</c:f>
              <c:strCache>
                <c:ptCount val="1"/>
                <c:pt idx="0">
                  <c:v>Початкова ланка</c:v>
                </c:pt>
              </c:strCache>
            </c:strRef>
          </c:tx>
          <c:spPr>
            <a:gradFill rotWithShape="1">
              <a:gsLst>
                <a:gs pos="0">
                  <a:schemeClr val="accent5">
                    <a:shade val="65000"/>
                    <a:shade val="51000"/>
                    <a:satMod val="130000"/>
                  </a:schemeClr>
                </a:gs>
                <a:gs pos="80000">
                  <a:schemeClr val="accent5">
                    <a:shade val="65000"/>
                    <a:shade val="93000"/>
                    <a:satMod val="130000"/>
                  </a:schemeClr>
                </a:gs>
                <a:gs pos="100000">
                  <a:schemeClr val="accent5">
                    <a:shade val="65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3"/>
              <c:layout/>
              <c:tx>
                <c:rich>
                  <a:bodyPr/>
                  <a:lstStyle/>
                  <a:p>
                    <a:r>
                      <a:rPr lang="en-US" b="0" cap="none" spc="0" smtClean="0">
                        <a:ln w="18415" cmpd="sng">
                          <a:solidFill>
                            <a:srgbClr val="FFFFFF"/>
                          </a:solidFill>
                          <a:prstDash val="solid"/>
                        </a:ln>
                        <a:solidFill>
                          <a:srgbClr val="FFFFFF"/>
                        </a:solidFill>
                        <a:effectLst>
                          <a:outerShdw blurRad="63500" dir="3600000" algn="tl" rotWithShape="0">
                            <a:srgbClr val="000000">
                              <a:alpha val="70000"/>
                            </a:srgbClr>
                          </a:outerShdw>
                        </a:effectLst>
                      </a:rPr>
                      <a:t>1</a:t>
                    </a:r>
                    <a:r>
                      <a:rPr lang="en-US" smtClean="0"/>
                      <a:t>76</a:t>
                    </a:r>
                    <a:endParaRPr lang="en-US"/>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C35-472F-ADD3-175B342F16E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uk-UA"/>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Лист1!$A$2:$A$6</c:f>
              <c:strCache>
                <c:ptCount val="5"/>
                <c:pt idx="0">
                  <c:v>2019-2020 н.р.</c:v>
                </c:pt>
                <c:pt idx="1">
                  <c:v>2020-2021 н.р.</c:v>
                </c:pt>
                <c:pt idx="2">
                  <c:v>2021-2022 н. р.</c:v>
                </c:pt>
                <c:pt idx="3">
                  <c:v>2022-2023 н.р.</c:v>
                </c:pt>
                <c:pt idx="4">
                  <c:v>2023-2024 н.р.</c:v>
                </c:pt>
              </c:strCache>
            </c:strRef>
          </c:cat>
          <c:val>
            <c:numRef>
              <c:f>Лист1!$B$2:$B$6</c:f>
              <c:numCache>
                <c:formatCode>General</c:formatCode>
                <c:ptCount val="5"/>
                <c:pt idx="0">
                  <c:v>177</c:v>
                </c:pt>
                <c:pt idx="1">
                  <c:v>186</c:v>
                </c:pt>
                <c:pt idx="2">
                  <c:v>192</c:v>
                </c:pt>
                <c:pt idx="3">
                  <c:v>194</c:v>
                </c:pt>
                <c:pt idx="4">
                  <c:v>179</c:v>
                </c:pt>
              </c:numCache>
            </c:numRef>
          </c:val>
          <c:extLst>
            <c:ext xmlns:c16="http://schemas.microsoft.com/office/drawing/2014/chart" uri="{C3380CC4-5D6E-409C-BE32-E72D297353CC}">
              <c16:uniqueId val="{00000001-0C35-472F-ADD3-175B342F16E1}"/>
            </c:ext>
          </c:extLst>
        </c:ser>
        <c:ser>
          <c:idx val="1"/>
          <c:order val="1"/>
          <c:tx>
            <c:strRef>
              <c:f>Лист1!$C$1</c:f>
              <c:strCache>
                <c:ptCount val="1"/>
                <c:pt idx="0">
                  <c:v>Основна школа</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3"/>
              <c:layout/>
              <c:tx>
                <c:rich>
                  <a:bodyPr/>
                  <a:lstStyle/>
                  <a:p>
                    <a:r>
                      <a:rPr lang="en-US" b="0" cap="none" spc="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r>
                      <a:rPr lang="en-US" smtClean="0"/>
                      <a:t>58</a:t>
                    </a:r>
                    <a:endParaRPr lang="en-US"/>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C35-472F-ADD3-175B342F16E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uk-UA"/>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Лист1!$A$2:$A$6</c:f>
              <c:strCache>
                <c:ptCount val="5"/>
                <c:pt idx="0">
                  <c:v>2019-2020 н.р.</c:v>
                </c:pt>
                <c:pt idx="1">
                  <c:v>2020-2021 н.р.</c:v>
                </c:pt>
                <c:pt idx="2">
                  <c:v>2021-2022 н. р.</c:v>
                </c:pt>
                <c:pt idx="3">
                  <c:v>2022-2023 н.р.</c:v>
                </c:pt>
                <c:pt idx="4">
                  <c:v>2023-2024 н.р.</c:v>
                </c:pt>
              </c:strCache>
            </c:strRef>
          </c:cat>
          <c:val>
            <c:numRef>
              <c:f>Лист1!$C$2:$C$6</c:f>
              <c:numCache>
                <c:formatCode>General</c:formatCode>
                <c:ptCount val="5"/>
                <c:pt idx="0">
                  <c:v>259</c:v>
                </c:pt>
                <c:pt idx="1">
                  <c:v>267</c:v>
                </c:pt>
                <c:pt idx="2">
                  <c:v>270</c:v>
                </c:pt>
                <c:pt idx="3">
                  <c:v>279</c:v>
                </c:pt>
                <c:pt idx="4">
                  <c:v>259</c:v>
                </c:pt>
              </c:numCache>
            </c:numRef>
          </c:val>
          <c:extLst>
            <c:ext xmlns:c16="http://schemas.microsoft.com/office/drawing/2014/chart" uri="{C3380CC4-5D6E-409C-BE32-E72D297353CC}">
              <c16:uniqueId val="{00000003-0C35-472F-ADD3-175B342F16E1}"/>
            </c:ext>
          </c:extLst>
        </c:ser>
        <c:ser>
          <c:idx val="2"/>
          <c:order val="2"/>
          <c:tx>
            <c:strRef>
              <c:f>Лист1!$D$1</c:f>
              <c:strCache>
                <c:ptCount val="1"/>
                <c:pt idx="0">
                  <c:v>Старша школа</c:v>
                </c:pt>
              </c:strCache>
            </c:strRef>
          </c:tx>
          <c:spPr>
            <a:gradFill rotWithShape="1">
              <a:gsLst>
                <a:gs pos="0">
                  <a:schemeClr val="accent5">
                    <a:tint val="65000"/>
                    <a:shade val="51000"/>
                    <a:satMod val="130000"/>
                  </a:schemeClr>
                </a:gs>
                <a:gs pos="80000">
                  <a:schemeClr val="accent5">
                    <a:tint val="65000"/>
                    <a:shade val="93000"/>
                    <a:satMod val="130000"/>
                  </a:schemeClr>
                </a:gs>
                <a:gs pos="100000">
                  <a:schemeClr val="accent5">
                    <a:tint val="65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uk-UA"/>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Лист1!$A$2:$A$6</c:f>
              <c:strCache>
                <c:ptCount val="5"/>
                <c:pt idx="0">
                  <c:v>2019-2020 н.р.</c:v>
                </c:pt>
                <c:pt idx="1">
                  <c:v>2020-2021 н.р.</c:v>
                </c:pt>
                <c:pt idx="2">
                  <c:v>2021-2022 н. р.</c:v>
                </c:pt>
                <c:pt idx="3">
                  <c:v>2022-2023 н.р.</c:v>
                </c:pt>
                <c:pt idx="4">
                  <c:v>2023-2024 н.р.</c:v>
                </c:pt>
              </c:strCache>
            </c:strRef>
          </c:cat>
          <c:val>
            <c:numRef>
              <c:f>Лист1!$D$2:$D$6</c:f>
              <c:numCache>
                <c:formatCode>General</c:formatCode>
                <c:ptCount val="5"/>
                <c:pt idx="0">
                  <c:v>66</c:v>
                </c:pt>
                <c:pt idx="1">
                  <c:v>76</c:v>
                </c:pt>
                <c:pt idx="2">
                  <c:v>75</c:v>
                </c:pt>
                <c:pt idx="3">
                  <c:v>64</c:v>
                </c:pt>
                <c:pt idx="4">
                  <c:v>70</c:v>
                </c:pt>
              </c:numCache>
            </c:numRef>
          </c:val>
          <c:extLst>
            <c:ext xmlns:c16="http://schemas.microsoft.com/office/drawing/2014/chart" uri="{C3380CC4-5D6E-409C-BE32-E72D297353CC}">
              <c16:uniqueId val="{00000008-0C35-472F-ADD3-175B342F16E1}"/>
            </c:ext>
          </c:extLst>
        </c:ser>
        <c:dLbls>
          <c:showLegendKey val="0"/>
          <c:showVal val="1"/>
          <c:showCatName val="0"/>
          <c:showSerName val="0"/>
          <c:showPercent val="0"/>
          <c:showBubbleSize val="0"/>
        </c:dLbls>
        <c:gapWidth val="150"/>
        <c:shape val="box"/>
        <c:axId val="199686784"/>
        <c:axId val="257364352"/>
        <c:axId val="0"/>
      </c:bar3DChart>
      <c:catAx>
        <c:axId val="199686784"/>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uk-UA"/>
          </a:p>
        </c:txPr>
        <c:crossAx val="257364352"/>
        <c:crosses val="autoZero"/>
        <c:auto val="1"/>
        <c:lblAlgn val="ctr"/>
        <c:lblOffset val="100"/>
        <c:noMultiLvlLbl val="0"/>
      </c:catAx>
      <c:valAx>
        <c:axId val="257364352"/>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uk-UA"/>
          </a:p>
        </c:txPr>
        <c:crossAx val="19968678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uk-UA"/>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6C445E-83CC-4B64-9651-7CB30C50718D}" type="doc">
      <dgm:prSet loTypeId="urn:microsoft.com/office/officeart/2005/8/layout/list1" loCatId="list" qsTypeId="urn:microsoft.com/office/officeart/2005/8/quickstyle/3d1" qsCatId="3D" csTypeId="urn:microsoft.com/office/officeart/2005/8/colors/accent2_4" csCatId="accent2" phldr="1"/>
      <dgm:spPr/>
      <dgm:t>
        <a:bodyPr/>
        <a:lstStyle/>
        <a:p>
          <a:endParaRPr lang="ru-RU"/>
        </a:p>
      </dgm:t>
    </dgm:pt>
    <dgm:pt modelId="{3F328E5B-294B-4584-B7DA-E3E5A8DEBA1D}">
      <dgm:prSet phldrT="[Текст]" custT="1"/>
      <dgm:spPr/>
      <dgm:t>
        <a:bodyPr/>
        <a:lstStyle/>
        <a:p>
          <a:r>
            <a:rPr lang="uk-UA" sz="2000" dirty="0" smtClean="0"/>
            <a:t>Мова навчання – українська </a:t>
          </a:r>
          <a:endParaRPr lang="ru-RU" sz="2000" dirty="0"/>
        </a:p>
      </dgm:t>
    </dgm:pt>
    <dgm:pt modelId="{97C0DB9E-440E-4A9F-8339-9CC724857488}" type="parTrans" cxnId="{E661B1B7-5556-4FBD-A554-1ED943BF2613}">
      <dgm:prSet/>
      <dgm:spPr/>
      <dgm:t>
        <a:bodyPr/>
        <a:lstStyle/>
        <a:p>
          <a:endParaRPr lang="ru-RU"/>
        </a:p>
      </dgm:t>
    </dgm:pt>
    <dgm:pt modelId="{9183404F-D303-4845-A1F3-01C8FED4B8C2}" type="sibTrans" cxnId="{E661B1B7-5556-4FBD-A554-1ED943BF2613}">
      <dgm:prSet/>
      <dgm:spPr/>
      <dgm:t>
        <a:bodyPr/>
        <a:lstStyle/>
        <a:p>
          <a:endParaRPr lang="ru-RU"/>
        </a:p>
      </dgm:t>
    </dgm:pt>
    <dgm:pt modelId="{01DF398D-FC16-42BD-A520-204F13988BCC}">
      <dgm:prSet phldrT="[Текст]" custT="1"/>
      <dgm:spPr/>
      <dgm:t>
        <a:bodyPr/>
        <a:lstStyle/>
        <a:p>
          <a:r>
            <a:rPr lang="uk-UA" sz="2000" dirty="0" smtClean="0"/>
            <a:t>Кількість учнів -  508</a:t>
          </a:r>
        </a:p>
      </dgm:t>
    </dgm:pt>
    <dgm:pt modelId="{2A8EB650-E7D1-4099-B22B-3206CC5A9F28}" type="parTrans" cxnId="{F98C797B-9C79-44BA-AE59-DA92B37895F8}">
      <dgm:prSet/>
      <dgm:spPr/>
      <dgm:t>
        <a:bodyPr/>
        <a:lstStyle/>
        <a:p>
          <a:endParaRPr lang="ru-RU"/>
        </a:p>
      </dgm:t>
    </dgm:pt>
    <dgm:pt modelId="{873AF370-8E70-4AE1-A9AF-474AB991BA0A}" type="sibTrans" cxnId="{F98C797B-9C79-44BA-AE59-DA92B37895F8}">
      <dgm:prSet/>
      <dgm:spPr/>
      <dgm:t>
        <a:bodyPr/>
        <a:lstStyle/>
        <a:p>
          <a:endParaRPr lang="ru-RU"/>
        </a:p>
      </dgm:t>
    </dgm:pt>
    <dgm:pt modelId="{B655B80D-70F7-480E-ABD3-2D406CED86E9}">
      <dgm:prSet phldrT="[Текст]" custT="1"/>
      <dgm:spPr/>
      <dgm:t>
        <a:bodyPr/>
        <a:lstStyle/>
        <a:p>
          <a:r>
            <a:rPr lang="uk-UA" sz="2000" dirty="0" smtClean="0"/>
            <a:t>Кількість класів -21</a:t>
          </a:r>
          <a:endParaRPr lang="ru-RU" sz="2000" dirty="0"/>
        </a:p>
      </dgm:t>
    </dgm:pt>
    <dgm:pt modelId="{CEFE60D5-8D9E-4E25-9818-361D6CD7CF95}" type="parTrans" cxnId="{DA3B048E-8283-421C-8FD0-FABB9CD3101A}">
      <dgm:prSet/>
      <dgm:spPr/>
      <dgm:t>
        <a:bodyPr/>
        <a:lstStyle/>
        <a:p>
          <a:endParaRPr lang="ru-RU"/>
        </a:p>
      </dgm:t>
    </dgm:pt>
    <dgm:pt modelId="{10DEFCBA-311A-4A7A-972C-BB1B1952261C}" type="sibTrans" cxnId="{DA3B048E-8283-421C-8FD0-FABB9CD3101A}">
      <dgm:prSet/>
      <dgm:spPr/>
      <dgm:t>
        <a:bodyPr/>
        <a:lstStyle/>
        <a:p>
          <a:endParaRPr lang="ru-RU"/>
        </a:p>
      </dgm:t>
    </dgm:pt>
    <dgm:pt modelId="{DFF44639-ACBD-49DD-A423-DB1E3A3C2015}">
      <dgm:prSet custT="1"/>
      <dgm:spPr/>
      <dgm:t>
        <a:bodyPr/>
        <a:lstStyle/>
        <a:p>
          <a:r>
            <a:rPr lang="uk-UA" sz="2000" dirty="0" smtClean="0"/>
            <a:t>Режим роботи - двозмінний</a:t>
          </a:r>
          <a:endParaRPr lang="ru-RU" sz="2000" dirty="0"/>
        </a:p>
      </dgm:t>
    </dgm:pt>
    <dgm:pt modelId="{55BA4D97-6F16-49CF-9AA1-15338DF3A1D7}" type="parTrans" cxnId="{C8CD6CEA-2926-47F9-B386-D84A6FD9DD40}">
      <dgm:prSet/>
      <dgm:spPr/>
      <dgm:t>
        <a:bodyPr/>
        <a:lstStyle/>
        <a:p>
          <a:endParaRPr lang="ru-RU"/>
        </a:p>
      </dgm:t>
    </dgm:pt>
    <dgm:pt modelId="{1A927D22-F9A1-4E67-B948-78022A7506C6}" type="sibTrans" cxnId="{C8CD6CEA-2926-47F9-B386-D84A6FD9DD40}">
      <dgm:prSet/>
      <dgm:spPr/>
      <dgm:t>
        <a:bodyPr/>
        <a:lstStyle/>
        <a:p>
          <a:endParaRPr lang="ru-RU"/>
        </a:p>
      </dgm:t>
    </dgm:pt>
    <dgm:pt modelId="{AE69239E-0214-4542-951A-AD0F9C70211B}">
      <dgm:prSet custT="1"/>
      <dgm:spPr/>
      <dgm:t>
        <a:bodyPr/>
        <a:lstStyle/>
        <a:p>
          <a:r>
            <a:rPr lang="uk-UA" sz="2000" dirty="0" smtClean="0"/>
            <a:t>Класи з поглибленим вивченням математики</a:t>
          </a:r>
          <a:endParaRPr lang="ru-RU" sz="2000" dirty="0"/>
        </a:p>
      </dgm:t>
    </dgm:pt>
    <dgm:pt modelId="{12000A65-DA21-4E3C-A49E-63F5ECEFC839}" type="parTrans" cxnId="{DEF70A72-EE17-4571-BF54-D4D28AF3182B}">
      <dgm:prSet/>
      <dgm:spPr/>
      <dgm:t>
        <a:bodyPr/>
        <a:lstStyle/>
        <a:p>
          <a:endParaRPr lang="ru-RU"/>
        </a:p>
      </dgm:t>
    </dgm:pt>
    <dgm:pt modelId="{A992457D-822D-420D-9944-A89D136C7B56}" type="sibTrans" cxnId="{DEF70A72-EE17-4571-BF54-D4D28AF3182B}">
      <dgm:prSet/>
      <dgm:spPr/>
      <dgm:t>
        <a:bodyPr/>
        <a:lstStyle/>
        <a:p>
          <a:endParaRPr lang="ru-RU"/>
        </a:p>
      </dgm:t>
    </dgm:pt>
    <dgm:pt modelId="{B16EAC10-3C92-4BED-A21E-E917ED5FC76C}">
      <dgm:prSet/>
      <dgm:spPr/>
      <dgm:t>
        <a:bodyPr/>
        <a:lstStyle/>
        <a:p>
          <a:r>
            <a:rPr lang="uk-UA" dirty="0" smtClean="0"/>
            <a:t>Профілі навчання: математичний, української філології</a:t>
          </a:r>
          <a:endParaRPr lang="ru-RU" dirty="0"/>
        </a:p>
      </dgm:t>
    </dgm:pt>
    <dgm:pt modelId="{2FD300AD-14DB-4724-86E3-33BF528A66C8}" type="parTrans" cxnId="{E62824BC-DDED-4072-9AC7-E9DCE2D8C72B}">
      <dgm:prSet/>
      <dgm:spPr/>
      <dgm:t>
        <a:bodyPr/>
        <a:lstStyle/>
        <a:p>
          <a:endParaRPr lang="ru-RU"/>
        </a:p>
      </dgm:t>
    </dgm:pt>
    <dgm:pt modelId="{F1262A50-91C3-4CB3-AB4A-DC905399DFDC}" type="sibTrans" cxnId="{E62824BC-DDED-4072-9AC7-E9DCE2D8C72B}">
      <dgm:prSet/>
      <dgm:spPr/>
      <dgm:t>
        <a:bodyPr/>
        <a:lstStyle/>
        <a:p>
          <a:endParaRPr lang="ru-RU"/>
        </a:p>
      </dgm:t>
    </dgm:pt>
    <dgm:pt modelId="{2DD17810-4B6B-41B9-BE50-E75F04BF261F}" type="pres">
      <dgm:prSet presAssocID="{846C445E-83CC-4B64-9651-7CB30C50718D}" presName="linear" presStyleCnt="0">
        <dgm:presLayoutVars>
          <dgm:dir/>
          <dgm:animLvl val="lvl"/>
          <dgm:resizeHandles val="exact"/>
        </dgm:presLayoutVars>
      </dgm:prSet>
      <dgm:spPr/>
      <dgm:t>
        <a:bodyPr/>
        <a:lstStyle/>
        <a:p>
          <a:endParaRPr lang="uk-UA"/>
        </a:p>
      </dgm:t>
    </dgm:pt>
    <dgm:pt modelId="{90BE948C-702C-4999-A255-D18085CB28F3}" type="pres">
      <dgm:prSet presAssocID="{3F328E5B-294B-4584-B7DA-E3E5A8DEBA1D}" presName="parentLin" presStyleCnt="0"/>
      <dgm:spPr/>
      <dgm:t>
        <a:bodyPr/>
        <a:lstStyle/>
        <a:p>
          <a:endParaRPr lang="ru-RU"/>
        </a:p>
      </dgm:t>
    </dgm:pt>
    <dgm:pt modelId="{0D76264C-AEC1-4C0E-A4F9-B9B8B19DCF76}" type="pres">
      <dgm:prSet presAssocID="{3F328E5B-294B-4584-B7DA-E3E5A8DEBA1D}" presName="parentLeftMargin" presStyleLbl="node1" presStyleIdx="0" presStyleCnt="6"/>
      <dgm:spPr/>
      <dgm:t>
        <a:bodyPr/>
        <a:lstStyle/>
        <a:p>
          <a:endParaRPr lang="uk-UA"/>
        </a:p>
      </dgm:t>
    </dgm:pt>
    <dgm:pt modelId="{027A77B0-910C-462D-81FD-8B4775CE5F69}" type="pres">
      <dgm:prSet presAssocID="{3F328E5B-294B-4584-B7DA-E3E5A8DEBA1D}" presName="parentText" presStyleLbl="node1" presStyleIdx="0" presStyleCnt="6" custScaleX="119481" custScaleY="102121" custLinFactNeighborX="65289" custLinFactNeighborY="1957">
        <dgm:presLayoutVars>
          <dgm:chMax val="0"/>
          <dgm:bulletEnabled val="1"/>
        </dgm:presLayoutVars>
      </dgm:prSet>
      <dgm:spPr/>
      <dgm:t>
        <a:bodyPr/>
        <a:lstStyle/>
        <a:p>
          <a:endParaRPr lang="ru-RU"/>
        </a:p>
      </dgm:t>
    </dgm:pt>
    <dgm:pt modelId="{8386DF58-BE9C-484A-B6D2-FD2F01A90ACF}" type="pres">
      <dgm:prSet presAssocID="{3F328E5B-294B-4584-B7DA-E3E5A8DEBA1D}" presName="negativeSpace" presStyleCnt="0"/>
      <dgm:spPr/>
      <dgm:t>
        <a:bodyPr/>
        <a:lstStyle/>
        <a:p>
          <a:endParaRPr lang="ru-RU"/>
        </a:p>
      </dgm:t>
    </dgm:pt>
    <dgm:pt modelId="{8AECE051-9FE2-453F-A509-B0EE92AB508F}" type="pres">
      <dgm:prSet presAssocID="{3F328E5B-294B-4584-B7DA-E3E5A8DEBA1D}" presName="childText" presStyleLbl="conFgAcc1" presStyleIdx="0" presStyleCnt="6" custLinFactNeighborY="-2612">
        <dgm:presLayoutVars>
          <dgm:bulletEnabled val="1"/>
        </dgm:presLayoutVars>
      </dgm:prSet>
      <dgm:spPr/>
      <dgm:t>
        <a:bodyPr/>
        <a:lstStyle/>
        <a:p>
          <a:endParaRPr lang="ru-RU"/>
        </a:p>
      </dgm:t>
    </dgm:pt>
    <dgm:pt modelId="{BF73E636-59AE-47EA-842D-371FDAFA0591}" type="pres">
      <dgm:prSet presAssocID="{9183404F-D303-4845-A1F3-01C8FED4B8C2}" presName="spaceBetweenRectangles" presStyleCnt="0"/>
      <dgm:spPr/>
      <dgm:t>
        <a:bodyPr/>
        <a:lstStyle/>
        <a:p>
          <a:endParaRPr lang="ru-RU"/>
        </a:p>
      </dgm:t>
    </dgm:pt>
    <dgm:pt modelId="{C59C9989-AB6C-4868-8727-5902CBA5A118}" type="pres">
      <dgm:prSet presAssocID="{01DF398D-FC16-42BD-A520-204F13988BCC}" presName="parentLin" presStyleCnt="0"/>
      <dgm:spPr/>
      <dgm:t>
        <a:bodyPr/>
        <a:lstStyle/>
        <a:p>
          <a:endParaRPr lang="ru-RU"/>
        </a:p>
      </dgm:t>
    </dgm:pt>
    <dgm:pt modelId="{37422C63-EF36-4F33-9841-81A95161E5AE}" type="pres">
      <dgm:prSet presAssocID="{01DF398D-FC16-42BD-A520-204F13988BCC}" presName="parentLeftMargin" presStyleLbl="node1" presStyleIdx="0" presStyleCnt="6"/>
      <dgm:spPr/>
      <dgm:t>
        <a:bodyPr/>
        <a:lstStyle/>
        <a:p>
          <a:endParaRPr lang="uk-UA"/>
        </a:p>
      </dgm:t>
    </dgm:pt>
    <dgm:pt modelId="{D0CA5C79-3158-49E2-A733-BAFB87BD95C9}" type="pres">
      <dgm:prSet presAssocID="{01DF398D-FC16-42BD-A520-204F13988BCC}" presName="parentText" presStyleLbl="node1" presStyleIdx="1" presStyleCnt="6" custScaleX="119481" custScaleY="102121" custLinFactNeighborX="65289" custLinFactNeighborY="1957">
        <dgm:presLayoutVars>
          <dgm:chMax val="0"/>
          <dgm:bulletEnabled val="1"/>
        </dgm:presLayoutVars>
      </dgm:prSet>
      <dgm:spPr/>
      <dgm:t>
        <a:bodyPr/>
        <a:lstStyle/>
        <a:p>
          <a:endParaRPr lang="ru-RU"/>
        </a:p>
      </dgm:t>
    </dgm:pt>
    <dgm:pt modelId="{2990654A-1CB5-4456-B21E-DDA3DC277B64}" type="pres">
      <dgm:prSet presAssocID="{01DF398D-FC16-42BD-A520-204F13988BCC}" presName="negativeSpace" presStyleCnt="0"/>
      <dgm:spPr/>
      <dgm:t>
        <a:bodyPr/>
        <a:lstStyle/>
        <a:p>
          <a:endParaRPr lang="ru-RU"/>
        </a:p>
      </dgm:t>
    </dgm:pt>
    <dgm:pt modelId="{A31EBD9E-359B-4EE7-9DBA-0DF529AE41E5}" type="pres">
      <dgm:prSet presAssocID="{01DF398D-FC16-42BD-A520-204F13988BCC}" presName="childText" presStyleLbl="conFgAcc1" presStyleIdx="1" presStyleCnt="6">
        <dgm:presLayoutVars>
          <dgm:bulletEnabled val="1"/>
        </dgm:presLayoutVars>
      </dgm:prSet>
      <dgm:spPr/>
      <dgm:t>
        <a:bodyPr/>
        <a:lstStyle/>
        <a:p>
          <a:endParaRPr lang="ru-RU"/>
        </a:p>
      </dgm:t>
    </dgm:pt>
    <dgm:pt modelId="{8028CB80-C318-4C96-A628-3CDD9A2A877F}" type="pres">
      <dgm:prSet presAssocID="{873AF370-8E70-4AE1-A9AF-474AB991BA0A}" presName="spaceBetweenRectangles" presStyleCnt="0"/>
      <dgm:spPr/>
      <dgm:t>
        <a:bodyPr/>
        <a:lstStyle/>
        <a:p>
          <a:endParaRPr lang="ru-RU"/>
        </a:p>
      </dgm:t>
    </dgm:pt>
    <dgm:pt modelId="{69F82FE8-DD7D-4270-A2CF-E8D97D891543}" type="pres">
      <dgm:prSet presAssocID="{B655B80D-70F7-480E-ABD3-2D406CED86E9}" presName="parentLin" presStyleCnt="0"/>
      <dgm:spPr/>
      <dgm:t>
        <a:bodyPr/>
        <a:lstStyle/>
        <a:p>
          <a:endParaRPr lang="ru-RU"/>
        </a:p>
      </dgm:t>
    </dgm:pt>
    <dgm:pt modelId="{06D3E1F1-790F-4406-88BC-82890A056C4E}" type="pres">
      <dgm:prSet presAssocID="{B655B80D-70F7-480E-ABD3-2D406CED86E9}" presName="parentLeftMargin" presStyleLbl="node1" presStyleIdx="1" presStyleCnt="6"/>
      <dgm:spPr/>
      <dgm:t>
        <a:bodyPr/>
        <a:lstStyle/>
        <a:p>
          <a:endParaRPr lang="uk-UA"/>
        </a:p>
      </dgm:t>
    </dgm:pt>
    <dgm:pt modelId="{4461957C-2BA3-447C-ABB7-96D5EEFF226A}" type="pres">
      <dgm:prSet presAssocID="{B655B80D-70F7-480E-ABD3-2D406CED86E9}" presName="parentText" presStyleLbl="node1" presStyleIdx="2" presStyleCnt="6" custScaleX="119481" custScaleY="102121" custLinFactNeighborX="65289" custLinFactNeighborY="1957">
        <dgm:presLayoutVars>
          <dgm:chMax val="0"/>
          <dgm:bulletEnabled val="1"/>
        </dgm:presLayoutVars>
      </dgm:prSet>
      <dgm:spPr/>
      <dgm:t>
        <a:bodyPr/>
        <a:lstStyle/>
        <a:p>
          <a:endParaRPr lang="uk-UA"/>
        </a:p>
      </dgm:t>
    </dgm:pt>
    <dgm:pt modelId="{4B47BD7A-281B-4731-9D90-F1F06DE58CF6}" type="pres">
      <dgm:prSet presAssocID="{B655B80D-70F7-480E-ABD3-2D406CED86E9}" presName="negativeSpace" presStyleCnt="0"/>
      <dgm:spPr/>
      <dgm:t>
        <a:bodyPr/>
        <a:lstStyle/>
        <a:p>
          <a:endParaRPr lang="ru-RU"/>
        </a:p>
      </dgm:t>
    </dgm:pt>
    <dgm:pt modelId="{5DE81055-0A73-4F18-8A67-119EA167CE62}" type="pres">
      <dgm:prSet presAssocID="{B655B80D-70F7-480E-ABD3-2D406CED86E9}" presName="childText" presStyleLbl="conFgAcc1" presStyleIdx="2" presStyleCnt="6">
        <dgm:presLayoutVars>
          <dgm:bulletEnabled val="1"/>
        </dgm:presLayoutVars>
      </dgm:prSet>
      <dgm:spPr/>
      <dgm:t>
        <a:bodyPr/>
        <a:lstStyle/>
        <a:p>
          <a:endParaRPr lang="ru-RU"/>
        </a:p>
      </dgm:t>
    </dgm:pt>
    <dgm:pt modelId="{C5B40213-84A2-475B-9405-D8A727C19D4B}" type="pres">
      <dgm:prSet presAssocID="{10DEFCBA-311A-4A7A-972C-BB1B1952261C}" presName="spaceBetweenRectangles" presStyleCnt="0"/>
      <dgm:spPr/>
      <dgm:t>
        <a:bodyPr/>
        <a:lstStyle/>
        <a:p>
          <a:endParaRPr lang="ru-RU"/>
        </a:p>
      </dgm:t>
    </dgm:pt>
    <dgm:pt modelId="{798ED1FA-E37C-46E1-9C86-CFD099CFD1D9}" type="pres">
      <dgm:prSet presAssocID="{DFF44639-ACBD-49DD-A423-DB1E3A3C2015}" presName="parentLin" presStyleCnt="0"/>
      <dgm:spPr/>
      <dgm:t>
        <a:bodyPr/>
        <a:lstStyle/>
        <a:p>
          <a:endParaRPr lang="ru-RU"/>
        </a:p>
      </dgm:t>
    </dgm:pt>
    <dgm:pt modelId="{EE3F6913-F4B9-4E79-BBD8-0A4C7193457B}" type="pres">
      <dgm:prSet presAssocID="{DFF44639-ACBD-49DD-A423-DB1E3A3C2015}" presName="parentLeftMargin" presStyleLbl="node1" presStyleIdx="2" presStyleCnt="6"/>
      <dgm:spPr/>
      <dgm:t>
        <a:bodyPr/>
        <a:lstStyle/>
        <a:p>
          <a:endParaRPr lang="uk-UA"/>
        </a:p>
      </dgm:t>
    </dgm:pt>
    <dgm:pt modelId="{76500CC7-5456-4A5A-BE2F-7F863393291B}" type="pres">
      <dgm:prSet presAssocID="{DFF44639-ACBD-49DD-A423-DB1E3A3C2015}" presName="parentText" presStyleLbl="node1" presStyleIdx="3" presStyleCnt="6" custScaleX="119481" custScaleY="102121" custLinFactNeighborX="65289" custLinFactNeighborY="1957">
        <dgm:presLayoutVars>
          <dgm:chMax val="0"/>
          <dgm:bulletEnabled val="1"/>
        </dgm:presLayoutVars>
      </dgm:prSet>
      <dgm:spPr/>
      <dgm:t>
        <a:bodyPr/>
        <a:lstStyle/>
        <a:p>
          <a:endParaRPr lang="uk-UA"/>
        </a:p>
      </dgm:t>
    </dgm:pt>
    <dgm:pt modelId="{A0C73D63-9B71-4865-8A82-4FDB92F7FA18}" type="pres">
      <dgm:prSet presAssocID="{DFF44639-ACBD-49DD-A423-DB1E3A3C2015}" presName="negativeSpace" presStyleCnt="0"/>
      <dgm:spPr/>
      <dgm:t>
        <a:bodyPr/>
        <a:lstStyle/>
        <a:p>
          <a:endParaRPr lang="ru-RU"/>
        </a:p>
      </dgm:t>
    </dgm:pt>
    <dgm:pt modelId="{4BCBB613-02E3-4200-B545-8F44064B4712}" type="pres">
      <dgm:prSet presAssocID="{DFF44639-ACBD-49DD-A423-DB1E3A3C2015}" presName="childText" presStyleLbl="conFgAcc1" presStyleIdx="3" presStyleCnt="6">
        <dgm:presLayoutVars>
          <dgm:bulletEnabled val="1"/>
        </dgm:presLayoutVars>
      </dgm:prSet>
      <dgm:spPr/>
      <dgm:t>
        <a:bodyPr/>
        <a:lstStyle/>
        <a:p>
          <a:endParaRPr lang="ru-RU"/>
        </a:p>
      </dgm:t>
    </dgm:pt>
    <dgm:pt modelId="{13FBFD90-9F51-48AF-BCDA-B322F39B350F}" type="pres">
      <dgm:prSet presAssocID="{1A927D22-F9A1-4E67-B948-78022A7506C6}" presName="spaceBetweenRectangles" presStyleCnt="0"/>
      <dgm:spPr/>
      <dgm:t>
        <a:bodyPr/>
        <a:lstStyle/>
        <a:p>
          <a:endParaRPr lang="ru-RU"/>
        </a:p>
      </dgm:t>
    </dgm:pt>
    <dgm:pt modelId="{95D8ED4F-D34A-4D01-AB9B-8A5450DF1933}" type="pres">
      <dgm:prSet presAssocID="{AE69239E-0214-4542-951A-AD0F9C70211B}" presName="parentLin" presStyleCnt="0"/>
      <dgm:spPr/>
      <dgm:t>
        <a:bodyPr/>
        <a:lstStyle/>
        <a:p>
          <a:endParaRPr lang="ru-RU"/>
        </a:p>
      </dgm:t>
    </dgm:pt>
    <dgm:pt modelId="{65D8C0DD-BE95-41B0-8CFA-F5CABEDFAFD9}" type="pres">
      <dgm:prSet presAssocID="{AE69239E-0214-4542-951A-AD0F9C70211B}" presName="parentLeftMargin" presStyleLbl="node1" presStyleIdx="3" presStyleCnt="6"/>
      <dgm:spPr/>
      <dgm:t>
        <a:bodyPr/>
        <a:lstStyle/>
        <a:p>
          <a:endParaRPr lang="uk-UA"/>
        </a:p>
      </dgm:t>
    </dgm:pt>
    <dgm:pt modelId="{C3DA26BC-60FB-4D19-AEDC-20A625B2361F}" type="pres">
      <dgm:prSet presAssocID="{AE69239E-0214-4542-951A-AD0F9C70211B}" presName="parentText" presStyleLbl="node1" presStyleIdx="4" presStyleCnt="6" custScaleX="119481" custScaleY="102121" custLinFactNeighborX="65289" custLinFactNeighborY="1957">
        <dgm:presLayoutVars>
          <dgm:chMax val="0"/>
          <dgm:bulletEnabled val="1"/>
        </dgm:presLayoutVars>
      </dgm:prSet>
      <dgm:spPr/>
      <dgm:t>
        <a:bodyPr/>
        <a:lstStyle/>
        <a:p>
          <a:endParaRPr lang="uk-UA"/>
        </a:p>
      </dgm:t>
    </dgm:pt>
    <dgm:pt modelId="{7ACAB0AE-B6FC-4105-A1E8-6CF1503600AF}" type="pres">
      <dgm:prSet presAssocID="{AE69239E-0214-4542-951A-AD0F9C70211B}" presName="negativeSpace" presStyleCnt="0"/>
      <dgm:spPr/>
      <dgm:t>
        <a:bodyPr/>
        <a:lstStyle/>
        <a:p>
          <a:endParaRPr lang="ru-RU"/>
        </a:p>
      </dgm:t>
    </dgm:pt>
    <dgm:pt modelId="{E43E8A49-D88E-4E3A-B186-2891B4F77F2C}" type="pres">
      <dgm:prSet presAssocID="{AE69239E-0214-4542-951A-AD0F9C70211B}" presName="childText" presStyleLbl="conFgAcc1" presStyleIdx="4" presStyleCnt="6">
        <dgm:presLayoutVars>
          <dgm:bulletEnabled val="1"/>
        </dgm:presLayoutVars>
      </dgm:prSet>
      <dgm:spPr/>
      <dgm:t>
        <a:bodyPr/>
        <a:lstStyle/>
        <a:p>
          <a:endParaRPr lang="ru-RU"/>
        </a:p>
      </dgm:t>
    </dgm:pt>
    <dgm:pt modelId="{0B22D36F-B3D0-40C2-8DC4-86325960D057}" type="pres">
      <dgm:prSet presAssocID="{A992457D-822D-420D-9944-A89D136C7B56}" presName="spaceBetweenRectangles" presStyleCnt="0"/>
      <dgm:spPr/>
      <dgm:t>
        <a:bodyPr/>
        <a:lstStyle/>
        <a:p>
          <a:endParaRPr lang="ru-RU"/>
        </a:p>
      </dgm:t>
    </dgm:pt>
    <dgm:pt modelId="{9A90629D-0233-4E06-8881-53170B2DF7C0}" type="pres">
      <dgm:prSet presAssocID="{B16EAC10-3C92-4BED-A21E-E917ED5FC76C}" presName="parentLin" presStyleCnt="0"/>
      <dgm:spPr/>
      <dgm:t>
        <a:bodyPr/>
        <a:lstStyle/>
        <a:p>
          <a:endParaRPr lang="ru-RU"/>
        </a:p>
      </dgm:t>
    </dgm:pt>
    <dgm:pt modelId="{4B8BB31E-F4D0-4C67-9061-A0F2DEE54154}" type="pres">
      <dgm:prSet presAssocID="{B16EAC10-3C92-4BED-A21E-E917ED5FC76C}" presName="parentLeftMargin" presStyleLbl="node1" presStyleIdx="4" presStyleCnt="6"/>
      <dgm:spPr/>
      <dgm:t>
        <a:bodyPr/>
        <a:lstStyle/>
        <a:p>
          <a:endParaRPr lang="uk-UA"/>
        </a:p>
      </dgm:t>
    </dgm:pt>
    <dgm:pt modelId="{C5F3E06C-0F7C-433D-9AF7-FF30713F4C65}" type="pres">
      <dgm:prSet presAssocID="{B16EAC10-3C92-4BED-A21E-E917ED5FC76C}" presName="parentText" presStyleLbl="node1" presStyleIdx="5" presStyleCnt="6" custScaleX="119481" custScaleY="102121" custLinFactNeighborX="65289" custLinFactNeighborY="1957">
        <dgm:presLayoutVars>
          <dgm:chMax val="0"/>
          <dgm:bulletEnabled val="1"/>
        </dgm:presLayoutVars>
      </dgm:prSet>
      <dgm:spPr/>
      <dgm:t>
        <a:bodyPr/>
        <a:lstStyle/>
        <a:p>
          <a:endParaRPr lang="ru-RU"/>
        </a:p>
      </dgm:t>
    </dgm:pt>
    <dgm:pt modelId="{99A147AD-2792-49A3-8DC2-52F1FFDD7346}" type="pres">
      <dgm:prSet presAssocID="{B16EAC10-3C92-4BED-A21E-E917ED5FC76C}" presName="negativeSpace" presStyleCnt="0"/>
      <dgm:spPr/>
      <dgm:t>
        <a:bodyPr/>
        <a:lstStyle/>
        <a:p>
          <a:endParaRPr lang="ru-RU"/>
        </a:p>
      </dgm:t>
    </dgm:pt>
    <dgm:pt modelId="{8B76D1D6-5FBF-4E50-A38A-176E5DC9877A}" type="pres">
      <dgm:prSet presAssocID="{B16EAC10-3C92-4BED-A21E-E917ED5FC76C}" presName="childText" presStyleLbl="conFgAcc1" presStyleIdx="5" presStyleCnt="6">
        <dgm:presLayoutVars>
          <dgm:bulletEnabled val="1"/>
        </dgm:presLayoutVars>
      </dgm:prSet>
      <dgm:spPr/>
      <dgm:t>
        <a:bodyPr/>
        <a:lstStyle/>
        <a:p>
          <a:endParaRPr lang="ru-RU"/>
        </a:p>
      </dgm:t>
    </dgm:pt>
  </dgm:ptLst>
  <dgm:cxnLst>
    <dgm:cxn modelId="{DA3B048E-8283-421C-8FD0-FABB9CD3101A}" srcId="{846C445E-83CC-4B64-9651-7CB30C50718D}" destId="{B655B80D-70F7-480E-ABD3-2D406CED86E9}" srcOrd="2" destOrd="0" parTransId="{CEFE60D5-8D9E-4E25-9818-361D6CD7CF95}" sibTransId="{10DEFCBA-311A-4A7A-972C-BB1B1952261C}"/>
    <dgm:cxn modelId="{E62824BC-DDED-4072-9AC7-E9DCE2D8C72B}" srcId="{846C445E-83CC-4B64-9651-7CB30C50718D}" destId="{B16EAC10-3C92-4BED-A21E-E917ED5FC76C}" srcOrd="5" destOrd="0" parTransId="{2FD300AD-14DB-4724-86E3-33BF528A66C8}" sibTransId="{F1262A50-91C3-4CB3-AB4A-DC905399DFDC}"/>
    <dgm:cxn modelId="{236C92F9-7CB5-49D2-8C54-7C30B68DAC04}" type="presOf" srcId="{B16EAC10-3C92-4BED-A21E-E917ED5FC76C}" destId="{4B8BB31E-F4D0-4C67-9061-A0F2DEE54154}" srcOrd="0" destOrd="0" presId="urn:microsoft.com/office/officeart/2005/8/layout/list1"/>
    <dgm:cxn modelId="{D82F8AE7-A50E-4B71-880F-21F2640E88C2}" type="presOf" srcId="{AE69239E-0214-4542-951A-AD0F9C70211B}" destId="{65D8C0DD-BE95-41B0-8CFA-F5CABEDFAFD9}" srcOrd="0" destOrd="0" presId="urn:microsoft.com/office/officeart/2005/8/layout/list1"/>
    <dgm:cxn modelId="{47105A96-D875-4A9B-89AB-ADB4C9132314}" type="presOf" srcId="{3F328E5B-294B-4584-B7DA-E3E5A8DEBA1D}" destId="{027A77B0-910C-462D-81FD-8B4775CE5F69}" srcOrd="1" destOrd="0" presId="urn:microsoft.com/office/officeart/2005/8/layout/list1"/>
    <dgm:cxn modelId="{F98C797B-9C79-44BA-AE59-DA92B37895F8}" srcId="{846C445E-83CC-4B64-9651-7CB30C50718D}" destId="{01DF398D-FC16-42BD-A520-204F13988BCC}" srcOrd="1" destOrd="0" parTransId="{2A8EB650-E7D1-4099-B22B-3206CC5A9F28}" sibTransId="{873AF370-8E70-4AE1-A9AF-474AB991BA0A}"/>
    <dgm:cxn modelId="{DEF70A72-EE17-4571-BF54-D4D28AF3182B}" srcId="{846C445E-83CC-4B64-9651-7CB30C50718D}" destId="{AE69239E-0214-4542-951A-AD0F9C70211B}" srcOrd="4" destOrd="0" parTransId="{12000A65-DA21-4E3C-A49E-63F5ECEFC839}" sibTransId="{A992457D-822D-420D-9944-A89D136C7B56}"/>
    <dgm:cxn modelId="{F6C393A8-974B-4971-B037-B95A613D5CE5}" type="presOf" srcId="{DFF44639-ACBD-49DD-A423-DB1E3A3C2015}" destId="{76500CC7-5456-4A5A-BE2F-7F863393291B}" srcOrd="1" destOrd="0" presId="urn:microsoft.com/office/officeart/2005/8/layout/list1"/>
    <dgm:cxn modelId="{36BD4C6A-D8DF-473A-8FCD-66551CF5A89C}" type="presOf" srcId="{DFF44639-ACBD-49DD-A423-DB1E3A3C2015}" destId="{EE3F6913-F4B9-4E79-BBD8-0A4C7193457B}" srcOrd="0" destOrd="0" presId="urn:microsoft.com/office/officeart/2005/8/layout/list1"/>
    <dgm:cxn modelId="{156FE4C3-3894-4EAE-8D93-09F647BA5F42}" type="presOf" srcId="{01DF398D-FC16-42BD-A520-204F13988BCC}" destId="{37422C63-EF36-4F33-9841-81A95161E5AE}" srcOrd="0" destOrd="0" presId="urn:microsoft.com/office/officeart/2005/8/layout/list1"/>
    <dgm:cxn modelId="{C8CD6CEA-2926-47F9-B386-D84A6FD9DD40}" srcId="{846C445E-83CC-4B64-9651-7CB30C50718D}" destId="{DFF44639-ACBD-49DD-A423-DB1E3A3C2015}" srcOrd="3" destOrd="0" parTransId="{55BA4D97-6F16-49CF-9AA1-15338DF3A1D7}" sibTransId="{1A927D22-F9A1-4E67-B948-78022A7506C6}"/>
    <dgm:cxn modelId="{E661B1B7-5556-4FBD-A554-1ED943BF2613}" srcId="{846C445E-83CC-4B64-9651-7CB30C50718D}" destId="{3F328E5B-294B-4584-B7DA-E3E5A8DEBA1D}" srcOrd="0" destOrd="0" parTransId="{97C0DB9E-440E-4A9F-8339-9CC724857488}" sibTransId="{9183404F-D303-4845-A1F3-01C8FED4B8C2}"/>
    <dgm:cxn modelId="{6D1ACE84-2FD3-4D22-ABD5-0B0616A316ED}" type="presOf" srcId="{B655B80D-70F7-480E-ABD3-2D406CED86E9}" destId="{06D3E1F1-790F-4406-88BC-82890A056C4E}" srcOrd="0" destOrd="0" presId="urn:microsoft.com/office/officeart/2005/8/layout/list1"/>
    <dgm:cxn modelId="{8C274B5E-076B-4204-A296-9ED8CDAF1C38}" type="presOf" srcId="{B655B80D-70F7-480E-ABD3-2D406CED86E9}" destId="{4461957C-2BA3-447C-ABB7-96D5EEFF226A}" srcOrd="1" destOrd="0" presId="urn:microsoft.com/office/officeart/2005/8/layout/list1"/>
    <dgm:cxn modelId="{F3F5DF85-0749-4584-8C5A-0041799E8E67}" type="presOf" srcId="{846C445E-83CC-4B64-9651-7CB30C50718D}" destId="{2DD17810-4B6B-41B9-BE50-E75F04BF261F}" srcOrd="0" destOrd="0" presId="urn:microsoft.com/office/officeart/2005/8/layout/list1"/>
    <dgm:cxn modelId="{8F95B8A8-504D-4ECC-A377-D9F8F89E393A}" type="presOf" srcId="{3F328E5B-294B-4584-B7DA-E3E5A8DEBA1D}" destId="{0D76264C-AEC1-4C0E-A4F9-B9B8B19DCF76}" srcOrd="0" destOrd="0" presId="urn:microsoft.com/office/officeart/2005/8/layout/list1"/>
    <dgm:cxn modelId="{64775EA3-524B-42A9-A283-561EBEC33E9D}" type="presOf" srcId="{01DF398D-FC16-42BD-A520-204F13988BCC}" destId="{D0CA5C79-3158-49E2-A733-BAFB87BD95C9}" srcOrd="1" destOrd="0" presId="urn:microsoft.com/office/officeart/2005/8/layout/list1"/>
    <dgm:cxn modelId="{88708E51-7F00-43CC-A31F-850CAEBA0784}" type="presOf" srcId="{B16EAC10-3C92-4BED-A21E-E917ED5FC76C}" destId="{C5F3E06C-0F7C-433D-9AF7-FF30713F4C65}" srcOrd="1" destOrd="0" presId="urn:microsoft.com/office/officeart/2005/8/layout/list1"/>
    <dgm:cxn modelId="{6EE1394E-420E-4F90-8BF9-4DA0DB66A0F5}" type="presOf" srcId="{AE69239E-0214-4542-951A-AD0F9C70211B}" destId="{C3DA26BC-60FB-4D19-AEDC-20A625B2361F}" srcOrd="1" destOrd="0" presId="urn:microsoft.com/office/officeart/2005/8/layout/list1"/>
    <dgm:cxn modelId="{0040992A-6543-4D46-97F0-CC95AF9A9CAB}" type="presParOf" srcId="{2DD17810-4B6B-41B9-BE50-E75F04BF261F}" destId="{90BE948C-702C-4999-A255-D18085CB28F3}" srcOrd="0" destOrd="0" presId="urn:microsoft.com/office/officeart/2005/8/layout/list1"/>
    <dgm:cxn modelId="{378A7DC7-C4E8-4E25-A3B5-7DE33E005684}" type="presParOf" srcId="{90BE948C-702C-4999-A255-D18085CB28F3}" destId="{0D76264C-AEC1-4C0E-A4F9-B9B8B19DCF76}" srcOrd="0" destOrd="0" presId="urn:microsoft.com/office/officeart/2005/8/layout/list1"/>
    <dgm:cxn modelId="{C97C4762-F04B-42D5-ABA6-9999551A32E7}" type="presParOf" srcId="{90BE948C-702C-4999-A255-D18085CB28F3}" destId="{027A77B0-910C-462D-81FD-8B4775CE5F69}" srcOrd="1" destOrd="0" presId="urn:microsoft.com/office/officeart/2005/8/layout/list1"/>
    <dgm:cxn modelId="{36BAC220-ED0B-430D-9713-2EE93D287F11}" type="presParOf" srcId="{2DD17810-4B6B-41B9-BE50-E75F04BF261F}" destId="{8386DF58-BE9C-484A-B6D2-FD2F01A90ACF}" srcOrd="1" destOrd="0" presId="urn:microsoft.com/office/officeart/2005/8/layout/list1"/>
    <dgm:cxn modelId="{3C9091F4-0DB8-4470-B385-954F4156AFE1}" type="presParOf" srcId="{2DD17810-4B6B-41B9-BE50-E75F04BF261F}" destId="{8AECE051-9FE2-453F-A509-B0EE92AB508F}" srcOrd="2" destOrd="0" presId="urn:microsoft.com/office/officeart/2005/8/layout/list1"/>
    <dgm:cxn modelId="{4E1ECE87-D6B8-43D6-857B-72B7B9C2FD90}" type="presParOf" srcId="{2DD17810-4B6B-41B9-BE50-E75F04BF261F}" destId="{BF73E636-59AE-47EA-842D-371FDAFA0591}" srcOrd="3" destOrd="0" presId="urn:microsoft.com/office/officeart/2005/8/layout/list1"/>
    <dgm:cxn modelId="{C8CA29D8-C168-4729-9341-8ED7830D26A5}" type="presParOf" srcId="{2DD17810-4B6B-41B9-BE50-E75F04BF261F}" destId="{C59C9989-AB6C-4868-8727-5902CBA5A118}" srcOrd="4" destOrd="0" presId="urn:microsoft.com/office/officeart/2005/8/layout/list1"/>
    <dgm:cxn modelId="{90F42586-F620-40E1-8E75-FD2A0707E81E}" type="presParOf" srcId="{C59C9989-AB6C-4868-8727-5902CBA5A118}" destId="{37422C63-EF36-4F33-9841-81A95161E5AE}" srcOrd="0" destOrd="0" presId="urn:microsoft.com/office/officeart/2005/8/layout/list1"/>
    <dgm:cxn modelId="{A337F4A3-403C-4FC8-A00C-F01D32F36DBB}" type="presParOf" srcId="{C59C9989-AB6C-4868-8727-5902CBA5A118}" destId="{D0CA5C79-3158-49E2-A733-BAFB87BD95C9}" srcOrd="1" destOrd="0" presId="urn:microsoft.com/office/officeart/2005/8/layout/list1"/>
    <dgm:cxn modelId="{83334FA3-575B-4749-97CB-A4B51423AE80}" type="presParOf" srcId="{2DD17810-4B6B-41B9-BE50-E75F04BF261F}" destId="{2990654A-1CB5-4456-B21E-DDA3DC277B64}" srcOrd="5" destOrd="0" presId="urn:microsoft.com/office/officeart/2005/8/layout/list1"/>
    <dgm:cxn modelId="{97A64572-2139-408E-B749-4AD7172FF75C}" type="presParOf" srcId="{2DD17810-4B6B-41B9-BE50-E75F04BF261F}" destId="{A31EBD9E-359B-4EE7-9DBA-0DF529AE41E5}" srcOrd="6" destOrd="0" presId="urn:microsoft.com/office/officeart/2005/8/layout/list1"/>
    <dgm:cxn modelId="{6B84C1AE-D9F3-4B07-9E3C-DFC4DE5CB7F5}" type="presParOf" srcId="{2DD17810-4B6B-41B9-BE50-E75F04BF261F}" destId="{8028CB80-C318-4C96-A628-3CDD9A2A877F}" srcOrd="7" destOrd="0" presId="urn:microsoft.com/office/officeart/2005/8/layout/list1"/>
    <dgm:cxn modelId="{0E0DA6B6-8B8F-419F-843D-B1613434F91B}" type="presParOf" srcId="{2DD17810-4B6B-41B9-BE50-E75F04BF261F}" destId="{69F82FE8-DD7D-4270-A2CF-E8D97D891543}" srcOrd="8" destOrd="0" presId="urn:microsoft.com/office/officeart/2005/8/layout/list1"/>
    <dgm:cxn modelId="{93B6F2C7-EE43-4DF0-8F6B-0D2B4DED7324}" type="presParOf" srcId="{69F82FE8-DD7D-4270-A2CF-E8D97D891543}" destId="{06D3E1F1-790F-4406-88BC-82890A056C4E}" srcOrd="0" destOrd="0" presId="urn:microsoft.com/office/officeart/2005/8/layout/list1"/>
    <dgm:cxn modelId="{18D6A3A2-2F76-4EDC-86E1-D10C0B0DBE90}" type="presParOf" srcId="{69F82FE8-DD7D-4270-A2CF-E8D97D891543}" destId="{4461957C-2BA3-447C-ABB7-96D5EEFF226A}" srcOrd="1" destOrd="0" presId="urn:microsoft.com/office/officeart/2005/8/layout/list1"/>
    <dgm:cxn modelId="{FBB21A28-389D-4381-ACDF-F2EC2463F24A}" type="presParOf" srcId="{2DD17810-4B6B-41B9-BE50-E75F04BF261F}" destId="{4B47BD7A-281B-4731-9D90-F1F06DE58CF6}" srcOrd="9" destOrd="0" presId="urn:microsoft.com/office/officeart/2005/8/layout/list1"/>
    <dgm:cxn modelId="{24EF8DCE-8261-4CA1-BA9A-D4C9CD9F04CC}" type="presParOf" srcId="{2DD17810-4B6B-41B9-BE50-E75F04BF261F}" destId="{5DE81055-0A73-4F18-8A67-119EA167CE62}" srcOrd="10" destOrd="0" presId="urn:microsoft.com/office/officeart/2005/8/layout/list1"/>
    <dgm:cxn modelId="{432C7D0B-6377-4699-8640-202B2B12F1A4}" type="presParOf" srcId="{2DD17810-4B6B-41B9-BE50-E75F04BF261F}" destId="{C5B40213-84A2-475B-9405-D8A727C19D4B}" srcOrd="11" destOrd="0" presId="urn:microsoft.com/office/officeart/2005/8/layout/list1"/>
    <dgm:cxn modelId="{C478E673-ADB2-414A-88A7-C688CEEB3C0B}" type="presParOf" srcId="{2DD17810-4B6B-41B9-BE50-E75F04BF261F}" destId="{798ED1FA-E37C-46E1-9C86-CFD099CFD1D9}" srcOrd="12" destOrd="0" presId="urn:microsoft.com/office/officeart/2005/8/layout/list1"/>
    <dgm:cxn modelId="{2BB86608-35C7-4DFD-9E1F-BB415FDC2303}" type="presParOf" srcId="{798ED1FA-E37C-46E1-9C86-CFD099CFD1D9}" destId="{EE3F6913-F4B9-4E79-BBD8-0A4C7193457B}" srcOrd="0" destOrd="0" presId="urn:microsoft.com/office/officeart/2005/8/layout/list1"/>
    <dgm:cxn modelId="{814953B5-31CF-4124-B437-F570A593EA4F}" type="presParOf" srcId="{798ED1FA-E37C-46E1-9C86-CFD099CFD1D9}" destId="{76500CC7-5456-4A5A-BE2F-7F863393291B}" srcOrd="1" destOrd="0" presId="urn:microsoft.com/office/officeart/2005/8/layout/list1"/>
    <dgm:cxn modelId="{3360D65C-70C7-4F9F-909D-67AEF07D9AB6}" type="presParOf" srcId="{2DD17810-4B6B-41B9-BE50-E75F04BF261F}" destId="{A0C73D63-9B71-4865-8A82-4FDB92F7FA18}" srcOrd="13" destOrd="0" presId="urn:microsoft.com/office/officeart/2005/8/layout/list1"/>
    <dgm:cxn modelId="{D0420DB7-E3BF-4D88-BE6F-F67ADA5D0580}" type="presParOf" srcId="{2DD17810-4B6B-41B9-BE50-E75F04BF261F}" destId="{4BCBB613-02E3-4200-B545-8F44064B4712}" srcOrd="14" destOrd="0" presId="urn:microsoft.com/office/officeart/2005/8/layout/list1"/>
    <dgm:cxn modelId="{D3D6F6AD-0D98-46FF-BDA4-63D4D71A07E0}" type="presParOf" srcId="{2DD17810-4B6B-41B9-BE50-E75F04BF261F}" destId="{13FBFD90-9F51-48AF-BCDA-B322F39B350F}" srcOrd="15" destOrd="0" presId="urn:microsoft.com/office/officeart/2005/8/layout/list1"/>
    <dgm:cxn modelId="{E1C69B25-AAAC-4EF8-8C3A-18674DFA7753}" type="presParOf" srcId="{2DD17810-4B6B-41B9-BE50-E75F04BF261F}" destId="{95D8ED4F-D34A-4D01-AB9B-8A5450DF1933}" srcOrd="16" destOrd="0" presId="urn:microsoft.com/office/officeart/2005/8/layout/list1"/>
    <dgm:cxn modelId="{FD53A1FE-D2DD-4B65-89BA-8C932679DEA3}" type="presParOf" srcId="{95D8ED4F-D34A-4D01-AB9B-8A5450DF1933}" destId="{65D8C0DD-BE95-41B0-8CFA-F5CABEDFAFD9}" srcOrd="0" destOrd="0" presId="urn:microsoft.com/office/officeart/2005/8/layout/list1"/>
    <dgm:cxn modelId="{29E10A19-8CB6-4EE3-8846-1AEB0761F808}" type="presParOf" srcId="{95D8ED4F-D34A-4D01-AB9B-8A5450DF1933}" destId="{C3DA26BC-60FB-4D19-AEDC-20A625B2361F}" srcOrd="1" destOrd="0" presId="urn:microsoft.com/office/officeart/2005/8/layout/list1"/>
    <dgm:cxn modelId="{E5917070-C3EA-4244-8142-42B6410D5F01}" type="presParOf" srcId="{2DD17810-4B6B-41B9-BE50-E75F04BF261F}" destId="{7ACAB0AE-B6FC-4105-A1E8-6CF1503600AF}" srcOrd="17" destOrd="0" presId="urn:microsoft.com/office/officeart/2005/8/layout/list1"/>
    <dgm:cxn modelId="{337550D7-2E94-439D-87D3-19E5276C77EE}" type="presParOf" srcId="{2DD17810-4B6B-41B9-BE50-E75F04BF261F}" destId="{E43E8A49-D88E-4E3A-B186-2891B4F77F2C}" srcOrd="18" destOrd="0" presId="urn:microsoft.com/office/officeart/2005/8/layout/list1"/>
    <dgm:cxn modelId="{DAC9391A-C5B7-4677-93C2-138B95F7FB54}" type="presParOf" srcId="{2DD17810-4B6B-41B9-BE50-E75F04BF261F}" destId="{0B22D36F-B3D0-40C2-8DC4-86325960D057}" srcOrd="19" destOrd="0" presId="urn:microsoft.com/office/officeart/2005/8/layout/list1"/>
    <dgm:cxn modelId="{72AB35DD-6BD4-46D6-BD76-4078D3C1A138}" type="presParOf" srcId="{2DD17810-4B6B-41B9-BE50-E75F04BF261F}" destId="{9A90629D-0233-4E06-8881-53170B2DF7C0}" srcOrd="20" destOrd="0" presId="urn:microsoft.com/office/officeart/2005/8/layout/list1"/>
    <dgm:cxn modelId="{D2C52C8B-B096-4831-B981-E42DC4E29B3D}" type="presParOf" srcId="{9A90629D-0233-4E06-8881-53170B2DF7C0}" destId="{4B8BB31E-F4D0-4C67-9061-A0F2DEE54154}" srcOrd="0" destOrd="0" presId="urn:microsoft.com/office/officeart/2005/8/layout/list1"/>
    <dgm:cxn modelId="{1D36744B-C942-48E3-9594-7DE7B801925E}" type="presParOf" srcId="{9A90629D-0233-4E06-8881-53170B2DF7C0}" destId="{C5F3E06C-0F7C-433D-9AF7-FF30713F4C65}" srcOrd="1" destOrd="0" presId="urn:microsoft.com/office/officeart/2005/8/layout/list1"/>
    <dgm:cxn modelId="{3B3EC073-94A2-459F-9DFA-6E350381FC3C}" type="presParOf" srcId="{2DD17810-4B6B-41B9-BE50-E75F04BF261F}" destId="{99A147AD-2792-49A3-8DC2-52F1FFDD7346}" srcOrd="21" destOrd="0" presId="urn:microsoft.com/office/officeart/2005/8/layout/list1"/>
    <dgm:cxn modelId="{CDEFC9A2-BED4-443C-A158-1085E28F9DDD}" type="presParOf" srcId="{2DD17810-4B6B-41B9-BE50-E75F04BF261F}" destId="{8B76D1D6-5FBF-4E50-A38A-176E5DC9877A}"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DFC27C-B737-44A0-85B9-0201E5B69EBD}" type="doc">
      <dgm:prSet loTypeId="urn:microsoft.com/office/officeart/2005/8/layout/cycle6" loCatId="cycle" qsTypeId="urn:microsoft.com/office/officeart/2005/8/quickstyle/simple4" qsCatId="simple" csTypeId="urn:microsoft.com/office/officeart/2005/8/colors/accent2_1" csCatId="accent2" phldr="1"/>
      <dgm:spPr/>
      <dgm:t>
        <a:bodyPr/>
        <a:lstStyle/>
        <a:p>
          <a:endParaRPr lang="uk-UA"/>
        </a:p>
      </dgm:t>
    </dgm:pt>
    <dgm:pt modelId="{EA95E7C8-54B6-4F15-9946-E5129957B8DE}">
      <dgm:prSet phldrT="[Текст]" custT="1"/>
      <dgm:spPr/>
      <dgm:t>
        <a:bodyPr/>
        <a:lstStyle/>
        <a:p>
          <a:r>
            <a:rPr lang="ru-RU" sz="1000" b="1" dirty="0" err="1" smtClean="0"/>
            <a:t>Новий</a:t>
          </a:r>
          <a:r>
            <a:rPr lang="ru-RU" sz="1000" b="1" dirty="0" smtClean="0"/>
            <a:t> </a:t>
          </a:r>
          <a:r>
            <a:rPr lang="ru-RU" sz="1000" b="1" dirty="0" err="1" smtClean="0"/>
            <a:t>зміст</a:t>
          </a:r>
          <a:r>
            <a:rPr lang="ru-RU" sz="1000" b="1" dirty="0" smtClean="0"/>
            <a:t> </a:t>
          </a:r>
          <a:r>
            <a:rPr lang="ru-RU" sz="1000" b="1" dirty="0" err="1" smtClean="0"/>
            <a:t>освіти</a:t>
          </a:r>
          <a:r>
            <a:rPr lang="ru-RU" sz="1000" b="1" dirty="0" smtClean="0"/>
            <a:t> </a:t>
          </a:r>
          <a:r>
            <a:rPr lang="ru-RU" sz="1000" b="1" dirty="0" err="1" smtClean="0"/>
            <a:t>заснований</a:t>
          </a:r>
          <a:r>
            <a:rPr lang="ru-RU" sz="1000" b="1" dirty="0" smtClean="0"/>
            <a:t> на </a:t>
          </a:r>
          <a:r>
            <a:rPr lang="ru-RU" sz="1000" b="1" dirty="0" err="1" smtClean="0"/>
            <a:t>формуванні</a:t>
          </a:r>
          <a:r>
            <a:rPr lang="ru-RU" sz="1000" b="1" dirty="0" smtClean="0"/>
            <a:t> компетентностей </a:t>
          </a:r>
          <a:r>
            <a:rPr lang="ru-RU" sz="1000" b="1" dirty="0" err="1" smtClean="0"/>
            <a:t>необхідних</a:t>
          </a:r>
          <a:r>
            <a:rPr lang="ru-RU" sz="1000" b="1" dirty="0" smtClean="0"/>
            <a:t> для </a:t>
          </a:r>
          <a:r>
            <a:rPr lang="ru-RU" sz="1000" b="1" dirty="0" err="1" smtClean="0"/>
            <a:t>успішної</a:t>
          </a:r>
          <a:r>
            <a:rPr lang="ru-RU" sz="1000" b="1" dirty="0" smtClean="0"/>
            <a:t> </a:t>
          </a:r>
          <a:r>
            <a:rPr lang="ru-RU" sz="1000" b="1" dirty="0" err="1" smtClean="0"/>
            <a:t>самореалізації</a:t>
          </a:r>
          <a:r>
            <a:rPr lang="ru-RU" sz="1000" b="1" dirty="0" smtClean="0"/>
            <a:t> в </a:t>
          </a:r>
          <a:r>
            <a:rPr lang="ru-RU" sz="1000" b="1" dirty="0" err="1" smtClean="0"/>
            <a:t>суспільстві</a:t>
          </a:r>
          <a:r>
            <a:rPr lang="ru-RU" sz="1000" b="1" dirty="0" smtClean="0"/>
            <a:t>.</a:t>
          </a:r>
          <a:endParaRPr lang="uk-UA" sz="1000" b="1" dirty="0"/>
        </a:p>
      </dgm:t>
    </dgm:pt>
    <dgm:pt modelId="{5FA792A4-4AB1-4650-BA99-AF55B8772F71}" type="parTrans" cxnId="{284EABD0-DDAC-48BA-B230-EA303BEAB091}">
      <dgm:prSet/>
      <dgm:spPr/>
      <dgm:t>
        <a:bodyPr/>
        <a:lstStyle/>
        <a:p>
          <a:endParaRPr lang="uk-UA"/>
        </a:p>
      </dgm:t>
    </dgm:pt>
    <dgm:pt modelId="{BF224BEC-BAED-4FB3-AC14-1DA6A68C4908}" type="sibTrans" cxnId="{284EABD0-DDAC-48BA-B230-EA303BEAB091}">
      <dgm:prSet/>
      <dgm:spPr/>
      <dgm:t>
        <a:bodyPr/>
        <a:lstStyle/>
        <a:p>
          <a:endParaRPr lang="uk-UA"/>
        </a:p>
      </dgm:t>
    </dgm:pt>
    <dgm:pt modelId="{93886AB4-CBD4-4071-8C32-356C5C062466}">
      <dgm:prSet phldrT="[Текст]" custT="1"/>
      <dgm:spPr/>
      <dgm:t>
        <a:bodyPr/>
        <a:lstStyle/>
        <a:p>
          <a:r>
            <a:rPr lang="ru-RU" sz="1100" b="1" dirty="0" err="1" smtClean="0"/>
            <a:t>Орієнтація</a:t>
          </a:r>
          <a:r>
            <a:rPr lang="ru-RU" sz="1100" b="1" dirty="0" smtClean="0"/>
            <a:t> на потреби </a:t>
          </a:r>
          <a:r>
            <a:rPr lang="ru-RU" sz="1100" b="1" dirty="0" err="1" smtClean="0"/>
            <a:t>учня</a:t>
          </a:r>
          <a:r>
            <a:rPr lang="ru-RU" sz="1100" b="1" dirty="0" smtClean="0"/>
            <a:t> в </a:t>
          </a:r>
          <a:r>
            <a:rPr lang="ru-RU" sz="1100" b="1" dirty="0" err="1" smtClean="0"/>
            <a:t>освітньому</a:t>
          </a:r>
          <a:r>
            <a:rPr lang="ru-RU" sz="1100" b="1" dirty="0" smtClean="0"/>
            <a:t> </a:t>
          </a:r>
          <a:r>
            <a:rPr lang="ru-RU" sz="1100" b="1" dirty="0" err="1" smtClean="0"/>
            <a:t>процесі</a:t>
          </a:r>
          <a:r>
            <a:rPr lang="ru-RU" sz="1100" b="1" dirty="0" smtClean="0"/>
            <a:t>, </a:t>
          </a:r>
          <a:r>
            <a:rPr lang="ru-RU" sz="1100" b="1" dirty="0" err="1" smtClean="0"/>
            <a:t>дитиноцентризм</a:t>
          </a:r>
          <a:r>
            <a:rPr lang="ru-RU" sz="1100" b="1" dirty="0" smtClean="0"/>
            <a:t> </a:t>
          </a:r>
          <a:endParaRPr lang="uk-UA" sz="1100" b="1" dirty="0"/>
        </a:p>
      </dgm:t>
    </dgm:pt>
    <dgm:pt modelId="{D2F3D3C2-6195-4A96-B203-01CAFCD78EAB}" type="parTrans" cxnId="{BB3E9F3F-F8E1-4866-A3DD-1B3DD8C6800E}">
      <dgm:prSet/>
      <dgm:spPr/>
      <dgm:t>
        <a:bodyPr/>
        <a:lstStyle/>
        <a:p>
          <a:endParaRPr lang="uk-UA"/>
        </a:p>
      </dgm:t>
    </dgm:pt>
    <dgm:pt modelId="{3660E842-B1C9-43E5-AF23-8A974260736D}" type="sibTrans" cxnId="{BB3E9F3F-F8E1-4866-A3DD-1B3DD8C6800E}">
      <dgm:prSet/>
      <dgm:spPr/>
      <dgm:t>
        <a:bodyPr/>
        <a:lstStyle/>
        <a:p>
          <a:endParaRPr lang="uk-UA"/>
        </a:p>
      </dgm:t>
    </dgm:pt>
    <dgm:pt modelId="{006BD07A-8B76-4733-872C-2FA61E5B2976}">
      <dgm:prSet phldrT="[Текст]" custT="1"/>
      <dgm:spPr/>
      <dgm:t>
        <a:bodyPr/>
        <a:lstStyle/>
        <a:p>
          <a:r>
            <a:rPr lang="ru-RU" sz="1100" b="1" dirty="0" smtClean="0"/>
            <a:t>Нова структура </a:t>
          </a:r>
          <a:r>
            <a:rPr lang="ru-RU" sz="1100" b="1" dirty="0" err="1" smtClean="0"/>
            <a:t>ліцею</a:t>
          </a:r>
          <a:r>
            <a:rPr lang="ru-RU" sz="1100" b="1" dirty="0" smtClean="0"/>
            <a:t>, яка </a:t>
          </a:r>
          <a:r>
            <a:rPr lang="ru-RU" sz="1100" b="1" dirty="0" err="1" smtClean="0"/>
            <a:t>дозволяє</a:t>
          </a:r>
          <a:r>
            <a:rPr lang="ru-RU" sz="1100" b="1" dirty="0" smtClean="0"/>
            <a:t> добре </a:t>
          </a:r>
          <a:r>
            <a:rPr lang="ru-RU" sz="1100" b="1" dirty="0" err="1" smtClean="0"/>
            <a:t>засвоїти</a:t>
          </a:r>
          <a:r>
            <a:rPr lang="ru-RU" sz="1100" b="1" dirty="0" smtClean="0"/>
            <a:t> і набути </a:t>
          </a:r>
          <a:r>
            <a:rPr lang="ru-RU" sz="1100" b="1" dirty="0" err="1" smtClean="0"/>
            <a:t>компетентності</a:t>
          </a:r>
          <a:r>
            <a:rPr lang="ru-RU" sz="1100" b="1" dirty="0" smtClean="0"/>
            <a:t> для </a:t>
          </a:r>
          <a:r>
            <a:rPr lang="ru-RU" sz="1100" b="1" dirty="0" err="1" smtClean="0"/>
            <a:t>життя</a:t>
          </a:r>
          <a:r>
            <a:rPr lang="ru-RU" sz="1100" b="1" dirty="0" smtClean="0"/>
            <a:t>.</a:t>
          </a:r>
          <a:endParaRPr lang="uk-UA" sz="1100" b="1" dirty="0"/>
        </a:p>
      </dgm:t>
    </dgm:pt>
    <dgm:pt modelId="{BBD2D220-063F-43AD-8E36-BEB46C1E03A0}" type="parTrans" cxnId="{20010E37-93A5-4813-B7A1-5B1429076662}">
      <dgm:prSet/>
      <dgm:spPr/>
      <dgm:t>
        <a:bodyPr/>
        <a:lstStyle/>
        <a:p>
          <a:endParaRPr lang="uk-UA"/>
        </a:p>
      </dgm:t>
    </dgm:pt>
    <dgm:pt modelId="{74F725D7-9340-4E84-A312-4F2636B9DD67}" type="sibTrans" cxnId="{20010E37-93A5-4813-B7A1-5B1429076662}">
      <dgm:prSet/>
      <dgm:spPr/>
      <dgm:t>
        <a:bodyPr/>
        <a:lstStyle/>
        <a:p>
          <a:endParaRPr lang="uk-UA"/>
        </a:p>
      </dgm:t>
    </dgm:pt>
    <dgm:pt modelId="{BCCADF30-F15E-448F-BEEB-D0F1AEEFF123}">
      <dgm:prSet phldrT="[Текст]" custT="1"/>
      <dgm:spPr/>
      <dgm:t>
        <a:bodyPr/>
        <a:lstStyle/>
        <a:p>
          <a:r>
            <a:rPr lang="ru-RU" sz="1200" b="1" dirty="0" err="1" smtClean="0"/>
            <a:t>Умотивований</a:t>
          </a:r>
          <a:r>
            <a:rPr lang="ru-RU" sz="1200" b="1" dirty="0" smtClean="0"/>
            <a:t> </a:t>
          </a:r>
          <a:r>
            <a:rPr lang="ru-RU" sz="1200" b="1" dirty="0" err="1" smtClean="0"/>
            <a:t>вчитель</a:t>
          </a:r>
          <a:r>
            <a:rPr lang="ru-RU" sz="1200" b="1" dirty="0" smtClean="0"/>
            <a:t> </a:t>
          </a:r>
          <a:r>
            <a:rPr lang="ru-RU" sz="1200" b="1" dirty="0" err="1" smtClean="0"/>
            <a:t>який</a:t>
          </a:r>
          <a:r>
            <a:rPr lang="ru-RU" sz="1200" b="1" dirty="0" smtClean="0"/>
            <a:t> </a:t>
          </a:r>
          <a:r>
            <a:rPr lang="ru-RU" sz="1200" b="1" dirty="0" err="1" smtClean="0"/>
            <a:t>має</a:t>
          </a:r>
          <a:r>
            <a:rPr lang="ru-RU" sz="1200" b="1" dirty="0" smtClean="0"/>
            <a:t> свободу </a:t>
          </a:r>
          <a:r>
            <a:rPr lang="ru-RU" sz="1200" b="1" dirty="0" err="1" smtClean="0"/>
            <a:t>творчості</a:t>
          </a:r>
          <a:r>
            <a:rPr lang="ru-RU" sz="1200" b="1" dirty="0" smtClean="0"/>
            <a:t> </a:t>
          </a:r>
          <a:r>
            <a:rPr lang="ru-RU" sz="1200" b="1" dirty="0" err="1" smtClean="0"/>
            <a:t>розвивається</a:t>
          </a:r>
          <a:r>
            <a:rPr lang="ru-RU" sz="1200" b="1" dirty="0" smtClean="0"/>
            <a:t> </a:t>
          </a:r>
          <a:r>
            <a:rPr lang="ru-RU" sz="1200" b="1" dirty="0" err="1" smtClean="0"/>
            <a:t>професійно</a:t>
          </a:r>
          <a:r>
            <a:rPr lang="ru-RU" sz="1200" b="1" dirty="0" smtClean="0"/>
            <a:t>.</a:t>
          </a:r>
          <a:endParaRPr lang="uk-UA" sz="1200" b="1" dirty="0"/>
        </a:p>
      </dgm:t>
    </dgm:pt>
    <dgm:pt modelId="{105272AE-97BC-4A0C-BCEF-687BC8969FF5}" type="parTrans" cxnId="{714D565A-786E-46E7-9805-921853858D0E}">
      <dgm:prSet/>
      <dgm:spPr/>
      <dgm:t>
        <a:bodyPr/>
        <a:lstStyle/>
        <a:p>
          <a:endParaRPr lang="uk-UA"/>
        </a:p>
      </dgm:t>
    </dgm:pt>
    <dgm:pt modelId="{8D713505-BAF2-4CBE-8E6B-DF9695A420BB}" type="sibTrans" cxnId="{714D565A-786E-46E7-9805-921853858D0E}">
      <dgm:prSet/>
      <dgm:spPr/>
      <dgm:t>
        <a:bodyPr/>
        <a:lstStyle/>
        <a:p>
          <a:endParaRPr lang="uk-UA"/>
        </a:p>
      </dgm:t>
    </dgm:pt>
    <dgm:pt modelId="{9510FF10-BF3A-47F0-9C20-9329BBECD134}">
      <dgm:prSet phldrT="[Текст]" custT="1"/>
      <dgm:spPr/>
      <dgm:t>
        <a:bodyPr/>
        <a:lstStyle/>
        <a:p>
          <a:r>
            <a:rPr lang="ru-RU" sz="1000" b="1" dirty="0" err="1" smtClean="0"/>
            <a:t>Педагогіка</a:t>
          </a:r>
          <a:r>
            <a:rPr lang="ru-RU" sz="1000" b="1" dirty="0" smtClean="0"/>
            <a:t>, </a:t>
          </a:r>
          <a:r>
            <a:rPr lang="ru-RU" sz="1000" b="1" dirty="0" err="1" smtClean="0"/>
            <a:t>що</a:t>
          </a:r>
          <a:r>
            <a:rPr lang="ru-RU" sz="1000" b="1" dirty="0" smtClean="0"/>
            <a:t> </a:t>
          </a:r>
          <a:r>
            <a:rPr lang="ru-RU" sz="1000" b="1" dirty="0" err="1" smtClean="0"/>
            <a:t>грунтується</a:t>
          </a:r>
          <a:r>
            <a:rPr lang="ru-RU" sz="1000" b="1" dirty="0" smtClean="0"/>
            <a:t> на </a:t>
          </a:r>
          <a:r>
            <a:rPr lang="ru-RU" sz="1000" b="1" dirty="0" err="1" smtClean="0"/>
            <a:t>партнерстві</a:t>
          </a:r>
          <a:r>
            <a:rPr lang="ru-RU" sz="1000" b="1" dirty="0" smtClean="0"/>
            <a:t> </a:t>
          </a:r>
          <a:r>
            <a:rPr lang="ru-RU" sz="1000" b="1" dirty="0" err="1" smtClean="0"/>
            <a:t>між</a:t>
          </a:r>
          <a:r>
            <a:rPr lang="ru-RU" sz="1000" b="1" dirty="0" smtClean="0"/>
            <a:t> </a:t>
          </a:r>
          <a:r>
            <a:rPr lang="ru-RU" sz="1000" b="1" dirty="0" err="1" smtClean="0"/>
            <a:t>учнями</a:t>
          </a:r>
          <a:r>
            <a:rPr lang="ru-RU" sz="1000" b="1" dirty="0" smtClean="0"/>
            <a:t> </a:t>
          </a:r>
          <a:r>
            <a:rPr lang="ru-RU" sz="1000" b="1" dirty="0" err="1" smtClean="0"/>
            <a:t>вчителями</a:t>
          </a:r>
          <a:r>
            <a:rPr lang="ru-RU" sz="1000" b="1" dirty="0" smtClean="0"/>
            <a:t> і батьками.</a:t>
          </a:r>
          <a:endParaRPr lang="uk-UA" sz="1000" b="1" dirty="0"/>
        </a:p>
      </dgm:t>
    </dgm:pt>
    <dgm:pt modelId="{66A059B2-91A8-47ED-A0BF-E1165EF7C88D}" type="parTrans" cxnId="{50748B5F-D93A-4B01-8103-CBA5182F8EC0}">
      <dgm:prSet/>
      <dgm:spPr/>
      <dgm:t>
        <a:bodyPr/>
        <a:lstStyle/>
        <a:p>
          <a:endParaRPr lang="uk-UA"/>
        </a:p>
      </dgm:t>
    </dgm:pt>
    <dgm:pt modelId="{6AAE2598-FCEE-4034-BC29-9848001668AC}" type="sibTrans" cxnId="{50748B5F-D93A-4B01-8103-CBA5182F8EC0}">
      <dgm:prSet/>
      <dgm:spPr/>
      <dgm:t>
        <a:bodyPr/>
        <a:lstStyle/>
        <a:p>
          <a:endParaRPr lang="uk-UA"/>
        </a:p>
      </dgm:t>
    </dgm:pt>
    <dgm:pt modelId="{483797C5-70C5-461E-B662-BED6B2B3BB7C}">
      <dgm:prSet phldrT="[Текст]" custT="1"/>
      <dgm:spPr/>
      <dgm:t>
        <a:bodyPr/>
        <a:lstStyle/>
        <a:p>
          <a:r>
            <a:rPr lang="ru-RU" sz="1200" b="1" dirty="0" err="1" smtClean="0"/>
            <a:t>Наспірний</a:t>
          </a:r>
          <a:r>
            <a:rPr lang="ru-RU" sz="1200" b="1" dirty="0" smtClean="0"/>
            <a:t> </a:t>
          </a:r>
          <a:r>
            <a:rPr lang="ru-RU" sz="1200" b="1" dirty="0" err="1" smtClean="0"/>
            <a:t>процес</a:t>
          </a:r>
          <a:r>
            <a:rPr lang="ru-RU" sz="1200" b="1" dirty="0" smtClean="0"/>
            <a:t> </a:t>
          </a:r>
          <a:r>
            <a:rPr lang="ru-RU" sz="1200" b="1" dirty="0" err="1" smtClean="0"/>
            <a:t>виховання</a:t>
          </a:r>
          <a:r>
            <a:rPr lang="ru-RU" sz="1200" b="1" dirty="0" smtClean="0"/>
            <a:t>, </a:t>
          </a:r>
          <a:r>
            <a:rPr lang="ru-RU" sz="1200" b="1" dirty="0" err="1" smtClean="0"/>
            <a:t>який</a:t>
          </a:r>
          <a:r>
            <a:rPr lang="ru-RU" sz="1200" b="1" dirty="0" smtClean="0"/>
            <a:t> </a:t>
          </a:r>
          <a:r>
            <a:rPr lang="ru-RU" sz="1200" b="1" dirty="0" err="1" smtClean="0"/>
            <a:t>формує</a:t>
          </a:r>
          <a:r>
            <a:rPr lang="ru-RU" sz="1200" b="1" dirty="0" smtClean="0"/>
            <a:t> </a:t>
          </a:r>
          <a:r>
            <a:rPr lang="ru-RU" sz="1200" b="1" dirty="0" err="1" smtClean="0"/>
            <a:t>цінності</a:t>
          </a:r>
          <a:r>
            <a:rPr lang="ru-RU" sz="1200" b="1" dirty="0" smtClean="0"/>
            <a:t> </a:t>
          </a:r>
          <a:endParaRPr lang="uk-UA" sz="1200" b="1" dirty="0"/>
        </a:p>
      </dgm:t>
    </dgm:pt>
    <dgm:pt modelId="{77FC3D21-E4DF-40F7-A1FB-CB41B8BB2D0A}" type="parTrans" cxnId="{B702B0CF-562C-46B4-88DA-160828B6DBAB}">
      <dgm:prSet/>
      <dgm:spPr/>
      <dgm:t>
        <a:bodyPr/>
        <a:lstStyle/>
        <a:p>
          <a:endParaRPr lang="uk-UA"/>
        </a:p>
      </dgm:t>
    </dgm:pt>
    <dgm:pt modelId="{9B526AA6-ABD7-4616-B401-AF038FA230BB}" type="sibTrans" cxnId="{B702B0CF-562C-46B4-88DA-160828B6DBAB}">
      <dgm:prSet/>
      <dgm:spPr/>
      <dgm:t>
        <a:bodyPr/>
        <a:lstStyle/>
        <a:p>
          <a:endParaRPr lang="uk-UA"/>
        </a:p>
      </dgm:t>
    </dgm:pt>
    <dgm:pt modelId="{A5AFBD2A-7EA9-42E1-AD15-E67003D510C2}">
      <dgm:prSet phldrT="[Текст]" custT="1"/>
      <dgm:spPr/>
      <dgm:t>
        <a:bodyPr/>
        <a:lstStyle/>
        <a:p>
          <a:r>
            <a:rPr lang="ru-RU" sz="1000" b="1" dirty="0" err="1" smtClean="0"/>
            <a:t>Справедливий</a:t>
          </a:r>
          <a:r>
            <a:rPr lang="ru-RU" sz="1000" b="1" dirty="0" smtClean="0"/>
            <a:t> </a:t>
          </a:r>
          <a:r>
            <a:rPr lang="ru-RU" sz="1000" b="1" dirty="0" err="1" smtClean="0"/>
            <a:t>розподіл</a:t>
          </a:r>
          <a:r>
            <a:rPr lang="ru-RU" sz="1000" b="1" dirty="0" smtClean="0"/>
            <a:t> </a:t>
          </a:r>
          <a:r>
            <a:rPr lang="ru-RU" sz="1000" b="1" dirty="0" err="1" smtClean="0"/>
            <a:t>публічних</a:t>
          </a:r>
          <a:r>
            <a:rPr lang="ru-RU" sz="1000" b="1" dirty="0" smtClean="0"/>
            <a:t> </a:t>
          </a:r>
          <a:r>
            <a:rPr lang="ru-RU" sz="1000" b="1" dirty="0" err="1" smtClean="0"/>
            <a:t>коштів</a:t>
          </a:r>
          <a:r>
            <a:rPr lang="ru-RU" sz="1000" b="1" dirty="0" smtClean="0"/>
            <a:t>, </a:t>
          </a:r>
          <a:r>
            <a:rPr lang="ru-RU" sz="1000" b="1" dirty="0" err="1" smtClean="0"/>
            <a:t>який</a:t>
          </a:r>
          <a:r>
            <a:rPr lang="ru-RU" sz="1000" b="1" dirty="0" smtClean="0"/>
            <a:t> </a:t>
          </a:r>
          <a:r>
            <a:rPr lang="ru-RU" sz="1000" b="1" dirty="0" err="1" smtClean="0"/>
            <a:t>забезпечує</a:t>
          </a:r>
          <a:r>
            <a:rPr lang="ru-RU" sz="1000" b="1" dirty="0" smtClean="0"/>
            <a:t> </a:t>
          </a:r>
          <a:r>
            <a:rPr lang="ru-RU" sz="1000" b="1" dirty="0" err="1" smtClean="0"/>
            <a:t>рівний</a:t>
          </a:r>
          <a:r>
            <a:rPr lang="ru-RU" sz="1000" b="1" dirty="0" smtClean="0"/>
            <a:t> доступ </a:t>
          </a:r>
          <a:r>
            <a:rPr lang="ru-RU" sz="1000" b="1" dirty="0" err="1" smtClean="0"/>
            <a:t>усіх</a:t>
          </a:r>
          <a:r>
            <a:rPr lang="ru-RU" sz="1000" b="1" dirty="0" smtClean="0"/>
            <a:t> </a:t>
          </a:r>
          <a:r>
            <a:rPr lang="ru-RU" sz="1000" b="1" dirty="0" err="1" smtClean="0"/>
            <a:t>дітей</a:t>
          </a:r>
          <a:r>
            <a:rPr lang="ru-RU" sz="1000" b="1" dirty="0" smtClean="0"/>
            <a:t> до </a:t>
          </a:r>
          <a:r>
            <a:rPr lang="ru-RU" sz="1000" b="1" dirty="0" err="1" smtClean="0"/>
            <a:t>якості</a:t>
          </a:r>
          <a:r>
            <a:rPr lang="ru-RU" sz="1000" b="1" dirty="0" smtClean="0"/>
            <a:t> </a:t>
          </a:r>
          <a:r>
            <a:rPr lang="ru-RU" sz="1000" b="1" dirty="0" err="1" smtClean="0"/>
            <a:t>освіти</a:t>
          </a:r>
          <a:r>
            <a:rPr lang="ru-RU" sz="1000" b="1" dirty="0" smtClean="0"/>
            <a:t>.</a:t>
          </a:r>
          <a:endParaRPr lang="uk-UA" sz="1000" b="1" dirty="0"/>
        </a:p>
      </dgm:t>
    </dgm:pt>
    <dgm:pt modelId="{03A9518E-7C44-4F34-816C-679E971CF9DA}" type="parTrans" cxnId="{77D73BD3-65D6-4B4D-9ECB-C77B3D86BAB8}">
      <dgm:prSet/>
      <dgm:spPr/>
      <dgm:t>
        <a:bodyPr/>
        <a:lstStyle/>
        <a:p>
          <a:endParaRPr lang="uk-UA"/>
        </a:p>
      </dgm:t>
    </dgm:pt>
    <dgm:pt modelId="{7450AD4E-D430-41E8-8D9E-F5DCA42BED5A}" type="sibTrans" cxnId="{77D73BD3-65D6-4B4D-9ECB-C77B3D86BAB8}">
      <dgm:prSet/>
      <dgm:spPr/>
      <dgm:t>
        <a:bodyPr/>
        <a:lstStyle/>
        <a:p>
          <a:endParaRPr lang="uk-UA"/>
        </a:p>
      </dgm:t>
    </dgm:pt>
    <dgm:pt modelId="{4D1FD330-6F21-4B7A-B307-99EA13676504}">
      <dgm:prSet phldrT="[Текст]" custT="1"/>
      <dgm:spPr/>
      <dgm:t>
        <a:bodyPr/>
        <a:lstStyle/>
        <a:p>
          <a:r>
            <a:rPr lang="ru-RU" sz="1100" b="1" dirty="0" err="1" smtClean="0"/>
            <a:t>Децентралізація</a:t>
          </a:r>
          <a:r>
            <a:rPr lang="ru-RU" sz="1100" b="1" dirty="0" smtClean="0"/>
            <a:t> та </a:t>
          </a:r>
          <a:r>
            <a:rPr lang="ru-RU" sz="1100" b="1" dirty="0" err="1" smtClean="0"/>
            <a:t>ефективне</a:t>
          </a:r>
          <a:r>
            <a:rPr lang="ru-RU" sz="1100" b="1" dirty="0" smtClean="0"/>
            <a:t> </a:t>
          </a:r>
          <a:r>
            <a:rPr lang="ru-RU" sz="1100" b="1" dirty="0" err="1" smtClean="0"/>
            <a:t>управління</a:t>
          </a:r>
          <a:r>
            <a:rPr lang="ru-RU" sz="1100" b="1" dirty="0" smtClean="0"/>
            <a:t>, </a:t>
          </a:r>
          <a:r>
            <a:rPr lang="ru-RU" sz="1100" b="1" dirty="0" err="1" smtClean="0"/>
            <a:t>що</a:t>
          </a:r>
          <a:r>
            <a:rPr lang="ru-RU" sz="1100" b="1" dirty="0" smtClean="0"/>
            <a:t> </a:t>
          </a:r>
          <a:r>
            <a:rPr lang="ru-RU" sz="1100" b="1" dirty="0" err="1" smtClean="0"/>
            <a:t>надає</a:t>
          </a:r>
          <a:r>
            <a:rPr lang="ru-RU" sz="1100" b="1" dirty="0" smtClean="0"/>
            <a:t> </a:t>
          </a:r>
          <a:r>
            <a:rPr lang="ru-RU" sz="1100" b="1" dirty="0" err="1" smtClean="0"/>
            <a:t>школі</a:t>
          </a:r>
          <a:r>
            <a:rPr lang="ru-RU" sz="1100" b="1" dirty="0" smtClean="0"/>
            <a:t> реально </a:t>
          </a:r>
          <a:r>
            <a:rPr lang="ru-RU" sz="1100" b="1" dirty="0" err="1" smtClean="0"/>
            <a:t>автономію</a:t>
          </a:r>
          <a:r>
            <a:rPr lang="ru-RU" sz="1100" b="1" dirty="0" smtClean="0"/>
            <a:t>.</a:t>
          </a:r>
          <a:r>
            <a:rPr lang="uk-UA" sz="900" dirty="0"/>
            <a:t/>
          </a:r>
          <a:br>
            <a:rPr lang="uk-UA" sz="900" dirty="0"/>
          </a:br>
          <a:endParaRPr lang="uk-UA" sz="900" dirty="0"/>
        </a:p>
      </dgm:t>
    </dgm:pt>
    <dgm:pt modelId="{D98181A2-BB0B-4544-9CAA-2F3E08860AEA}" type="parTrans" cxnId="{6207B047-6B85-445C-8B88-49261990B5B4}">
      <dgm:prSet/>
      <dgm:spPr/>
      <dgm:t>
        <a:bodyPr/>
        <a:lstStyle/>
        <a:p>
          <a:endParaRPr lang="uk-UA"/>
        </a:p>
      </dgm:t>
    </dgm:pt>
    <dgm:pt modelId="{BEE3F4BD-82F8-4243-B61C-F736C032CDF5}" type="sibTrans" cxnId="{6207B047-6B85-445C-8B88-49261990B5B4}">
      <dgm:prSet/>
      <dgm:spPr/>
      <dgm:t>
        <a:bodyPr/>
        <a:lstStyle/>
        <a:p>
          <a:endParaRPr lang="uk-UA"/>
        </a:p>
      </dgm:t>
    </dgm:pt>
    <dgm:pt modelId="{AD7C14F6-2602-4FCF-B007-AD662440AC70}" type="pres">
      <dgm:prSet presAssocID="{86DFC27C-B737-44A0-85B9-0201E5B69EBD}" presName="cycle" presStyleCnt="0">
        <dgm:presLayoutVars>
          <dgm:dir/>
          <dgm:resizeHandles val="exact"/>
        </dgm:presLayoutVars>
      </dgm:prSet>
      <dgm:spPr/>
      <dgm:t>
        <a:bodyPr/>
        <a:lstStyle/>
        <a:p>
          <a:endParaRPr lang="ru-RU"/>
        </a:p>
      </dgm:t>
    </dgm:pt>
    <dgm:pt modelId="{51A3B72D-804A-4F14-ADE9-E4A10EA0963A}" type="pres">
      <dgm:prSet presAssocID="{EA95E7C8-54B6-4F15-9946-E5129957B8DE}" presName="node" presStyleLbl="node1" presStyleIdx="0" presStyleCnt="8" custScaleX="173744" custScaleY="190906" custRadScaleRad="98409" custRadScaleInc="23725">
        <dgm:presLayoutVars>
          <dgm:bulletEnabled val="1"/>
        </dgm:presLayoutVars>
      </dgm:prSet>
      <dgm:spPr/>
      <dgm:t>
        <a:bodyPr/>
        <a:lstStyle/>
        <a:p>
          <a:endParaRPr lang="uk-UA"/>
        </a:p>
      </dgm:t>
    </dgm:pt>
    <dgm:pt modelId="{8ACA7D1A-AA6A-4029-B4C9-8A6EE617E34E}" type="pres">
      <dgm:prSet presAssocID="{EA95E7C8-54B6-4F15-9946-E5129957B8DE}" presName="spNode" presStyleCnt="0"/>
      <dgm:spPr/>
      <dgm:t>
        <a:bodyPr/>
        <a:lstStyle/>
        <a:p>
          <a:endParaRPr lang="ru-RU"/>
        </a:p>
      </dgm:t>
    </dgm:pt>
    <dgm:pt modelId="{0E502B3C-CF76-4761-9374-C4A2A25A9776}" type="pres">
      <dgm:prSet presAssocID="{BF224BEC-BAED-4FB3-AC14-1DA6A68C4908}" presName="sibTrans" presStyleLbl="sibTrans1D1" presStyleIdx="0" presStyleCnt="8"/>
      <dgm:spPr/>
      <dgm:t>
        <a:bodyPr/>
        <a:lstStyle/>
        <a:p>
          <a:endParaRPr lang="ru-RU"/>
        </a:p>
      </dgm:t>
    </dgm:pt>
    <dgm:pt modelId="{5BF15E55-4955-481B-AE63-EF769304CF6C}" type="pres">
      <dgm:prSet presAssocID="{93886AB4-CBD4-4071-8C32-356C5C062466}" presName="node" presStyleLbl="node1" presStyleIdx="1" presStyleCnt="8" custScaleX="192348" custScaleY="171251" custRadScaleRad="132430" custRadScaleInc="76514">
        <dgm:presLayoutVars>
          <dgm:bulletEnabled val="1"/>
        </dgm:presLayoutVars>
      </dgm:prSet>
      <dgm:spPr/>
      <dgm:t>
        <a:bodyPr/>
        <a:lstStyle/>
        <a:p>
          <a:endParaRPr lang="uk-UA"/>
        </a:p>
      </dgm:t>
    </dgm:pt>
    <dgm:pt modelId="{45ED0546-AF70-4117-86BE-DEFEED08F87F}" type="pres">
      <dgm:prSet presAssocID="{93886AB4-CBD4-4071-8C32-356C5C062466}" presName="spNode" presStyleCnt="0"/>
      <dgm:spPr/>
      <dgm:t>
        <a:bodyPr/>
        <a:lstStyle/>
        <a:p>
          <a:endParaRPr lang="ru-RU"/>
        </a:p>
      </dgm:t>
    </dgm:pt>
    <dgm:pt modelId="{270F972D-FB91-44B0-A204-37370A0FCCAE}" type="pres">
      <dgm:prSet presAssocID="{3660E842-B1C9-43E5-AF23-8A974260736D}" presName="sibTrans" presStyleLbl="sibTrans1D1" presStyleIdx="1" presStyleCnt="8"/>
      <dgm:spPr/>
      <dgm:t>
        <a:bodyPr/>
        <a:lstStyle/>
        <a:p>
          <a:endParaRPr lang="ru-RU"/>
        </a:p>
      </dgm:t>
    </dgm:pt>
    <dgm:pt modelId="{91155A5B-843E-4B33-8A07-48D6BCD6DAB1}" type="pres">
      <dgm:prSet presAssocID="{483797C5-70C5-461E-B662-BED6B2B3BB7C}" presName="node" presStyleLbl="node1" presStyleIdx="2" presStyleCnt="8" custScaleX="209116" custScaleY="189544" custRadScaleRad="128457" custRadScaleInc="-7405">
        <dgm:presLayoutVars>
          <dgm:bulletEnabled val="1"/>
        </dgm:presLayoutVars>
      </dgm:prSet>
      <dgm:spPr/>
      <dgm:t>
        <a:bodyPr/>
        <a:lstStyle/>
        <a:p>
          <a:endParaRPr lang="uk-UA"/>
        </a:p>
      </dgm:t>
    </dgm:pt>
    <dgm:pt modelId="{C8170BE4-B300-4D35-8F5E-7DE6BE514467}" type="pres">
      <dgm:prSet presAssocID="{483797C5-70C5-461E-B662-BED6B2B3BB7C}" presName="spNode" presStyleCnt="0"/>
      <dgm:spPr/>
      <dgm:t>
        <a:bodyPr/>
        <a:lstStyle/>
        <a:p>
          <a:endParaRPr lang="ru-RU"/>
        </a:p>
      </dgm:t>
    </dgm:pt>
    <dgm:pt modelId="{84C3CA6B-8DF4-4507-A097-1F45115BDE48}" type="pres">
      <dgm:prSet presAssocID="{9B526AA6-ABD7-4616-B401-AF038FA230BB}" presName="sibTrans" presStyleLbl="sibTrans1D1" presStyleIdx="2" presStyleCnt="8"/>
      <dgm:spPr/>
      <dgm:t>
        <a:bodyPr/>
        <a:lstStyle/>
        <a:p>
          <a:endParaRPr lang="ru-RU"/>
        </a:p>
      </dgm:t>
    </dgm:pt>
    <dgm:pt modelId="{77EA3B1D-2768-4685-88F4-FEAED2C09544}" type="pres">
      <dgm:prSet presAssocID="{4D1FD330-6F21-4B7A-B307-99EA13676504}" presName="node" presStyleLbl="node1" presStyleIdx="3" presStyleCnt="8" custScaleX="213812" custScaleY="148560" custRadScaleRad="113817" custRadScaleInc="-82172">
        <dgm:presLayoutVars>
          <dgm:bulletEnabled val="1"/>
        </dgm:presLayoutVars>
      </dgm:prSet>
      <dgm:spPr/>
      <dgm:t>
        <a:bodyPr/>
        <a:lstStyle/>
        <a:p>
          <a:endParaRPr lang="uk-UA"/>
        </a:p>
      </dgm:t>
    </dgm:pt>
    <dgm:pt modelId="{23ECF9E4-CD5F-4AC5-880B-45C94CE9CBB9}" type="pres">
      <dgm:prSet presAssocID="{4D1FD330-6F21-4B7A-B307-99EA13676504}" presName="spNode" presStyleCnt="0"/>
      <dgm:spPr/>
      <dgm:t>
        <a:bodyPr/>
        <a:lstStyle/>
        <a:p>
          <a:endParaRPr lang="ru-RU"/>
        </a:p>
      </dgm:t>
    </dgm:pt>
    <dgm:pt modelId="{85650EE1-7BCB-4F83-8982-1FD31BCA4F3C}" type="pres">
      <dgm:prSet presAssocID="{BEE3F4BD-82F8-4243-B61C-F736C032CDF5}" presName="sibTrans" presStyleLbl="sibTrans1D1" presStyleIdx="3" presStyleCnt="8"/>
      <dgm:spPr/>
      <dgm:t>
        <a:bodyPr/>
        <a:lstStyle/>
        <a:p>
          <a:endParaRPr lang="ru-RU"/>
        </a:p>
      </dgm:t>
    </dgm:pt>
    <dgm:pt modelId="{64DE6EA3-D5C1-4444-967A-8299DA146241}" type="pres">
      <dgm:prSet presAssocID="{A5AFBD2A-7EA9-42E1-AD15-E67003D510C2}" presName="node" presStyleLbl="node1" presStyleIdx="4" presStyleCnt="8" custScaleX="201921" custScaleY="175023" custRadScaleRad="99312" custRadScaleInc="-19837">
        <dgm:presLayoutVars>
          <dgm:bulletEnabled val="1"/>
        </dgm:presLayoutVars>
      </dgm:prSet>
      <dgm:spPr/>
      <dgm:t>
        <a:bodyPr/>
        <a:lstStyle/>
        <a:p>
          <a:endParaRPr lang="uk-UA"/>
        </a:p>
      </dgm:t>
    </dgm:pt>
    <dgm:pt modelId="{9719E140-A755-4B4D-A22A-F27FE09FABBC}" type="pres">
      <dgm:prSet presAssocID="{A5AFBD2A-7EA9-42E1-AD15-E67003D510C2}" presName="spNode" presStyleCnt="0"/>
      <dgm:spPr/>
      <dgm:t>
        <a:bodyPr/>
        <a:lstStyle/>
        <a:p>
          <a:endParaRPr lang="ru-RU"/>
        </a:p>
      </dgm:t>
    </dgm:pt>
    <dgm:pt modelId="{DB49D575-C540-4406-94B7-E69B619757DA}" type="pres">
      <dgm:prSet presAssocID="{7450AD4E-D430-41E8-8D9E-F5DCA42BED5A}" presName="sibTrans" presStyleLbl="sibTrans1D1" presStyleIdx="4" presStyleCnt="8"/>
      <dgm:spPr/>
      <dgm:t>
        <a:bodyPr/>
        <a:lstStyle/>
        <a:p>
          <a:endParaRPr lang="ru-RU"/>
        </a:p>
      </dgm:t>
    </dgm:pt>
    <dgm:pt modelId="{AE77FEA3-418A-4C38-B1BE-FC6AD16B0753}" type="pres">
      <dgm:prSet presAssocID="{006BD07A-8B76-4733-872C-2FA61E5B2976}" presName="node" presStyleLbl="node1" presStyleIdx="5" presStyleCnt="8" custScaleX="206578" custScaleY="174017" custRadScaleRad="109279" custRadScaleInc="64519">
        <dgm:presLayoutVars>
          <dgm:bulletEnabled val="1"/>
        </dgm:presLayoutVars>
      </dgm:prSet>
      <dgm:spPr/>
      <dgm:t>
        <a:bodyPr/>
        <a:lstStyle/>
        <a:p>
          <a:endParaRPr lang="uk-UA"/>
        </a:p>
      </dgm:t>
    </dgm:pt>
    <dgm:pt modelId="{7ED94A65-D9A0-4284-9009-D7DA96144286}" type="pres">
      <dgm:prSet presAssocID="{006BD07A-8B76-4733-872C-2FA61E5B2976}" presName="spNode" presStyleCnt="0"/>
      <dgm:spPr/>
      <dgm:t>
        <a:bodyPr/>
        <a:lstStyle/>
        <a:p>
          <a:endParaRPr lang="ru-RU"/>
        </a:p>
      </dgm:t>
    </dgm:pt>
    <dgm:pt modelId="{8E636BFA-99EE-4A9A-A872-92FE4E2882A9}" type="pres">
      <dgm:prSet presAssocID="{74F725D7-9340-4E84-A312-4F2636B9DD67}" presName="sibTrans" presStyleLbl="sibTrans1D1" presStyleIdx="5" presStyleCnt="8"/>
      <dgm:spPr/>
      <dgm:t>
        <a:bodyPr/>
        <a:lstStyle/>
        <a:p>
          <a:endParaRPr lang="ru-RU"/>
        </a:p>
      </dgm:t>
    </dgm:pt>
    <dgm:pt modelId="{8263863A-4476-4E2B-8DA1-D22193B2DB07}" type="pres">
      <dgm:prSet presAssocID="{BCCADF30-F15E-448F-BEEB-D0F1AEEFF123}" presName="node" presStyleLbl="node1" presStyleIdx="6" presStyleCnt="8" custScaleX="218949" custScaleY="189544" custRadScaleRad="112841" custRadScaleInc="8430">
        <dgm:presLayoutVars>
          <dgm:bulletEnabled val="1"/>
        </dgm:presLayoutVars>
      </dgm:prSet>
      <dgm:spPr/>
      <dgm:t>
        <a:bodyPr/>
        <a:lstStyle/>
        <a:p>
          <a:endParaRPr lang="uk-UA"/>
        </a:p>
      </dgm:t>
    </dgm:pt>
    <dgm:pt modelId="{927D472D-91A7-4BF6-9656-DD5EE58A76C0}" type="pres">
      <dgm:prSet presAssocID="{BCCADF30-F15E-448F-BEEB-D0F1AEEFF123}" presName="spNode" presStyleCnt="0"/>
      <dgm:spPr/>
      <dgm:t>
        <a:bodyPr/>
        <a:lstStyle/>
        <a:p>
          <a:endParaRPr lang="ru-RU"/>
        </a:p>
      </dgm:t>
    </dgm:pt>
    <dgm:pt modelId="{30647E24-87A5-4E35-ADD1-71C040A13149}" type="pres">
      <dgm:prSet presAssocID="{8D713505-BAF2-4CBE-8E6B-DF9695A420BB}" presName="sibTrans" presStyleLbl="sibTrans1D1" presStyleIdx="6" presStyleCnt="8"/>
      <dgm:spPr/>
      <dgm:t>
        <a:bodyPr/>
        <a:lstStyle/>
        <a:p>
          <a:endParaRPr lang="ru-RU"/>
        </a:p>
      </dgm:t>
    </dgm:pt>
    <dgm:pt modelId="{06DCE904-255A-4EA8-887F-7BE3D97941C2}" type="pres">
      <dgm:prSet presAssocID="{9510FF10-BF3A-47F0-9C20-9329BBECD134}" presName="node" presStyleLbl="node1" presStyleIdx="7" presStyleCnt="8" custScaleX="185634" custScaleY="171251" custRadScaleRad="117177" custRadScaleInc="-42528">
        <dgm:presLayoutVars>
          <dgm:bulletEnabled val="1"/>
        </dgm:presLayoutVars>
      </dgm:prSet>
      <dgm:spPr/>
      <dgm:t>
        <a:bodyPr/>
        <a:lstStyle/>
        <a:p>
          <a:endParaRPr lang="uk-UA"/>
        </a:p>
      </dgm:t>
    </dgm:pt>
    <dgm:pt modelId="{85D068C7-0917-42B6-9C5F-72312DB4067E}" type="pres">
      <dgm:prSet presAssocID="{9510FF10-BF3A-47F0-9C20-9329BBECD134}" presName="spNode" presStyleCnt="0"/>
      <dgm:spPr/>
      <dgm:t>
        <a:bodyPr/>
        <a:lstStyle/>
        <a:p>
          <a:endParaRPr lang="ru-RU"/>
        </a:p>
      </dgm:t>
    </dgm:pt>
    <dgm:pt modelId="{21687E18-8C64-4971-A2BC-EC235AC689BB}" type="pres">
      <dgm:prSet presAssocID="{6AAE2598-FCEE-4034-BC29-9848001668AC}" presName="sibTrans" presStyleLbl="sibTrans1D1" presStyleIdx="7" presStyleCnt="8"/>
      <dgm:spPr/>
      <dgm:t>
        <a:bodyPr/>
        <a:lstStyle/>
        <a:p>
          <a:endParaRPr lang="ru-RU"/>
        </a:p>
      </dgm:t>
    </dgm:pt>
  </dgm:ptLst>
  <dgm:cxnLst>
    <dgm:cxn modelId="{77D73BD3-65D6-4B4D-9ECB-C77B3D86BAB8}" srcId="{86DFC27C-B737-44A0-85B9-0201E5B69EBD}" destId="{A5AFBD2A-7EA9-42E1-AD15-E67003D510C2}" srcOrd="4" destOrd="0" parTransId="{03A9518E-7C44-4F34-816C-679E971CF9DA}" sibTransId="{7450AD4E-D430-41E8-8D9E-F5DCA42BED5A}"/>
    <dgm:cxn modelId="{8111563C-DBAA-442F-92D2-259E50BD8E07}" type="presOf" srcId="{93886AB4-CBD4-4071-8C32-356C5C062466}" destId="{5BF15E55-4955-481B-AE63-EF769304CF6C}" srcOrd="0" destOrd="0" presId="urn:microsoft.com/office/officeart/2005/8/layout/cycle6"/>
    <dgm:cxn modelId="{0E0570B6-F2F3-44CC-8B0E-4E8DC2A472D0}" type="presOf" srcId="{3660E842-B1C9-43E5-AF23-8A974260736D}" destId="{270F972D-FB91-44B0-A204-37370A0FCCAE}" srcOrd="0" destOrd="0" presId="urn:microsoft.com/office/officeart/2005/8/layout/cycle6"/>
    <dgm:cxn modelId="{CFFCD3B3-E81D-4201-8965-A67313C721BB}" type="presOf" srcId="{9510FF10-BF3A-47F0-9C20-9329BBECD134}" destId="{06DCE904-255A-4EA8-887F-7BE3D97941C2}" srcOrd="0" destOrd="0" presId="urn:microsoft.com/office/officeart/2005/8/layout/cycle6"/>
    <dgm:cxn modelId="{FAFF0BAB-8E40-4C9A-8298-E2B533709EF1}" type="presOf" srcId="{BCCADF30-F15E-448F-BEEB-D0F1AEEFF123}" destId="{8263863A-4476-4E2B-8DA1-D22193B2DB07}" srcOrd="0" destOrd="0" presId="urn:microsoft.com/office/officeart/2005/8/layout/cycle6"/>
    <dgm:cxn modelId="{B702B0CF-562C-46B4-88DA-160828B6DBAB}" srcId="{86DFC27C-B737-44A0-85B9-0201E5B69EBD}" destId="{483797C5-70C5-461E-B662-BED6B2B3BB7C}" srcOrd="2" destOrd="0" parTransId="{77FC3D21-E4DF-40F7-A1FB-CB41B8BB2D0A}" sibTransId="{9B526AA6-ABD7-4616-B401-AF038FA230BB}"/>
    <dgm:cxn modelId="{9682AB28-0BF7-4ED6-A571-9F6683DE447C}" type="presOf" srcId="{7450AD4E-D430-41E8-8D9E-F5DCA42BED5A}" destId="{DB49D575-C540-4406-94B7-E69B619757DA}" srcOrd="0" destOrd="0" presId="urn:microsoft.com/office/officeart/2005/8/layout/cycle6"/>
    <dgm:cxn modelId="{5C90CD3A-8F94-47A6-9953-0F50B3350AF2}" type="presOf" srcId="{4D1FD330-6F21-4B7A-B307-99EA13676504}" destId="{77EA3B1D-2768-4685-88F4-FEAED2C09544}" srcOrd="0" destOrd="0" presId="urn:microsoft.com/office/officeart/2005/8/layout/cycle6"/>
    <dgm:cxn modelId="{1A5498A8-9B71-4B36-9ADF-089D0B54F4EC}" type="presOf" srcId="{EA95E7C8-54B6-4F15-9946-E5129957B8DE}" destId="{51A3B72D-804A-4F14-ADE9-E4A10EA0963A}" srcOrd="0" destOrd="0" presId="urn:microsoft.com/office/officeart/2005/8/layout/cycle6"/>
    <dgm:cxn modelId="{E2D75F96-B25D-424C-BA90-1A8FC42931AD}" type="presOf" srcId="{74F725D7-9340-4E84-A312-4F2636B9DD67}" destId="{8E636BFA-99EE-4A9A-A872-92FE4E2882A9}" srcOrd="0" destOrd="0" presId="urn:microsoft.com/office/officeart/2005/8/layout/cycle6"/>
    <dgm:cxn modelId="{20010E37-93A5-4813-B7A1-5B1429076662}" srcId="{86DFC27C-B737-44A0-85B9-0201E5B69EBD}" destId="{006BD07A-8B76-4733-872C-2FA61E5B2976}" srcOrd="5" destOrd="0" parTransId="{BBD2D220-063F-43AD-8E36-BEB46C1E03A0}" sibTransId="{74F725D7-9340-4E84-A312-4F2636B9DD67}"/>
    <dgm:cxn modelId="{284EABD0-DDAC-48BA-B230-EA303BEAB091}" srcId="{86DFC27C-B737-44A0-85B9-0201E5B69EBD}" destId="{EA95E7C8-54B6-4F15-9946-E5129957B8DE}" srcOrd="0" destOrd="0" parTransId="{5FA792A4-4AB1-4650-BA99-AF55B8772F71}" sibTransId="{BF224BEC-BAED-4FB3-AC14-1DA6A68C4908}"/>
    <dgm:cxn modelId="{491CDB92-0C1D-45EA-ADC6-3C671DA08FE9}" type="presOf" srcId="{BEE3F4BD-82F8-4243-B61C-F736C032CDF5}" destId="{85650EE1-7BCB-4F83-8982-1FD31BCA4F3C}" srcOrd="0" destOrd="0" presId="urn:microsoft.com/office/officeart/2005/8/layout/cycle6"/>
    <dgm:cxn modelId="{E9FB5B20-9CA7-4B80-8C82-A68849377A58}" type="presOf" srcId="{BF224BEC-BAED-4FB3-AC14-1DA6A68C4908}" destId="{0E502B3C-CF76-4761-9374-C4A2A25A9776}" srcOrd="0" destOrd="0" presId="urn:microsoft.com/office/officeart/2005/8/layout/cycle6"/>
    <dgm:cxn modelId="{FA053D52-0FDB-4A57-80A4-466F3447449B}" type="presOf" srcId="{8D713505-BAF2-4CBE-8E6B-DF9695A420BB}" destId="{30647E24-87A5-4E35-ADD1-71C040A13149}" srcOrd="0" destOrd="0" presId="urn:microsoft.com/office/officeart/2005/8/layout/cycle6"/>
    <dgm:cxn modelId="{BB3E9F3F-F8E1-4866-A3DD-1B3DD8C6800E}" srcId="{86DFC27C-B737-44A0-85B9-0201E5B69EBD}" destId="{93886AB4-CBD4-4071-8C32-356C5C062466}" srcOrd="1" destOrd="0" parTransId="{D2F3D3C2-6195-4A96-B203-01CAFCD78EAB}" sibTransId="{3660E842-B1C9-43E5-AF23-8A974260736D}"/>
    <dgm:cxn modelId="{8FECC830-EB4F-49C9-9668-BAC741F548B3}" type="presOf" srcId="{006BD07A-8B76-4733-872C-2FA61E5B2976}" destId="{AE77FEA3-418A-4C38-B1BE-FC6AD16B0753}" srcOrd="0" destOrd="0" presId="urn:microsoft.com/office/officeart/2005/8/layout/cycle6"/>
    <dgm:cxn modelId="{15683899-AAB2-407F-A199-A80B191A091D}" type="presOf" srcId="{483797C5-70C5-461E-B662-BED6B2B3BB7C}" destId="{91155A5B-843E-4B33-8A07-48D6BCD6DAB1}" srcOrd="0" destOrd="0" presId="urn:microsoft.com/office/officeart/2005/8/layout/cycle6"/>
    <dgm:cxn modelId="{4DFC283D-95F2-4920-A5D6-2D2782A8D94B}" type="presOf" srcId="{86DFC27C-B737-44A0-85B9-0201E5B69EBD}" destId="{AD7C14F6-2602-4FCF-B007-AD662440AC70}" srcOrd="0" destOrd="0" presId="urn:microsoft.com/office/officeart/2005/8/layout/cycle6"/>
    <dgm:cxn modelId="{00EB104A-DA24-4947-9DA4-28E9C4A0ACE8}" type="presOf" srcId="{9B526AA6-ABD7-4616-B401-AF038FA230BB}" destId="{84C3CA6B-8DF4-4507-A097-1F45115BDE48}" srcOrd="0" destOrd="0" presId="urn:microsoft.com/office/officeart/2005/8/layout/cycle6"/>
    <dgm:cxn modelId="{E6379869-7B62-4716-AF64-B53BA8C8BD5B}" type="presOf" srcId="{A5AFBD2A-7EA9-42E1-AD15-E67003D510C2}" destId="{64DE6EA3-D5C1-4444-967A-8299DA146241}" srcOrd="0" destOrd="0" presId="urn:microsoft.com/office/officeart/2005/8/layout/cycle6"/>
    <dgm:cxn modelId="{50748B5F-D93A-4B01-8103-CBA5182F8EC0}" srcId="{86DFC27C-B737-44A0-85B9-0201E5B69EBD}" destId="{9510FF10-BF3A-47F0-9C20-9329BBECD134}" srcOrd="7" destOrd="0" parTransId="{66A059B2-91A8-47ED-A0BF-E1165EF7C88D}" sibTransId="{6AAE2598-FCEE-4034-BC29-9848001668AC}"/>
    <dgm:cxn modelId="{714D565A-786E-46E7-9805-921853858D0E}" srcId="{86DFC27C-B737-44A0-85B9-0201E5B69EBD}" destId="{BCCADF30-F15E-448F-BEEB-D0F1AEEFF123}" srcOrd="6" destOrd="0" parTransId="{105272AE-97BC-4A0C-BCEF-687BC8969FF5}" sibTransId="{8D713505-BAF2-4CBE-8E6B-DF9695A420BB}"/>
    <dgm:cxn modelId="{D621D199-26F5-48C7-B1F2-610BCACF1018}" type="presOf" srcId="{6AAE2598-FCEE-4034-BC29-9848001668AC}" destId="{21687E18-8C64-4971-A2BC-EC235AC689BB}" srcOrd="0" destOrd="0" presId="urn:microsoft.com/office/officeart/2005/8/layout/cycle6"/>
    <dgm:cxn modelId="{6207B047-6B85-445C-8B88-49261990B5B4}" srcId="{86DFC27C-B737-44A0-85B9-0201E5B69EBD}" destId="{4D1FD330-6F21-4B7A-B307-99EA13676504}" srcOrd="3" destOrd="0" parTransId="{D98181A2-BB0B-4544-9CAA-2F3E08860AEA}" sibTransId="{BEE3F4BD-82F8-4243-B61C-F736C032CDF5}"/>
    <dgm:cxn modelId="{3C477812-E651-4189-804E-E45847F1FE7D}" type="presParOf" srcId="{AD7C14F6-2602-4FCF-B007-AD662440AC70}" destId="{51A3B72D-804A-4F14-ADE9-E4A10EA0963A}" srcOrd="0" destOrd="0" presId="urn:microsoft.com/office/officeart/2005/8/layout/cycle6"/>
    <dgm:cxn modelId="{232ED71F-D112-46D0-94B2-19C8AA4EA4F5}" type="presParOf" srcId="{AD7C14F6-2602-4FCF-B007-AD662440AC70}" destId="{8ACA7D1A-AA6A-4029-B4C9-8A6EE617E34E}" srcOrd="1" destOrd="0" presId="urn:microsoft.com/office/officeart/2005/8/layout/cycle6"/>
    <dgm:cxn modelId="{19A68071-BE6A-497D-A23B-BAD88B1ECB50}" type="presParOf" srcId="{AD7C14F6-2602-4FCF-B007-AD662440AC70}" destId="{0E502B3C-CF76-4761-9374-C4A2A25A9776}" srcOrd="2" destOrd="0" presId="urn:microsoft.com/office/officeart/2005/8/layout/cycle6"/>
    <dgm:cxn modelId="{62B1E6E0-047E-43DE-8494-3B5E2619D536}" type="presParOf" srcId="{AD7C14F6-2602-4FCF-B007-AD662440AC70}" destId="{5BF15E55-4955-481B-AE63-EF769304CF6C}" srcOrd="3" destOrd="0" presId="urn:microsoft.com/office/officeart/2005/8/layout/cycle6"/>
    <dgm:cxn modelId="{9F3E23F4-BA7C-4AE1-B052-5B1D2C6FC0D6}" type="presParOf" srcId="{AD7C14F6-2602-4FCF-B007-AD662440AC70}" destId="{45ED0546-AF70-4117-86BE-DEFEED08F87F}" srcOrd="4" destOrd="0" presId="urn:microsoft.com/office/officeart/2005/8/layout/cycle6"/>
    <dgm:cxn modelId="{F2EFE941-A678-4DBD-8450-80FBAAEB2F63}" type="presParOf" srcId="{AD7C14F6-2602-4FCF-B007-AD662440AC70}" destId="{270F972D-FB91-44B0-A204-37370A0FCCAE}" srcOrd="5" destOrd="0" presId="urn:microsoft.com/office/officeart/2005/8/layout/cycle6"/>
    <dgm:cxn modelId="{77976514-DFFE-49A0-9C2A-0C0C40EA4DEC}" type="presParOf" srcId="{AD7C14F6-2602-4FCF-B007-AD662440AC70}" destId="{91155A5B-843E-4B33-8A07-48D6BCD6DAB1}" srcOrd="6" destOrd="0" presId="urn:microsoft.com/office/officeart/2005/8/layout/cycle6"/>
    <dgm:cxn modelId="{B15AC132-C971-433F-BECA-A34F9494D835}" type="presParOf" srcId="{AD7C14F6-2602-4FCF-B007-AD662440AC70}" destId="{C8170BE4-B300-4D35-8F5E-7DE6BE514467}" srcOrd="7" destOrd="0" presId="urn:microsoft.com/office/officeart/2005/8/layout/cycle6"/>
    <dgm:cxn modelId="{691FF214-F712-422A-9D48-E34179C15A9D}" type="presParOf" srcId="{AD7C14F6-2602-4FCF-B007-AD662440AC70}" destId="{84C3CA6B-8DF4-4507-A097-1F45115BDE48}" srcOrd="8" destOrd="0" presId="urn:microsoft.com/office/officeart/2005/8/layout/cycle6"/>
    <dgm:cxn modelId="{355DCB1C-305B-4DB9-87B3-081157CE8E71}" type="presParOf" srcId="{AD7C14F6-2602-4FCF-B007-AD662440AC70}" destId="{77EA3B1D-2768-4685-88F4-FEAED2C09544}" srcOrd="9" destOrd="0" presId="urn:microsoft.com/office/officeart/2005/8/layout/cycle6"/>
    <dgm:cxn modelId="{3362591C-1759-4E10-8BE3-E00DB0BE7AFB}" type="presParOf" srcId="{AD7C14F6-2602-4FCF-B007-AD662440AC70}" destId="{23ECF9E4-CD5F-4AC5-880B-45C94CE9CBB9}" srcOrd="10" destOrd="0" presId="urn:microsoft.com/office/officeart/2005/8/layout/cycle6"/>
    <dgm:cxn modelId="{36E44DC5-3A53-461A-B1E9-66419E8EF2CF}" type="presParOf" srcId="{AD7C14F6-2602-4FCF-B007-AD662440AC70}" destId="{85650EE1-7BCB-4F83-8982-1FD31BCA4F3C}" srcOrd="11" destOrd="0" presId="urn:microsoft.com/office/officeart/2005/8/layout/cycle6"/>
    <dgm:cxn modelId="{294235A6-4E79-4259-98A8-4F3BEB701B20}" type="presParOf" srcId="{AD7C14F6-2602-4FCF-B007-AD662440AC70}" destId="{64DE6EA3-D5C1-4444-967A-8299DA146241}" srcOrd="12" destOrd="0" presId="urn:microsoft.com/office/officeart/2005/8/layout/cycle6"/>
    <dgm:cxn modelId="{103078E0-61BE-4D48-AFAF-E12E45F2D644}" type="presParOf" srcId="{AD7C14F6-2602-4FCF-B007-AD662440AC70}" destId="{9719E140-A755-4B4D-A22A-F27FE09FABBC}" srcOrd="13" destOrd="0" presId="urn:microsoft.com/office/officeart/2005/8/layout/cycle6"/>
    <dgm:cxn modelId="{D2C5798F-1D50-43BB-A544-09192996DC52}" type="presParOf" srcId="{AD7C14F6-2602-4FCF-B007-AD662440AC70}" destId="{DB49D575-C540-4406-94B7-E69B619757DA}" srcOrd="14" destOrd="0" presId="urn:microsoft.com/office/officeart/2005/8/layout/cycle6"/>
    <dgm:cxn modelId="{610B33F9-5763-48BF-8505-25754CE9A8F2}" type="presParOf" srcId="{AD7C14F6-2602-4FCF-B007-AD662440AC70}" destId="{AE77FEA3-418A-4C38-B1BE-FC6AD16B0753}" srcOrd="15" destOrd="0" presId="urn:microsoft.com/office/officeart/2005/8/layout/cycle6"/>
    <dgm:cxn modelId="{1A636BEB-D90F-4D85-BB71-BF729F60C7A4}" type="presParOf" srcId="{AD7C14F6-2602-4FCF-B007-AD662440AC70}" destId="{7ED94A65-D9A0-4284-9009-D7DA96144286}" srcOrd="16" destOrd="0" presId="urn:microsoft.com/office/officeart/2005/8/layout/cycle6"/>
    <dgm:cxn modelId="{24B3ACB3-A852-4705-B011-52E92D2E0297}" type="presParOf" srcId="{AD7C14F6-2602-4FCF-B007-AD662440AC70}" destId="{8E636BFA-99EE-4A9A-A872-92FE4E2882A9}" srcOrd="17" destOrd="0" presId="urn:microsoft.com/office/officeart/2005/8/layout/cycle6"/>
    <dgm:cxn modelId="{A96A4DD9-21BE-49D6-BD8A-108B1BCBE646}" type="presParOf" srcId="{AD7C14F6-2602-4FCF-B007-AD662440AC70}" destId="{8263863A-4476-4E2B-8DA1-D22193B2DB07}" srcOrd="18" destOrd="0" presId="urn:microsoft.com/office/officeart/2005/8/layout/cycle6"/>
    <dgm:cxn modelId="{7E211CF7-5275-4F4D-9AFB-2844A921ACF6}" type="presParOf" srcId="{AD7C14F6-2602-4FCF-B007-AD662440AC70}" destId="{927D472D-91A7-4BF6-9656-DD5EE58A76C0}" srcOrd="19" destOrd="0" presId="urn:microsoft.com/office/officeart/2005/8/layout/cycle6"/>
    <dgm:cxn modelId="{AA8EABD2-5BA4-47F5-AEF8-5BE003E63302}" type="presParOf" srcId="{AD7C14F6-2602-4FCF-B007-AD662440AC70}" destId="{30647E24-87A5-4E35-ADD1-71C040A13149}" srcOrd="20" destOrd="0" presId="urn:microsoft.com/office/officeart/2005/8/layout/cycle6"/>
    <dgm:cxn modelId="{C11D5F6D-1AF8-4BC3-BB02-7FFC4CB6F089}" type="presParOf" srcId="{AD7C14F6-2602-4FCF-B007-AD662440AC70}" destId="{06DCE904-255A-4EA8-887F-7BE3D97941C2}" srcOrd="21" destOrd="0" presId="urn:microsoft.com/office/officeart/2005/8/layout/cycle6"/>
    <dgm:cxn modelId="{B818A219-A359-4C91-B4F3-828D089FAC81}" type="presParOf" srcId="{AD7C14F6-2602-4FCF-B007-AD662440AC70}" destId="{85D068C7-0917-42B6-9C5F-72312DB4067E}" srcOrd="22" destOrd="0" presId="urn:microsoft.com/office/officeart/2005/8/layout/cycle6"/>
    <dgm:cxn modelId="{AD36F164-CD97-4B41-B67C-C592DA70F822}" type="presParOf" srcId="{AD7C14F6-2602-4FCF-B007-AD662440AC70}" destId="{21687E18-8C64-4971-A2BC-EC235AC689BB}" srcOrd="23"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3BBCAB-0AFF-49ED-ABC0-858A6F683D0F}" type="doc">
      <dgm:prSet loTypeId="urn:microsoft.com/office/officeart/2005/8/layout/cycle8" loCatId="cycle" qsTypeId="urn:microsoft.com/office/officeart/2005/8/quickstyle/simple5" qsCatId="simple" csTypeId="urn:microsoft.com/office/officeart/2005/8/colors/accent2_2" csCatId="accent2" phldr="1"/>
      <dgm:spPr/>
    </dgm:pt>
    <dgm:pt modelId="{E3ECD0FD-41C9-4378-B397-06C64D31E0EC}">
      <dgm:prSet phldrT="[Текст]" custT="1"/>
      <dgm:spPr/>
      <dgm:t>
        <a:bodyPr/>
        <a:lstStyle/>
        <a:p>
          <a:r>
            <a:rPr lang="ru-RU" sz="1400" b="1" dirty="0" err="1" smtClean="0"/>
            <a:t>Можливість</a:t>
          </a:r>
          <a:r>
            <a:rPr lang="ru-RU" sz="1400" b="1" dirty="0" smtClean="0"/>
            <a:t> </a:t>
          </a:r>
          <a:r>
            <a:rPr lang="ru-RU" sz="1400" b="1" dirty="0" err="1" smtClean="0"/>
            <a:t>реалізації</a:t>
          </a:r>
          <a:r>
            <a:rPr lang="ru-RU" sz="1400" b="1" dirty="0" smtClean="0"/>
            <a:t> </a:t>
          </a:r>
          <a:r>
            <a:rPr lang="ru-RU" sz="1400" b="1" dirty="0" err="1" smtClean="0"/>
            <a:t>здібностей</a:t>
          </a:r>
          <a:r>
            <a:rPr lang="ru-RU" sz="1400" b="1" dirty="0" smtClean="0"/>
            <a:t> </a:t>
          </a:r>
          <a:r>
            <a:rPr lang="ru-RU" sz="1400" b="1" dirty="0" err="1" smtClean="0"/>
            <a:t>дітей</a:t>
          </a:r>
          <a:r>
            <a:rPr lang="ru-RU" sz="1400" b="1" dirty="0" smtClean="0"/>
            <a:t> у </a:t>
          </a:r>
          <a:r>
            <a:rPr lang="ru-RU" sz="1400" b="1" dirty="0" err="1" smtClean="0"/>
            <a:t>гуртках</a:t>
          </a:r>
          <a:r>
            <a:rPr lang="ru-RU" sz="1400" b="1" dirty="0" smtClean="0"/>
            <a:t>, </a:t>
          </a:r>
          <a:r>
            <a:rPr lang="ru-RU" sz="1400" b="1" dirty="0" err="1" smtClean="0"/>
            <a:t>студіях</a:t>
          </a:r>
          <a:r>
            <a:rPr lang="ru-RU" sz="1400" b="1" dirty="0" smtClean="0"/>
            <a:t>,  </a:t>
          </a:r>
          <a:r>
            <a:rPr lang="ru-RU" sz="1400" b="1" dirty="0" err="1" smtClean="0"/>
            <a:t>турнірах</a:t>
          </a:r>
          <a:r>
            <a:rPr lang="ru-RU" sz="1400" b="1" dirty="0" smtClean="0"/>
            <a:t> в конкурсах </a:t>
          </a:r>
          <a:r>
            <a:rPr lang="ru-RU" sz="1400" b="1" dirty="0" err="1" smtClean="0"/>
            <a:t>олімпіадах</a:t>
          </a:r>
          <a:r>
            <a:rPr lang="ru-RU" sz="1400" b="1" dirty="0" smtClean="0"/>
            <a:t> </a:t>
          </a:r>
          <a:r>
            <a:rPr lang="en-US" sz="1400" b="1" dirty="0" smtClean="0"/>
            <a:t>M</a:t>
          </a:r>
          <a:r>
            <a:rPr lang="ru-RU" sz="1400" b="1" dirty="0" smtClean="0"/>
            <a:t>АН.</a:t>
          </a:r>
          <a:endParaRPr lang="uk-UA" sz="1400" b="1" dirty="0"/>
        </a:p>
      </dgm:t>
    </dgm:pt>
    <dgm:pt modelId="{10B9553E-6727-486B-9A95-10EBE7114F33}" type="parTrans" cxnId="{CFBD338F-7165-445A-9703-E18B33A03C16}">
      <dgm:prSet/>
      <dgm:spPr/>
      <dgm:t>
        <a:bodyPr/>
        <a:lstStyle/>
        <a:p>
          <a:endParaRPr lang="uk-UA"/>
        </a:p>
      </dgm:t>
    </dgm:pt>
    <dgm:pt modelId="{9E78A9D7-D02A-401D-A2C1-921FEB0B491F}" type="sibTrans" cxnId="{CFBD338F-7165-445A-9703-E18B33A03C16}">
      <dgm:prSet/>
      <dgm:spPr/>
      <dgm:t>
        <a:bodyPr/>
        <a:lstStyle/>
        <a:p>
          <a:endParaRPr lang="uk-UA"/>
        </a:p>
      </dgm:t>
    </dgm:pt>
    <dgm:pt modelId="{498D1492-EE26-4BAB-BA55-D1211841D951}">
      <dgm:prSet phldrT="[Текст]" custT="1"/>
      <dgm:spPr/>
      <dgm:t>
        <a:bodyPr/>
        <a:lstStyle/>
        <a:p>
          <a:r>
            <a:rPr lang="uk-UA" sz="1400" b="1" dirty="0" smtClean="0"/>
            <a:t>К</a:t>
          </a:r>
          <a:r>
            <a:rPr lang="ru-RU" sz="1400" b="1" dirty="0" err="1" smtClean="0"/>
            <a:t>омфортні</a:t>
          </a:r>
          <a:r>
            <a:rPr lang="ru-RU" sz="1400" b="1" dirty="0" smtClean="0"/>
            <a:t> </a:t>
          </a:r>
          <a:r>
            <a:rPr lang="ru-RU" sz="1400" b="1" dirty="0" err="1" smtClean="0"/>
            <a:t>умови</a:t>
          </a:r>
          <a:r>
            <a:rPr lang="ru-RU" sz="1400" b="1" dirty="0" smtClean="0"/>
            <a:t> </a:t>
          </a:r>
          <a:r>
            <a:rPr lang="ru-RU" sz="1400" b="1" dirty="0" err="1" smtClean="0"/>
            <a:t>навчання</a:t>
          </a:r>
          <a:r>
            <a:rPr lang="ru-RU" sz="1400" b="1" dirty="0" smtClean="0"/>
            <a:t>, зона </a:t>
          </a:r>
          <a:r>
            <a:rPr lang="ru-RU" sz="1400" b="1" dirty="0" err="1" smtClean="0"/>
            <a:t>відпочинку</a:t>
          </a:r>
          <a:r>
            <a:rPr lang="ru-RU" sz="1400" b="1" dirty="0" smtClean="0"/>
            <a:t>, </a:t>
          </a:r>
          <a:r>
            <a:rPr lang="ru-RU" sz="1400" b="1" dirty="0" err="1" smtClean="0"/>
            <a:t>добрих</a:t>
          </a:r>
          <a:r>
            <a:rPr lang="ru-RU" sz="1400" b="1" dirty="0" smtClean="0"/>
            <a:t> </a:t>
          </a:r>
          <a:r>
            <a:rPr lang="ru-RU" sz="1400" b="1" dirty="0" err="1" smtClean="0"/>
            <a:t>класних</a:t>
          </a:r>
          <a:r>
            <a:rPr lang="ru-RU" sz="1400" b="1" dirty="0" smtClean="0"/>
            <a:t> </a:t>
          </a:r>
          <a:r>
            <a:rPr lang="ru-RU" sz="1400" b="1" dirty="0" err="1" smtClean="0"/>
            <a:t>керівників</a:t>
          </a:r>
          <a:r>
            <a:rPr lang="ru-RU" sz="1400" b="1" dirty="0" smtClean="0"/>
            <a:t>, </a:t>
          </a:r>
          <a:r>
            <a:rPr lang="ru-RU" sz="1400" b="1" dirty="0" err="1" smtClean="0"/>
            <a:t>учителів</a:t>
          </a:r>
          <a:r>
            <a:rPr lang="ru-RU" sz="1400" b="1" dirty="0" smtClean="0"/>
            <a:t>.</a:t>
          </a:r>
        </a:p>
        <a:p>
          <a:endParaRPr lang="uk-UA" sz="1300" dirty="0"/>
        </a:p>
      </dgm:t>
    </dgm:pt>
    <dgm:pt modelId="{86E52695-2886-4EE3-805F-71962F9CA47E}" type="parTrans" cxnId="{3EC2A671-C2EE-42C6-A442-28BB63689BE6}">
      <dgm:prSet/>
      <dgm:spPr/>
      <dgm:t>
        <a:bodyPr/>
        <a:lstStyle/>
        <a:p>
          <a:endParaRPr lang="uk-UA"/>
        </a:p>
      </dgm:t>
    </dgm:pt>
    <dgm:pt modelId="{13BA4B6C-CC4E-4E66-B213-5855AAE4DF1F}" type="sibTrans" cxnId="{3EC2A671-C2EE-42C6-A442-28BB63689BE6}">
      <dgm:prSet/>
      <dgm:spPr/>
      <dgm:t>
        <a:bodyPr/>
        <a:lstStyle/>
        <a:p>
          <a:endParaRPr lang="uk-UA"/>
        </a:p>
      </dgm:t>
    </dgm:pt>
    <dgm:pt modelId="{98E0F716-2B15-4CD1-970E-D3882474D46E}">
      <dgm:prSet phldrT="[Текст]" custT="1"/>
      <dgm:spPr/>
      <dgm:t>
        <a:bodyPr/>
        <a:lstStyle/>
        <a:p>
          <a:r>
            <a:rPr lang="ru-RU" sz="1400" b="1" dirty="0" err="1" smtClean="0"/>
            <a:t>Якісну</a:t>
          </a:r>
          <a:r>
            <a:rPr lang="ru-RU" sz="1400" b="1" dirty="0" smtClean="0"/>
            <a:t> </a:t>
          </a:r>
          <a:r>
            <a:rPr lang="ru-RU" sz="1400" b="1" dirty="0" err="1" smtClean="0"/>
            <a:t>освіту</a:t>
          </a:r>
          <a:r>
            <a:rPr lang="ru-RU" sz="1400" b="1" dirty="0" smtClean="0"/>
            <a:t> та </a:t>
          </a:r>
          <a:r>
            <a:rPr lang="ru-RU" sz="1400" b="1" dirty="0" err="1" smtClean="0"/>
            <a:t>можливість</a:t>
          </a:r>
          <a:r>
            <a:rPr lang="ru-RU" sz="1400" b="1" dirty="0" smtClean="0"/>
            <a:t> </a:t>
          </a:r>
          <a:r>
            <a:rPr lang="ru-RU" sz="1400" b="1" dirty="0" err="1" smtClean="0"/>
            <a:t>вступу</a:t>
          </a:r>
          <a:r>
            <a:rPr lang="ru-RU" sz="1400" b="1" dirty="0" smtClean="0"/>
            <a:t> </a:t>
          </a:r>
          <a:r>
            <a:rPr lang="ru-RU" sz="1400" b="1" dirty="0" err="1" smtClean="0"/>
            <a:t>дітей</a:t>
          </a:r>
          <a:r>
            <a:rPr lang="ru-RU" sz="1400" b="1" dirty="0" smtClean="0"/>
            <a:t> до ВНЗ </a:t>
          </a:r>
          <a:r>
            <a:rPr lang="ru-RU" sz="1400" b="1" dirty="0" err="1" smtClean="0"/>
            <a:t>зацікавленість</a:t>
          </a:r>
          <a:r>
            <a:rPr lang="ru-RU" sz="1400" b="1" dirty="0" smtClean="0"/>
            <a:t> у </a:t>
          </a:r>
          <a:r>
            <a:rPr lang="ru-RU" sz="1400" b="1" dirty="0" err="1" smtClean="0"/>
            <a:t>високій</a:t>
          </a:r>
          <a:r>
            <a:rPr lang="ru-RU" sz="1400" b="1" dirty="0" smtClean="0"/>
            <a:t> </a:t>
          </a:r>
          <a:r>
            <a:rPr lang="ru-RU" sz="1400" b="1" dirty="0" err="1" smtClean="0"/>
            <a:t>кваліфікації</a:t>
          </a:r>
          <a:r>
            <a:rPr lang="ru-RU" sz="1400" b="1" dirty="0" smtClean="0"/>
            <a:t> </a:t>
          </a:r>
          <a:r>
            <a:rPr lang="ru-RU" sz="1400" b="1" dirty="0" err="1" smtClean="0"/>
            <a:t>педагогів</a:t>
          </a:r>
          <a:r>
            <a:rPr lang="ru-RU" sz="1400" b="1" dirty="0" smtClean="0"/>
            <a:t>.</a:t>
          </a:r>
          <a:endParaRPr lang="uk-UA" sz="1400" b="1" dirty="0"/>
        </a:p>
      </dgm:t>
    </dgm:pt>
    <dgm:pt modelId="{C3E80BC4-DFF0-4ED0-8EFD-AF2D07017928}" type="parTrans" cxnId="{D2AEDC50-C84F-4710-B2F4-A2AC2E4FF7A6}">
      <dgm:prSet/>
      <dgm:spPr/>
      <dgm:t>
        <a:bodyPr/>
        <a:lstStyle/>
        <a:p>
          <a:endParaRPr lang="uk-UA"/>
        </a:p>
      </dgm:t>
    </dgm:pt>
    <dgm:pt modelId="{705F4A8A-9FFF-4ECB-A967-4B9E5D0D1237}" type="sibTrans" cxnId="{D2AEDC50-C84F-4710-B2F4-A2AC2E4FF7A6}">
      <dgm:prSet/>
      <dgm:spPr/>
      <dgm:t>
        <a:bodyPr/>
        <a:lstStyle/>
        <a:p>
          <a:endParaRPr lang="uk-UA"/>
        </a:p>
      </dgm:t>
    </dgm:pt>
    <dgm:pt modelId="{0567FCC6-3CF9-4FF4-85EF-0910B801EEA8}" type="pres">
      <dgm:prSet presAssocID="{5F3BBCAB-0AFF-49ED-ABC0-858A6F683D0F}" presName="compositeShape" presStyleCnt="0">
        <dgm:presLayoutVars>
          <dgm:chMax val="7"/>
          <dgm:dir/>
          <dgm:resizeHandles val="exact"/>
        </dgm:presLayoutVars>
      </dgm:prSet>
      <dgm:spPr/>
    </dgm:pt>
    <dgm:pt modelId="{3B70E00F-26A5-4665-B70C-156C6C5F6C6A}" type="pres">
      <dgm:prSet presAssocID="{5F3BBCAB-0AFF-49ED-ABC0-858A6F683D0F}" presName="wedge1" presStyleLbl="node1" presStyleIdx="0" presStyleCnt="3" custLinFactNeighborX="3033" custLinFactNeighborY="-4441"/>
      <dgm:spPr/>
      <dgm:t>
        <a:bodyPr/>
        <a:lstStyle/>
        <a:p>
          <a:endParaRPr lang="uk-UA"/>
        </a:p>
      </dgm:t>
    </dgm:pt>
    <dgm:pt modelId="{111AFDF7-D32D-4A59-B334-1BD6204F67C5}" type="pres">
      <dgm:prSet presAssocID="{5F3BBCAB-0AFF-49ED-ABC0-858A6F683D0F}" presName="dummy1a" presStyleCnt="0"/>
      <dgm:spPr/>
    </dgm:pt>
    <dgm:pt modelId="{F7CE834B-2B17-42BD-82FF-3CBDF2BF8702}" type="pres">
      <dgm:prSet presAssocID="{5F3BBCAB-0AFF-49ED-ABC0-858A6F683D0F}" presName="dummy1b" presStyleCnt="0"/>
      <dgm:spPr/>
    </dgm:pt>
    <dgm:pt modelId="{59E414A4-AD4F-43E2-B968-50C4BFC0012B}" type="pres">
      <dgm:prSet presAssocID="{5F3BBCAB-0AFF-49ED-ABC0-858A6F683D0F}" presName="wedge1Tx" presStyleLbl="node1" presStyleIdx="0" presStyleCnt="3">
        <dgm:presLayoutVars>
          <dgm:chMax val="0"/>
          <dgm:chPref val="0"/>
          <dgm:bulletEnabled val="1"/>
        </dgm:presLayoutVars>
      </dgm:prSet>
      <dgm:spPr/>
      <dgm:t>
        <a:bodyPr/>
        <a:lstStyle/>
        <a:p>
          <a:endParaRPr lang="uk-UA"/>
        </a:p>
      </dgm:t>
    </dgm:pt>
    <dgm:pt modelId="{B0E18D0C-BE90-432A-901D-4DBABCB02E73}" type="pres">
      <dgm:prSet presAssocID="{5F3BBCAB-0AFF-49ED-ABC0-858A6F683D0F}" presName="wedge2" presStyleLbl="node1" presStyleIdx="1" presStyleCnt="3" custLinFactNeighborX="2343" custLinFactNeighborY="-4162"/>
      <dgm:spPr/>
      <dgm:t>
        <a:bodyPr/>
        <a:lstStyle/>
        <a:p>
          <a:endParaRPr lang="uk-UA"/>
        </a:p>
      </dgm:t>
    </dgm:pt>
    <dgm:pt modelId="{27C6AA7D-EF89-4912-A1A8-4C0056934DB2}" type="pres">
      <dgm:prSet presAssocID="{5F3BBCAB-0AFF-49ED-ABC0-858A6F683D0F}" presName="dummy2a" presStyleCnt="0"/>
      <dgm:spPr/>
    </dgm:pt>
    <dgm:pt modelId="{C201BEA1-5F61-4025-A9A2-981517243EEF}" type="pres">
      <dgm:prSet presAssocID="{5F3BBCAB-0AFF-49ED-ABC0-858A6F683D0F}" presName="dummy2b" presStyleCnt="0"/>
      <dgm:spPr/>
    </dgm:pt>
    <dgm:pt modelId="{4073E1DE-BFDB-48D3-B631-1E20C1B61237}" type="pres">
      <dgm:prSet presAssocID="{5F3BBCAB-0AFF-49ED-ABC0-858A6F683D0F}" presName="wedge2Tx" presStyleLbl="node1" presStyleIdx="1" presStyleCnt="3">
        <dgm:presLayoutVars>
          <dgm:chMax val="0"/>
          <dgm:chPref val="0"/>
          <dgm:bulletEnabled val="1"/>
        </dgm:presLayoutVars>
      </dgm:prSet>
      <dgm:spPr/>
      <dgm:t>
        <a:bodyPr/>
        <a:lstStyle/>
        <a:p>
          <a:endParaRPr lang="uk-UA"/>
        </a:p>
      </dgm:t>
    </dgm:pt>
    <dgm:pt modelId="{7426ED0B-3C69-41A8-A97A-9B1333BA792B}" type="pres">
      <dgm:prSet presAssocID="{5F3BBCAB-0AFF-49ED-ABC0-858A6F683D0F}" presName="wedge3" presStyleLbl="node1" presStyleIdx="2" presStyleCnt="3" custLinFactNeighborX="1105" custLinFactNeighborY="-4441"/>
      <dgm:spPr/>
      <dgm:t>
        <a:bodyPr/>
        <a:lstStyle/>
        <a:p>
          <a:endParaRPr lang="uk-UA"/>
        </a:p>
      </dgm:t>
    </dgm:pt>
    <dgm:pt modelId="{363C3F25-F21C-414A-AA18-7FFEC20AF93C}" type="pres">
      <dgm:prSet presAssocID="{5F3BBCAB-0AFF-49ED-ABC0-858A6F683D0F}" presName="dummy3a" presStyleCnt="0"/>
      <dgm:spPr/>
    </dgm:pt>
    <dgm:pt modelId="{BD3ED020-25BC-4554-906D-6B201AC614B1}" type="pres">
      <dgm:prSet presAssocID="{5F3BBCAB-0AFF-49ED-ABC0-858A6F683D0F}" presName="dummy3b" presStyleCnt="0"/>
      <dgm:spPr/>
    </dgm:pt>
    <dgm:pt modelId="{04FBF756-98C5-4E24-959E-8A7F48FE66E7}" type="pres">
      <dgm:prSet presAssocID="{5F3BBCAB-0AFF-49ED-ABC0-858A6F683D0F}" presName="wedge3Tx" presStyleLbl="node1" presStyleIdx="2" presStyleCnt="3">
        <dgm:presLayoutVars>
          <dgm:chMax val="0"/>
          <dgm:chPref val="0"/>
          <dgm:bulletEnabled val="1"/>
        </dgm:presLayoutVars>
      </dgm:prSet>
      <dgm:spPr/>
      <dgm:t>
        <a:bodyPr/>
        <a:lstStyle/>
        <a:p>
          <a:endParaRPr lang="uk-UA"/>
        </a:p>
      </dgm:t>
    </dgm:pt>
    <dgm:pt modelId="{6608E3EE-7F5D-41CF-A97B-5F2A55DF57E0}" type="pres">
      <dgm:prSet presAssocID="{9E78A9D7-D02A-401D-A2C1-921FEB0B491F}" presName="arrowWedge1" presStyleLbl="fgSibTrans2D1" presStyleIdx="0" presStyleCnt="3"/>
      <dgm:spPr/>
    </dgm:pt>
    <dgm:pt modelId="{FECF98F7-CBB8-447C-97BD-EFD9F69E8827}" type="pres">
      <dgm:prSet presAssocID="{13BA4B6C-CC4E-4E66-B213-5855AAE4DF1F}" presName="arrowWedge2" presStyleLbl="fgSibTrans2D1" presStyleIdx="1" presStyleCnt="3"/>
      <dgm:spPr/>
    </dgm:pt>
    <dgm:pt modelId="{1662CCC9-014D-4AD5-9744-FB63C38F31A5}" type="pres">
      <dgm:prSet presAssocID="{705F4A8A-9FFF-4ECB-A967-4B9E5D0D1237}" presName="arrowWedge3" presStyleLbl="fgSibTrans2D1" presStyleIdx="2" presStyleCnt="3"/>
      <dgm:spPr/>
    </dgm:pt>
  </dgm:ptLst>
  <dgm:cxnLst>
    <dgm:cxn modelId="{CFBD338F-7165-445A-9703-E18B33A03C16}" srcId="{5F3BBCAB-0AFF-49ED-ABC0-858A6F683D0F}" destId="{E3ECD0FD-41C9-4378-B397-06C64D31E0EC}" srcOrd="0" destOrd="0" parTransId="{10B9553E-6727-486B-9A95-10EBE7114F33}" sibTransId="{9E78A9D7-D02A-401D-A2C1-921FEB0B491F}"/>
    <dgm:cxn modelId="{935B6E05-5BAD-4E5E-9440-445A64AAD836}" type="presOf" srcId="{98E0F716-2B15-4CD1-970E-D3882474D46E}" destId="{04FBF756-98C5-4E24-959E-8A7F48FE66E7}" srcOrd="1" destOrd="0" presId="urn:microsoft.com/office/officeart/2005/8/layout/cycle8"/>
    <dgm:cxn modelId="{DF595ED3-6183-4567-85C2-A9EA0AA8BD4E}" type="presOf" srcId="{498D1492-EE26-4BAB-BA55-D1211841D951}" destId="{4073E1DE-BFDB-48D3-B631-1E20C1B61237}" srcOrd="1" destOrd="0" presId="urn:microsoft.com/office/officeart/2005/8/layout/cycle8"/>
    <dgm:cxn modelId="{3EC2A671-C2EE-42C6-A442-28BB63689BE6}" srcId="{5F3BBCAB-0AFF-49ED-ABC0-858A6F683D0F}" destId="{498D1492-EE26-4BAB-BA55-D1211841D951}" srcOrd="1" destOrd="0" parTransId="{86E52695-2886-4EE3-805F-71962F9CA47E}" sibTransId="{13BA4B6C-CC4E-4E66-B213-5855AAE4DF1F}"/>
    <dgm:cxn modelId="{B36984DF-545C-4548-B4B6-E0DD61AE25EE}" type="presOf" srcId="{E3ECD0FD-41C9-4378-B397-06C64D31E0EC}" destId="{59E414A4-AD4F-43E2-B968-50C4BFC0012B}" srcOrd="1" destOrd="0" presId="urn:microsoft.com/office/officeart/2005/8/layout/cycle8"/>
    <dgm:cxn modelId="{58A5EFCB-5F3F-4B86-AE91-C5841F8C5D8C}" type="presOf" srcId="{98E0F716-2B15-4CD1-970E-D3882474D46E}" destId="{7426ED0B-3C69-41A8-A97A-9B1333BA792B}" srcOrd="0" destOrd="0" presId="urn:microsoft.com/office/officeart/2005/8/layout/cycle8"/>
    <dgm:cxn modelId="{B0566731-3F43-4C57-90C7-63C931CE9485}" type="presOf" srcId="{E3ECD0FD-41C9-4378-B397-06C64D31E0EC}" destId="{3B70E00F-26A5-4665-B70C-156C6C5F6C6A}" srcOrd="0" destOrd="0" presId="urn:microsoft.com/office/officeart/2005/8/layout/cycle8"/>
    <dgm:cxn modelId="{795D2306-3D85-4C22-8C2F-474DF4354205}" type="presOf" srcId="{498D1492-EE26-4BAB-BA55-D1211841D951}" destId="{B0E18D0C-BE90-432A-901D-4DBABCB02E73}" srcOrd="0" destOrd="0" presId="urn:microsoft.com/office/officeart/2005/8/layout/cycle8"/>
    <dgm:cxn modelId="{307BF876-A39C-4E49-BE57-CFBEAF3F255A}" type="presOf" srcId="{5F3BBCAB-0AFF-49ED-ABC0-858A6F683D0F}" destId="{0567FCC6-3CF9-4FF4-85EF-0910B801EEA8}" srcOrd="0" destOrd="0" presId="urn:microsoft.com/office/officeart/2005/8/layout/cycle8"/>
    <dgm:cxn modelId="{D2AEDC50-C84F-4710-B2F4-A2AC2E4FF7A6}" srcId="{5F3BBCAB-0AFF-49ED-ABC0-858A6F683D0F}" destId="{98E0F716-2B15-4CD1-970E-D3882474D46E}" srcOrd="2" destOrd="0" parTransId="{C3E80BC4-DFF0-4ED0-8EFD-AF2D07017928}" sibTransId="{705F4A8A-9FFF-4ECB-A967-4B9E5D0D1237}"/>
    <dgm:cxn modelId="{107A9BDD-45DD-4A41-86BD-8402FC475A63}" type="presParOf" srcId="{0567FCC6-3CF9-4FF4-85EF-0910B801EEA8}" destId="{3B70E00F-26A5-4665-B70C-156C6C5F6C6A}" srcOrd="0" destOrd="0" presId="urn:microsoft.com/office/officeart/2005/8/layout/cycle8"/>
    <dgm:cxn modelId="{E640193D-102F-495C-A52D-ED3840BC31B3}" type="presParOf" srcId="{0567FCC6-3CF9-4FF4-85EF-0910B801EEA8}" destId="{111AFDF7-D32D-4A59-B334-1BD6204F67C5}" srcOrd="1" destOrd="0" presId="urn:microsoft.com/office/officeart/2005/8/layout/cycle8"/>
    <dgm:cxn modelId="{08437C80-AC41-48E8-8311-67CEBA129999}" type="presParOf" srcId="{0567FCC6-3CF9-4FF4-85EF-0910B801EEA8}" destId="{F7CE834B-2B17-42BD-82FF-3CBDF2BF8702}" srcOrd="2" destOrd="0" presId="urn:microsoft.com/office/officeart/2005/8/layout/cycle8"/>
    <dgm:cxn modelId="{F441DDCB-2024-465F-90C9-E70370190858}" type="presParOf" srcId="{0567FCC6-3CF9-4FF4-85EF-0910B801EEA8}" destId="{59E414A4-AD4F-43E2-B968-50C4BFC0012B}" srcOrd="3" destOrd="0" presId="urn:microsoft.com/office/officeart/2005/8/layout/cycle8"/>
    <dgm:cxn modelId="{5A9BD1FA-6FB9-4860-A853-067E311D4E5B}" type="presParOf" srcId="{0567FCC6-3CF9-4FF4-85EF-0910B801EEA8}" destId="{B0E18D0C-BE90-432A-901D-4DBABCB02E73}" srcOrd="4" destOrd="0" presId="urn:microsoft.com/office/officeart/2005/8/layout/cycle8"/>
    <dgm:cxn modelId="{4575E4BA-2D14-4F53-9A3D-7F4C7A4E06D9}" type="presParOf" srcId="{0567FCC6-3CF9-4FF4-85EF-0910B801EEA8}" destId="{27C6AA7D-EF89-4912-A1A8-4C0056934DB2}" srcOrd="5" destOrd="0" presId="urn:microsoft.com/office/officeart/2005/8/layout/cycle8"/>
    <dgm:cxn modelId="{7562E3E8-90DC-4C3A-8534-9164412EA712}" type="presParOf" srcId="{0567FCC6-3CF9-4FF4-85EF-0910B801EEA8}" destId="{C201BEA1-5F61-4025-A9A2-981517243EEF}" srcOrd="6" destOrd="0" presId="urn:microsoft.com/office/officeart/2005/8/layout/cycle8"/>
    <dgm:cxn modelId="{630D615F-B6FE-4C2E-8D59-A852724A5B31}" type="presParOf" srcId="{0567FCC6-3CF9-4FF4-85EF-0910B801EEA8}" destId="{4073E1DE-BFDB-48D3-B631-1E20C1B61237}" srcOrd="7" destOrd="0" presId="urn:microsoft.com/office/officeart/2005/8/layout/cycle8"/>
    <dgm:cxn modelId="{C8C847ED-79F6-47FF-A996-ED01D4496B27}" type="presParOf" srcId="{0567FCC6-3CF9-4FF4-85EF-0910B801EEA8}" destId="{7426ED0B-3C69-41A8-A97A-9B1333BA792B}" srcOrd="8" destOrd="0" presId="urn:microsoft.com/office/officeart/2005/8/layout/cycle8"/>
    <dgm:cxn modelId="{3755F171-09C9-4C3D-97D1-8927EB9D8805}" type="presParOf" srcId="{0567FCC6-3CF9-4FF4-85EF-0910B801EEA8}" destId="{363C3F25-F21C-414A-AA18-7FFEC20AF93C}" srcOrd="9" destOrd="0" presId="urn:microsoft.com/office/officeart/2005/8/layout/cycle8"/>
    <dgm:cxn modelId="{F1EBDC92-EBB6-42DF-8E71-5F8ED58DC2BB}" type="presParOf" srcId="{0567FCC6-3CF9-4FF4-85EF-0910B801EEA8}" destId="{BD3ED020-25BC-4554-906D-6B201AC614B1}" srcOrd="10" destOrd="0" presId="urn:microsoft.com/office/officeart/2005/8/layout/cycle8"/>
    <dgm:cxn modelId="{E8F093D3-4874-4F60-A35C-F43F5A409EA6}" type="presParOf" srcId="{0567FCC6-3CF9-4FF4-85EF-0910B801EEA8}" destId="{04FBF756-98C5-4E24-959E-8A7F48FE66E7}" srcOrd="11" destOrd="0" presId="urn:microsoft.com/office/officeart/2005/8/layout/cycle8"/>
    <dgm:cxn modelId="{F1BB039D-C060-44CE-913F-73032B26A834}" type="presParOf" srcId="{0567FCC6-3CF9-4FF4-85EF-0910B801EEA8}" destId="{6608E3EE-7F5D-41CF-A97B-5F2A55DF57E0}" srcOrd="12" destOrd="0" presId="urn:microsoft.com/office/officeart/2005/8/layout/cycle8"/>
    <dgm:cxn modelId="{852D64D8-4A95-42B3-8E32-2BB2D0F6AD53}" type="presParOf" srcId="{0567FCC6-3CF9-4FF4-85EF-0910B801EEA8}" destId="{FECF98F7-CBB8-447C-97BD-EFD9F69E8827}" srcOrd="13" destOrd="0" presId="urn:microsoft.com/office/officeart/2005/8/layout/cycle8"/>
    <dgm:cxn modelId="{70082473-46CE-451A-ABC7-9CE945C120B7}" type="presParOf" srcId="{0567FCC6-3CF9-4FF4-85EF-0910B801EEA8}" destId="{1662CCC9-014D-4AD5-9744-FB63C38F31A5}"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C1713D-7DDF-436F-A416-4B55CDE1E361}" type="doc">
      <dgm:prSet loTypeId="urn:microsoft.com/office/officeart/2005/8/layout/radial1" loCatId="cycle" qsTypeId="urn:microsoft.com/office/officeart/2005/8/quickstyle/simple5" qsCatId="simple" csTypeId="urn:microsoft.com/office/officeart/2005/8/colors/accent2_3" csCatId="accent2" phldr="1"/>
      <dgm:spPr/>
      <dgm:t>
        <a:bodyPr/>
        <a:lstStyle/>
        <a:p>
          <a:endParaRPr lang="ru-RU"/>
        </a:p>
      </dgm:t>
    </dgm:pt>
    <dgm:pt modelId="{FDE4DFAE-4EC3-46D1-9069-CC34B86884F9}">
      <dgm:prSet phldrT="[Текст]"/>
      <dgm:spPr/>
      <dgm:t>
        <a:bodyPr/>
        <a:lstStyle/>
        <a:p>
          <a:r>
            <a:rPr lang="ru-RU" b="0" u="none" strike="noStrike"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Очікування</a:t>
          </a:r>
          <a:r>
            <a:rPr lang="ru-RU" b="0" u="none" strike="noStrike"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 </a:t>
          </a:r>
          <a:r>
            <a:rPr lang="ru-RU" b="0" u="none" strike="noStrike"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учнів</a:t>
          </a:r>
          <a:endParaRPr lang="ru-RU" b="0" u="none"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FEF8E8A7-9F60-40C3-BE29-C8A315426E7D}" type="parTrans" cxnId="{75A45A63-4AA0-4F73-8CC6-10BF2819AA60}">
      <dgm:prSet/>
      <dgm:spPr/>
      <dgm:t>
        <a:bodyPr/>
        <a:lstStyle/>
        <a:p>
          <a:endParaRPr lang="ru-RU"/>
        </a:p>
      </dgm:t>
    </dgm:pt>
    <dgm:pt modelId="{26DEDA2B-8B61-42A9-8D1C-6EC5F51E067A}" type="sibTrans" cxnId="{75A45A63-4AA0-4F73-8CC6-10BF2819AA60}">
      <dgm:prSet/>
      <dgm:spPr/>
      <dgm:t>
        <a:bodyPr/>
        <a:lstStyle/>
        <a:p>
          <a:endParaRPr lang="ru-RU"/>
        </a:p>
      </dgm:t>
    </dgm:pt>
    <dgm:pt modelId="{6B73770D-7FBB-476B-A464-218FBCDCDA8B}">
      <dgm:prSet phldrT="[Текст]"/>
      <dgm:spPr/>
      <dgm:t>
        <a:bodyPr/>
        <a:lstStyle/>
        <a:p>
          <a:r>
            <a:rPr lang="ru-RU" b="1" dirty="0" err="1" smtClean="0"/>
            <a:t>Підвищення</a:t>
          </a:r>
          <a:r>
            <a:rPr lang="ru-RU" b="1" dirty="0" smtClean="0"/>
            <a:t> </a:t>
          </a:r>
          <a:r>
            <a:rPr lang="ru-RU" b="1" dirty="0" err="1" smtClean="0"/>
            <a:t>якості</a:t>
          </a:r>
          <a:r>
            <a:rPr lang="ru-RU" b="1" dirty="0" smtClean="0"/>
            <a:t> </a:t>
          </a:r>
          <a:r>
            <a:rPr lang="ru-RU" b="1" dirty="0" err="1" smtClean="0"/>
            <a:t>освіти</a:t>
          </a:r>
          <a:r>
            <a:rPr lang="ru-RU" b="1" dirty="0" smtClean="0"/>
            <a:t>, </a:t>
          </a:r>
          <a:r>
            <a:rPr lang="ru-RU" b="1" dirty="0" err="1" smtClean="0"/>
            <a:t>орієнтація</a:t>
          </a:r>
          <a:r>
            <a:rPr lang="ru-RU" b="1" dirty="0" smtClean="0"/>
            <a:t> на потреби в </a:t>
          </a:r>
          <a:r>
            <a:rPr lang="ru-RU" b="1" dirty="0" err="1" smtClean="0"/>
            <a:t>освітньому</a:t>
          </a:r>
          <a:r>
            <a:rPr lang="ru-RU" b="1" dirty="0" smtClean="0"/>
            <a:t> </a:t>
          </a:r>
          <a:r>
            <a:rPr lang="ru-RU" b="1" dirty="0" err="1" smtClean="0"/>
            <a:t>процесі</a:t>
          </a:r>
          <a:endParaRPr lang="ru-RU" b="1" dirty="0"/>
        </a:p>
      </dgm:t>
    </dgm:pt>
    <dgm:pt modelId="{57450A69-6507-4B18-B473-43E092E8C63B}" type="parTrans" cxnId="{8A1CB67F-2B53-4C5A-B17D-72B28F0FA5DF}">
      <dgm:prSet/>
      <dgm:spPr/>
      <dgm:t>
        <a:bodyPr/>
        <a:lstStyle/>
        <a:p>
          <a:endParaRPr lang="ru-RU"/>
        </a:p>
      </dgm:t>
    </dgm:pt>
    <dgm:pt modelId="{1C583C1E-5C88-4783-B2F4-456F4DEA2659}" type="sibTrans" cxnId="{8A1CB67F-2B53-4C5A-B17D-72B28F0FA5DF}">
      <dgm:prSet/>
      <dgm:spPr/>
      <dgm:t>
        <a:bodyPr/>
        <a:lstStyle/>
        <a:p>
          <a:endParaRPr lang="ru-RU"/>
        </a:p>
      </dgm:t>
    </dgm:pt>
    <dgm:pt modelId="{0428F225-4061-43C6-936F-3FE824D27E88}">
      <dgm:prSet phldrT="[Текст]" custT="1"/>
      <dgm:spPr/>
      <dgm:t>
        <a:bodyPr/>
        <a:lstStyle/>
        <a:p>
          <a:r>
            <a:rPr lang="ru-RU" sz="1050" b="1" strike="noStrike" spc="-1" dirty="0" err="1" smtClean="0">
              <a:solidFill>
                <a:schemeClr val="bg1"/>
              </a:solidFill>
              <a:latin typeface="Calibri"/>
            </a:rPr>
            <a:t>Створення</a:t>
          </a:r>
          <a:r>
            <a:rPr lang="ru-RU" sz="1050" b="1" strike="noStrike" spc="-1" dirty="0" smtClean="0">
              <a:solidFill>
                <a:schemeClr val="bg1"/>
              </a:solidFill>
              <a:latin typeface="Calibri"/>
            </a:rPr>
            <a:t> </a:t>
          </a:r>
          <a:r>
            <a:rPr lang="ru-RU" sz="1050" b="1" strike="noStrike" spc="-1" dirty="0" err="1" smtClean="0">
              <a:solidFill>
                <a:schemeClr val="bg1"/>
              </a:solidFill>
              <a:latin typeface="Calibri"/>
            </a:rPr>
            <a:t>комфортних</a:t>
          </a:r>
          <a:r>
            <a:rPr lang="ru-RU" sz="1050" b="1" strike="noStrike" spc="-1" dirty="0" smtClean="0">
              <a:solidFill>
                <a:schemeClr val="bg1"/>
              </a:solidFill>
              <a:latin typeface="Calibri"/>
            </a:rPr>
            <a:t> </a:t>
          </a:r>
          <a:r>
            <a:rPr lang="ru-RU" sz="1050" b="1" strike="noStrike" spc="-1" dirty="0" err="1" smtClean="0">
              <a:solidFill>
                <a:schemeClr val="bg1"/>
              </a:solidFill>
              <a:latin typeface="Calibri"/>
            </a:rPr>
            <a:t>психолого-педагогічних</a:t>
          </a:r>
          <a:r>
            <a:rPr lang="ru-RU" sz="1050" b="1" strike="noStrike" spc="-1" dirty="0" smtClean="0">
              <a:solidFill>
                <a:schemeClr val="bg1"/>
              </a:solidFill>
              <a:latin typeface="Calibri"/>
            </a:rPr>
            <a:t> умов для </a:t>
          </a:r>
          <a:r>
            <a:rPr lang="ru-RU" sz="1050" b="1" strike="noStrike" spc="-1" dirty="0" err="1" smtClean="0">
              <a:solidFill>
                <a:schemeClr val="bg1"/>
              </a:solidFill>
              <a:latin typeface="Calibri"/>
            </a:rPr>
            <a:t>навчання</a:t>
          </a:r>
          <a:endParaRPr lang="ru-RU" sz="1050" b="1" dirty="0">
            <a:solidFill>
              <a:schemeClr val="bg1"/>
            </a:solidFill>
          </a:endParaRPr>
        </a:p>
      </dgm:t>
    </dgm:pt>
    <dgm:pt modelId="{99E60F9F-F7FD-44A8-8FD4-AFDE47106983}" type="parTrans" cxnId="{DC63C6C4-431D-4B03-A3C4-58F33796A5DE}">
      <dgm:prSet/>
      <dgm:spPr/>
      <dgm:t>
        <a:bodyPr/>
        <a:lstStyle/>
        <a:p>
          <a:endParaRPr lang="ru-RU"/>
        </a:p>
      </dgm:t>
    </dgm:pt>
    <dgm:pt modelId="{40D30B74-6054-423E-A4EF-57CD7048282A}" type="sibTrans" cxnId="{DC63C6C4-431D-4B03-A3C4-58F33796A5DE}">
      <dgm:prSet/>
      <dgm:spPr/>
      <dgm:t>
        <a:bodyPr/>
        <a:lstStyle/>
        <a:p>
          <a:endParaRPr lang="ru-RU"/>
        </a:p>
      </dgm:t>
    </dgm:pt>
    <dgm:pt modelId="{49E1C530-BDE3-49EA-BD1D-0955A8D79B0E}">
      <dgm:prSet phldrT="[Текст]" custT="1"/>
      <dgm:spPr/>
      <dgm:t>
        <a:bodyPr/>
        <a:lstStyle/>
        <a:p>
          <a:r>
            <a:rPr lang="ru-RU" sz="1200" b="1" spc="-1" dirty="0" err="1" smtClean="0">
              <a:solidFill>
                <a:schemeClr val="bg1"/>
              </a:solidFill>
              <a:latin typeface="Calibri"/>
            </a:rPr>
            <a:t>С</a:t>
          </a:r>
          <a:r>
            <a:rPr lang="ru-RU" sz="1200" b="1" strike="noStrike" spc="-1" dirty="0" err="1" smtClean="0">
              <a:solidFill>
                <a:schemeClr val="bg1"/>
              </a:solidFill>
              <a:latin typeface="Calibri"/>
            </a:rPr>
            <a:t>творення</a:t>
          </a:r>
          <a:r>
            <a:rPr lang="ru-RU" sz="1200" b="1" strike="noStrike" spc="-1" dirty="0" smtClean="0">
              <a:solidFill>
                <a:schemeClr val="bg1"/>
              </a:solidFill>
              <a:latin typeface="Calibri"/>
            </a:rPr>
            <a:t> </a:t>
          </a:r>
          <a:r>
            <a:rPr lang="ru-RU" sz="1200" b="1" strike="noStrike" spc="-1" dirty="0" err="1" smtClean="0">
              <a:solidFill>
                <a:schemeClr val="bg1"/>
              </a:solidFill>
              <a:latin typeface="Calibri"/>
            </a:rPr>
            <a:t>ситуації</a:t>
          </a:r>
          <a:r>
            <a:rPr lang="ru-RU" sz="1200" b="1" strike="noStrike" spc="-1" dirty="0" smtClean="0">
              <a:solidFill>
                <a:schemeClr val="bg1"/>
              </a:solidFill>
              <a:latin typeface="Calibri"/>
            </a:rPr>
            <a:t> </a:t>
          </a:r>
          <a:r>
            <a:rPr lang="ru-RU" sz="1200" b="1" strike="noStrike" spc="-1" dirty="0" err="1" smtClean="0">
              <a:solidFill>
                <a:schemeClr val="bg1"/>
              </a:solidFill>
              <a:latin typeface="Calibri"/>
            </a:rPr>
            <a:t>успіху</a:t>
          </a:r>
          <a:r>
            <a:rPr lang="ru-RU" sz="1200" b="1" strike="noStrike" spc="-1" dirty="0" smtClean="0">
              <a:solidFill>
                <a:schemeClr val="bg1"/>
              </a:solidFill>
              <a:latin typeface="Calibri"/>
            </a:rPr>
            <a:t> в </a:t>
          </a:r>
          <a:r>
            <a:rPr lang="ru-RU" sz="1200" b="1" strike="noStrike" spc="-1" dirty="0" err="1" smtClean="0">
              <a:solidFill>
                <a:schemeClr val="bg1"/>
              </a:solidFill>
              <a:latin typeface="Calibri"/>
            </a:rPr>
            <a:t>усіх</a:t>
          </a:r>
          <a:r>
            <a:rPr lang="ru-RU" sz="1200" b="1" strike="noStrike" spc="-1" dirty="0" smtClean="0">
              <a:solidFill>
                <a:schemeClr val="bg1"/>
              </a:solidFill>
              <a:latin typeface="Calibri"/>
            </a:rPr>
            <a:t> сферах </a:t>
          </a:r>
          <a:r>
            <a:rPr lang="ru-RU" sz="1200" b="1" strike="noStrike" spc="-1" dirty="0" err="1" smtClean="0">
              <a:solidFill>
                <a:schemeClr val="bg1"/>
              </a:solidFill>
              <a:latin typeface="Calibri"/>
            </a:rPr>
            <a:t>шкільного</a:t>
          </a:r>
          <a:r>
            <a:rPr lang="ru-RU" sz="1200" b="1" strike="noStrike" spc="-1" dirty="0" smtClean="0">
              <a:solidFill>
                <a:schemeClr val="bg1"/>
              </a:solidFill>
              <a:latin typeface="Calibri"/>
            </a:rPr>
            <a:t> </a:t>
          </a:r>
          <a:r>
            <a:rPr lang="ru-RU" sz="1200" b="1" strike="noStrike" spc="-1" dirty="0" err="1" smtClean="0">
              <a:solidFill>
                <a:schemeClr val="bg1"/>
              </a:solidFill>
              <a:latin typeface="Calibri"/>
            </a:rPr>
            <a:t>життя</a:t>
          </a:r>
          <a:endParaRPr lang="ru-RU" sz="1200" b="1" dirty="0">
            <a:solidFill>
              <a:schemeClr val="bg1"/>
            </a:solidFill>
          </a:endParaRPr>
        </a:p>
      </dgm:t>
    </dgm:pt>
    <dgm:pt modelId="{0479733E-0A84-46B0-B833-F0A6315922E0}" type="parTrans" cxnId="{2CA913A0-B4CB-47B3-A261-680C08445374}">
      <dgm:prSet/>
      <dgm:spPr/>
      <dgm:t>
        <a:bodyPr/>
        <a:lstStyle/>
        <a:p>
          <a:endParaRPr lang="ru-RU"/>
        </a:p>
      </dgm:t>
    </dgm:pt>
    <dgm:pt modelId="{97901DBD-7380-4B41-93E4-5DA613B2C214}" type="sibTrans" cxnId="{2CA913A0-B4CB-47B3-A261-680C08445374}">
      <dgm:prSet/>
      <dgm:spPr/>
      <dgm:t>
        <a:bodyPr/>
        <a:lstStyle/>
        <a:p>
          <a:endParaRPr lang="ru-RU"/>
        </a:p>
      </dgm:t>
    </dgm:pt>
    <dgm:pt modelId="{FB51D68B-12AA-4D52-A560-6C22CAC6EBBF}">
      <dgm:prSet phldrT="[Текст]" custT="1"/>
      <dgm:spPr/>
      <dgm:t>
        <a:bodyPr/>
        <a:lstStyle/>
        <a:p>
          <a:r>
            <a:rPr lang="ru-RU" sz="1200" b="1" strike="noStrike" spc="-1" dirty="0" err="1" smtClean="0">
              <a:solidFill>
                <a:schemeClr val="bg1"/>
              </a:solidFill>
              <a:latin typeface="Calibri"/>
            </a:rPr>
            <a:t>Наскрізний</a:t>
          </a:r>
          <a:r>
            <a:rPr lang="ru-RU" sz="1200" b="1" strike="noStrike" spc="-1" dirty="0" smtClean="0">
              <a:solidFill>
                <a:schemeClr val="bg1"/>
              </a:solidFill>
              <a:latin typeface="Calibri"/>
            </a:rPr>
            <a:t> </a:t>
          </a:r>
          <a:r>
            <a:rPr lang="ru-RU" sz="1200" b="1" strike="noStrike" spc="-1" dirty="0" err="1" smtClean="0">
              <a:solidFill>
                <a:schemeClr val="bg1"/>
              </a:solidFill>
              <a:latin typeface="Calibri"/>
            </a:rPr>
            <a:t>процес</a:t>
          </a:r>
          <a:r>
            <a:rPr lang="ru-RU" sz="1200" b="1" strike="noStrike" spc="-1" dirty="0" smtClean="0">
              <a:solidFill>
                <a:schemeClr val="bg1"/>
              </a:solidFill>
              <a:latin typeface="Calibri"/>
            </a:rPr>
            <a:t> </a:t>
          </a:r>
          <a:r>
            <a:rPr lang="ru-RU" sz="1200" b="1" strike="noStrike" spc="-1" dirty="0" err="1" smtClean="0">
              <a:solidFill>
                <a:schemeClr val="bg1"/>
              </a:solidFill>
              <a:latin typeface="Calibri"/>
            </a:rPr>
            <a:t>виховання</a:t>
          </a:r>
          <a:r>
            <a:rPr lang="ru-RU" sz="1200" b="1" strike="noStrike" spc="-1" dirty="0" smtClean="0">
              <a:solidFill>
                <a:schemeClr val="bg1"/>
              </a:solidFill>
              <a:latin typeface="Calibri"/>
            </a:rPr>
            <a:t>. </a:t>
          </a:r>
          <a:r>
            <a:rPr lang="ru-RU" sz="1200" b="1" strike="noStrike" spc="-1" dirty="0" err="1" smtClean="0">
              <a:solidFill>
                <a:schemeClr val="bg1"/>
              </a:solidFill>
              <a:latin typeface="Calibri"/>
            </a:rPr>
            <a:t>Який</a:t>
          </a:r>
          <a:r>
            <a:rPr lang="ru-RU" sz="1200" b="1" strike="noStrike" spc="-1" dirty="0" smtClean="0">
              <a:solidFill>
                <a:schemeClr val="bg1"/>
              </a:solidFill>
              <a:latin typeface="Calibri"/>
            </a:rPr>
            <a:t> </a:t>
          </a:r>
          <a:r>
            <a:rPr lang="ru-RU" sz="1200" b="1" strike="noStrike" spc="-1" dirty="0" err="1" smtClean="0">
              <a:solidFill>
                <a:schemeClr val="bg1"/>
              </a:solidFill>
              <a:latin typeface="Calibri"/>
            </a:rPr>
            <a:t>формує</a:t>
          </a:r>
          <a:r>
            <a:rPr lang="ru-RU" sz="1200" b="1" strike="noStrike" spc="-1" dirty="0" smtClean="0">
              <a:solidFill>
                <a:schemeClr val="bg1"/>
              </a:solidFill>
              <a:latin typeface="Calibri"/>
            </a:rPr>
            <a:t> </a:t>
          </a:r>
          <a:r>
            <a:rPr lang="ru-RU" sz="1200" b="1" strike="noStrike" spc="-1" dirty="0" err="1" smtClean="0">
              <a:solidFill>
                <a:schemeClr val="bg1"/>
              </a:solidFill>
              <a:latin typeface="Calibri"/>
            </a:rPr>
            <a:t>цінності</a:t>
          </a:r>
          <a:r>
            <a:rPr lang="ru-RU" sz="1200" b="1" strike="noStrike" spc="-1" dirty="0" smtClean="0">
              <a:solidFill>
                <a:schemeClr val="bg1"/>
              </a:solidFill>
              <a:latin typeface="Calibri"/>
            </a:rPr>
            <a:t>;</a:t>
          </a:r>
          <a:endParaRPr lang="ru-RU" sz="1200" b="1" dirty="0">
            <a:solidFill>
              <a:schemeClr val="bg1"/>
            </a:solidFill>
          </a:endParaRPr>
        </a:p>
      </dgm:t>
    </dgm:pt>
    <dgm:pt modelId="{D81C0828-7259-46B4-832D-B02F1E4C8D34}" type="parTrans" cxnId="{83D17454-CFC1-4478-9035-EB38611F82AE}">
      <dgm:prSet/>
      <dgm:spPr/>
      <dgm:t>
        <a:bodyPr/>
        <a:lstStyle/>
        <a:p>
          <a:endParaRPr lang="ru-RU"/>
        </a:p>
      </dgm:t>
    </dgm:pt>
    <dgm:pt modelId="{5B3438BF-7D4E-495B-B514-108EB2661C20}" type="sibTrans" cxnId="{83D17454-CFC1-4478-9035-EB38611F82AE}">
      <dgm:prSet/>
      <dgm:spPr/>
      <dgm:t>
        <a:bodyPr/>
        <a:lstStyle/>
        <a:p>
          <a:endParaRPr lang="ru-RU"/>
        </a:p>
      </dgm:t>
    </dgm:pt>
    <dgm:pt modelId="{04409E76-318F-4FEC-A0E2-25B27223AA42}">
      <dgm:prSet phldrT="[Текст]" phldr="1"/>
      <dgm:spPr/>
      <dgm:t>
        <a:bodyPr/>
        <a:lstStyle/>
        <a:p>
          <a:endParaRPr lang="ru-RU"/>
        </a:p>
      </dgm:t>
    </dgm:pt>
    <dgm:pt modelId="{972C72B3-86CC-462C-9389-5E5D5D799298}" type="parTrans" cxnId="{499D0714-B76A-4C49-8066-DAB4937BC2DF}">
      <dgm:prSet/>
      <dgm:spPr/>
      <dgm:t>
        <a:bodyPr/>
        <a:lstStyle/>
        <a:p>
          <a:endParaRPr lang="ru-RU"/>
        </a:p>
      </dgm:t>
    </dgm:pt>
    <dgm:pt modelId="{9467909C-E6DB-4C30-85B3-FFCC75C0BDDF}" type="sibTrans" cxnId="{499D0714-B76A-4C49-8066-DAB4937BC2DF}">
      <dgm:prSet/>
      <dgm:spPr/>
      <dgm:t>
        <a:bodyPr/>
        <a:lstStyle/>
        <a:p>
          <a:endParaRPr lang="ru-RU"/>
        </a:p>
      </dgm:t>
    </dgm:pt>
    <dgm:pt modelId="{D510A00E-4F5B-4B71-9474-3553B7DC7DF5}">
      <dgm:prSet phldrT="[Текст]" custT="1"/>
      <dgm:spPr/>
      <dgm:t>
        <a:bodyPr/>
        <a:lstStyle/>
        <a:p>
          <a:r>
            <a:rPr lang="ru-RU" sz="1050" b="1" strike="noStrike" spc="-1" dirty="0" err="1" smtClean="0">
              <a:solidFill>
                <a:schemeClr val="bg1"/>
              </a:solidFill>
              <a:latin typeface="Calibri"/>
            </a:rPr>
            <a:t>Підвищення</a:t>
          </a:r>
          <a:r>
            <a:rPr lang="ru-RU" sz="1050" b="1" strike="noStrike" spc="-1" dirty="0" smtClean="0">
              <a:solidFill>
                <a:schemeClr val="bg1"/>
              </a:solidFill>
              <a:latin typeface="Calibri"/>
            </a:rPr>
            <a:t> </a:t>
          </a:r>
          <a:r>
            <a:rPr lang="ru-RU" sz="1050" b="1" strike="noStrike" spc="-1" dirty="0" err="1" smtClean="0">
              <a:solidFill>
                <a:schemeClr val="bg1"/>
              </a:solidFill>
              <a:latin typeface="Calibri"/>
            </a:rPr>
            <a:t>показників</a:t>
          </a:r>
          <a:r>
            <a:rPr lang="ru-RU" sz="1050" b="1" strike="noStrike" spc="-1" dirty="0" smtClean="0">
              <a:solidFill>
                <a:schemeClr val="bg1"/>
              </a:solidFill>
              <a:latin typeface="Calibri"/>
            </a:rPr>
            <a:t> </a:t>
          </a:r>
          <a:r>
            <a:rPr lang="ru-RU" sz="1050" b="1" strike="noStrike" spc="-1" dirty="0" err="1" smtClean="0">
              <a:solidFill>
                <a:schemeClr val="bg1"/>
              </a:solidFill>
              <a:latin typeface="Calibri"/>
            </a:rPr>
            <a:t>фізичного</a:t>
          </a:r>
          <a:r>
            <a:rPr lang="ru-RU" sz="1050" b="1" strike="noStrike" spc="-1" dirty="0" smtClean="0">
              <a:solidFill>
                <a:schemeClr val="bg1"/>
              </a:solidFill>
              <a:latin typeface="Calibri"/>
            </a:rPr>
            <a:t> та </a:t>
          </a:r>
          <a:r>
            <a:rPr lang="ru-RU" sz="1050" b="1" strike="noStrike" spc="-1" dirty="0" err="1" smtClean="0">
              <a:solidFill>
                <a:schemeClr val="bg1"/>
              </a:solidFill>
              <a:latin typeface="Calibri"/>
            </a:rPr>
            <a:t>психологічного</a:t>
          </a:r>
          <a:r>
            <a:rPr lang="ru-RU" sz="1050" b="1" strike="noStrike" spc="-1" dirty="0" smtClean="0">
              <a:solidFill>
                <a:schemeClr val="bg1"/>
              </a:solidFill>
              <a:latin typeface="Calibri"/>
            </a:rPr>
            <a:t> </a:t>
          </a:r>
          <a:r>
            <a:rPr lang="ru-RU" sz="1050" b="1" strike="noStrike" spc="-1" dirty="0" err="1" smtClean="0">
              <a:solidFill>
                <a:schemeClr val="bg1"/>
              </a:solidFill>
              <a:latin typeface="Calibri"/>
            </a:rPr>
            <a:t>здоров'я</a:t>
          </a:r>
          <a:endParaRPr lang="ru-RU" sz="1050" b="1" dirty="0">
            <a:solidFill>
              <a:schemeClr val="bg1"/>
            </a:solidFill>
          </a:endParaRPr>
        </a:p>
      </dgm:t>
    </dgm:pt>
    <dgm:pt modelId="{50F4507D-35B2-4587-AA26-96EEC681A1C2}" type="parTrans" cxnId="{D4F70427-EDC2-4F61-A27E-2A3DF8AD9135}">
      <dgm:prSet/>
      <dgm:spPr/>
      <dgm:t>
        <a:bodyPr/>
        <a:lstStyle/>
        <a:p>
          <a:endParaRPr lang="ru-RU"/>
        </a:p>
      </dgm:t>
    </dgm:pt>
    <dgm:pt modelId="{10FC2166-72DD-4B9D-8F06-83AFFE292BB0}" type="sibTrans" cxnId="{D4F70427-EDC2-4F61-A27E-2A3DF8AD9135}">
      <dgm:prSet/>
      <dgm:spPr/>
      <dgm:t>
        <a:bodyPr/>
        <a:lstStyle/>
        <a:p>
          <a:endParaRPr lang="ru-RU"/>
        </a:p>
      </dgm:t>
    </dgm:pt>
    <dgm:pt modelId="{4EB2224C-1D42-4B26-ADFB-0484169F2693}">
      <dgm:prSet phldrT="[Текст]" phldr="1"/>
      <dgm:spPr/>
      <dgm:t>
        <a:bodyPr/>
        <a:lstStyle/>
        <a:p>
          <a:endParaRPr lang="ru-RU"/>
        </a:p>
      </dgm:t>
    </dgm:pt>
    <dgm:pt modelId="{694DFF4C-DB02-4AB9-A508-229509C4A2BE}" type="parTrans" cxnId="{E5422AC0-AD2C-40B4-A8E9-3E1362BCC821}">
      <dgm:prSet/>
      <dgm:spPr/>
      <dgm:t>
        <a:bodyPr/>
        <a:lstStyle/>
        <a:p>
          <a:endParaRPr lang="ru-RU"/>
        </a:p>
      </dgm:t>
    </dgm:pt>
    <dgm:pt modelId="{E4142C9F-E5D7-416E-8113-B2E8706DC7EE}" type="sibTrans" cxnId="{E5422AC0-AD2C-40B4-A8E9-3E1362BCC821}">
      <dgm:prSet/>
      <dgm:spPr/>
      <dgm:t>
        <a:bodyPr/>
        <a:lstStyle/>
        <a:p>
          <a:endParaRPr lang="ru-RU"/>
        </a:p>
      </dgm:t>
    </dgm:pt>
    <dgm:pt modelId="{1AF57F90-4F17-419F-8EE8-91FBFC1777A9}">
      <dgm:prSet phldrT="[Текст]" custT="1"/>
      <dgm:spPr/>
      <dgm:t>
        <a:bodyPr/>
        <a:lstStyle/>
        <a:p>
          <a:r>
            <a:rPr lang="ru-RU" sz="1050" b="1" strike="noStrike" spc="-1" dirty="0" err="1" smtClean="0">
              <a:solidFill>
                <a:schemeClr val="bg1"/>
              </a:solidFill>
              <a:latin typeface="Calibri"/>
            </a:rPr>
            <a:t>Формування</a:t>
          </a:r>
          <a:r>
            <a:rPr lang="ru-RU" sz="1050" b="1" strike="noStrike" spc="-1" dirty="0" smtClean="0">
              <a:solidFill>
                <a:schemeClr val="bg1"/>
              </a:solidFill>
              <a:latin typeface="Calibri"/>
            </a:rPr>
            <a:t> компетентностей </a:t>
          </a:r>
          <a:r>
            <a:rPr lang="ru-RU" sz="1050" b="1" strike="noStrike" spc="-1" dirty="0" err="1" smtClean="0">
              <a:solidFill>
                <a:schemeClr val="bg1"/>
              </a:solidFill>
              <a:latin typeface="Calibri"/>
            </a:rPr>
            <a:t>необхідних</a:t>
          </a:r>
          <a:r>
            <a:rPr lang="ru-RU" sz="1050" b="1" strike="noStrike" spc="-1" dirty="0" smtClean="0">
              <a:solidFill>
                <a:schemeClr val="bg1"/>
              </a:solidFill>
              <a:latin typeface="Calibri"/>
            </a:rPr>
            <a:t> для </a:t>
          </a:r>
          <a:r>
            <a:rPr lang="ru-RU" sz="1050" b="1" strike="noStrike" spc="-1" dirty="0" err="1" smtClean="0">
              <a:solidFill>
                <a:schemeClr val="bg1"/>
              </a:solidFill>
              <a:latin typeface="Calibri"/>
            </a:rPr>
            <a:t>успішної</a:t>
          </a:r>
          <a:r>
            <a:rPr lang="ru-RU" sz="1050" b="1" strike="noStrike" spc="-1" dirty="0" smtClean="0">
              <a:solidFill>
                <a:schemeClr val="bg1"/>
              </a:solidFill>
              <a:latin typeface="Calibri"/>
            </a:rPr>
            <a:t> </a:t>
          </a:r>
          <a:r>
            <a:rPr lang="ru-RU" sz="1050" b="1" strike="noStrike" spc="-1" dirty="0" err="1" smtClean="0">
              <a:solidFill>
                <a:schemeClr val="bg1"/>
              </a:solidFill>
              <a:latin typeface="Calibri"/>
            </a:rPr>
            <a:t>самореалізації</a:t>
          </a:r>
          <a:r>
            <a:rPr lang="ru-RU" sz="1050" b="1" strike="noStrike" spc="-1" dirty="0" smtClean="0">
              <a:solidFill>
                <a:schemeClr val="bg1"/>
              </a:solidFill>
              <a:latin typeface="Calibri"/>
            </a:rPr>
            <a:t> в </a:t>
          </a:r>
          <a:r>
            <a:rPr lang="ru-RU" sz="1050" b="1" strike="noStrike" spc="-1" dirty="0" err="1" smtClean="0">
              <a:solidFill>
                <a:schemeClr val="bg1"/>
              </a:solidFill>
              <a:latin typeface="Calibri"/>
            </a:rPr>
            <a:t>суспільстві</a:t>
          </a:r>
          <a:endParaRPr lang="ru-RU" sz="1050" b="1" dirty="0">
            <a:solidFill>
              <a:schemeClr val="bg1"/>
            </a:solidFill>
          </a:endParaRPr>
        </a:p>
      </dgm:t>
    </dgm:pt>
    <dgm:pt modelId="{D535B16C-2195-4F90-8351-1BE42074AF3D}" type="parTrans" cxnId="{A95427E1-1FE2-4F80-9E2E-D3F215127DE2}">
      <dgm:prSet/>
      <dgm:spPr/>
      <dgm:t>
        <a:bodyPr/>
        <a:lstStyle/>
        <a:p>
          <a:endParaRPr lang="ru-RU"/>
        </a:p>
      </dgm:t>
    </dgm:pt>
    <dgm:pt modelId="{03F7C351-FABF-486E-BEEF-004CCC69E1C3}" type="sibTrans" cxnId="{A95427E1-1FE2-4F80-9E2E-D3F215127DE2}">
      <dgm:prSet/>
      <dgm:spPr/>
      <dgm:t>
        <a:bodyPr/>
        <a:lstStyle/>
        <a:p>
          <a:endParaRPr lang="ru-RU"/>
        </a:p>
      </dgm:t>
    </dgm:pt>
    <dgm:pt modelId="{675DBAC5-3007-4826-BD6F-669B345D5945}">
      <dgm:prSet phldrT="[Текст]" custT="1"/>
      <dgm:spPr/>
      <dgm:t>
        <a:bodyPr/>
        <a:lstStyle/>
        <a:p>
          <a:r>
            <a:rPr lang="ru-RU" sz="1200" b="1" strike="noStrike" spc="-1" dirty="0" err="1" smtClean="0">
              <a:solidFill>
                <a:schemeClr val="bg1"/>
              </a:solidFill>
              <a:latin typeface="Calibri"/>
            </a:rPr>
            <a:t>Якісне</a:t>
          </a:r>
          <a:r>
            <a:rPr lang="ru-RU" sz="1200" b="1" strike="noStrike" spc="-1" dirty="0" smtClean="0">
              <a:solidFill>
                <a:schemeClr val="bg1"/>
              </a:solidFill>
              <a:latin typeface="Calibri"/>
            </a:rPr>
            <a:t> </a:t>
          </a:r>
          <a:r>
            <a:rPr lang="ru-RU" sz="1200" b="1" strike="noStrike" spc="-1" dirty="0" err="1" smtClean="0">
              <a:solidFill>
                <a:schemeClr val="bg1"/>
              </a:solidFill>
              <a:latin typeface="Calibri"/>
            </a:rPr>
            <a:t>раціональне</a:t>
          </a:r>
          <a:r>
            <a:rPr lang="ru-RU" sz="1200" b="1" strike="noStrike" spc="-1" dirty="0" smtClean="0">
              <a:solidFill>
                <a:schemeClr val="bg1"/>
              </a:solidFill>
              <a:latin typeface="Calibri"/>
            </a:rPr>
            <a:t> </a:t>
          </a:r>
          <a:r>
            <a:rPr lang="ru-RU" sz="1200" b="1" strike="noStrike" spc="-1" dirty="0" err="1" smtClean="0">
              <a:solidFill>
                <a:schemeClr val="bg1"/>
              </a:solidFill>
              <a:latin typeface="Calibri"/>
            </a:rPr>
            <a:t>харчування</a:t>
          </a:r>
          <a:endParaRPr lang="ru-RU" sz="1200" b="1" dirty="0">
            <a:solidFill>
              <a:schemeClr val="bg1"/>
            </a:solidFill>
          </a:endParaRPr>
        </a:p>
      </dgm:t>
    </dgm:pt>
    <dgm:pt modelId="{BEB80C75-6925-4BE3-960C-204D5E9B1B79}" type="parTrans" cxnId="{EDF79DB5-EA21-4EAE-B3C8-3DF885FD15CA}">
      <dgm:prSet/>
      <dgm:spPr/>
      <dgm:t>
        <a:bodyPr/>
        <a:lstStyle/>
        <a:p>
          <a:endParaRPr lang="ru-RU"/>
        </a:p>
      </dgm:t>
    </dgm:pt>
    <dgm:pt modelId="{FFD372E3-1A08-4020-AB33-6614D6E69460}" type="sibTrans" cxnId="{EDF79DB5-EA21-4EAE-B3C8-3DF885FD15CA}">
      <dgm:prSet/>
      <dgm:spPr/>
      <dgm:t>
        <a:bodyPr/>
        <a:lstStyle/>
        <a:p>
          <a:endParaRPr lang="ru-RU"/>
        </a:p>
      </dgm:t>
    </dgm:pt>
    <dgm:pt modelId="{BD5753CA-09C2-4CA3-9ECC-24186C77F8F7}" type="pres">
      <dgm:prSet presAssocID="{4FC1713D-7DDF-436F-A416-4B55CDE1E361}" presName="cycle" presStyleCnt="0">
        <dgm:presLayoutVars>
          <dgm:chMax val="1"/>
          <dgm:dir/>
          <dgm:animLvl val="ctr"/>
          <dgm:resizeHandles val="exact"/>
        </dgm:presLayoutVars>
      </dgm:prSet>
      <dgm:spPr/>
      <dgm:t>
        <a:bodyPr/>
        <a:lstStyle/>
        <a:p>
          <a:endParaRPr lang="uk-UA"/>
        </a:p>
      </dgm:t>
    </dgm:pt>
    <dgm:pt modelId="{4328D02F-B7F2-4DC1-ADEA-E88B963CE709}" type="pres">
      <dgm:prSet presAssocID="{FDE4DFAE-4EC3-46D1-9069-CC34B86884F9}" presName="centerShape" presStyleLbl="node0" presStyleIdx="0" presStyleCnt="1"/>
      <dgm:spPr/>
      <dgm:t>
        <a:bodyPr/>
        <a:lstStyle/>
        <a:p>
          <a:endParaRPr lang="ru-RU"/>
        </a:p>
      </dgm:t>
    </dgm:pt>
    <dgm:pt modelId="{40FA191D-D928-436F-B6C6-449D0A859C0C}" type="pres">
      <dgm:prSet presAssocID="{57450A69-6507-4B18-B473-43E092E8C63B}" presName="Name9" presStyleLbl="parChTrans1D2" presStyleIdx="0" presStyleCnt="7"/>
      <dgm:spPr/>
      <dgm:t>
        <a:bodyPr/>
        <a:lstStyle/>
        <a:p>
          <a:endParaRPr lang="uk-UA"/>
        </a:p>
      </dgm:t>
    </dgm:pt>
    <dgm:pt modelId="{C69361AF-5735-4AC7-B3DB-999A700C0304}" type="pres">
      <dgm:prSet presAssocID="{57450A69-6507-4B18-B473-43E092E8C63B}" presName="connTx" presStyleLbl="parChTrans1D2" presStyleIdx="0" presStyleCnt="7"/>
      <dgm:spPr/>
      <dgm:t>
        <a:bodyPr/>
        <a:lstStyle/>
        <a:p>
          <a:endParaRPr lang="uk-UA"/>
        </a:p>
      </dgm:t>
    </dgm:pt>
    <dgm:pt modelId="{B3F4A3E7-DB61-4DBD-88CE-FC4E9C6FBF6F}" type="pres">
      <dgm:prSet presAssocID="{6B73770D-7FBB-476B-A464-218FBCDCDA8B}" presName="node" presStyleLbl="node1" presStyleIdx="0" presStyleCnt="7" custRadScaleRad="93898" custRadScaleInc="3418">
        <dgm:presLayoutVars>
          <dgm:bulletEnabled val="1"/>
        </dgm:presLayoutVars>
      </dgm:prSet>
      <dgm:spPr/>
      <dgm:t>
        <a:bodyPr/>
        <a:lstStyle/>
        <a:p>
          <a:endParaRPr lang="ru-RU"/>
        </a:p>
      </dgm:t>
    </dgm:pt>
    <dgm:pt modelId="{7BF7E456-F5B0-461E-A46C-5F6D3434C392}" type="pres">
      <dgm:prSet presAssocID="{D535B16C-2195-4F90-8351-1BE42074AF3D}" presName="Name9" presStyleLbl="parChTrans1D2" presStyleIdx="1" presStyleCnt="7"/>
      <dgm:spPr/>
      <dgm:t>
        <a:bodyPr/>
        <a:lstStyle/>
        <a:p>
          <a:endParaRPr lang="uk-UA"/>
        </a:p>
      </dgm:t>
    </dgm:pt>
    <dgm:pt modelId="{3D19D12F-350F-40DD-A218-23BC2823F09A}" type="pres">
      <dgm:prSet presAssocID="{D535B16C-2195-4F90-8351-1BE42074AF3D}" presName="connTx" presStyleLbl="parChTrans1D2" presStyleIdx="1" presStyleCnt="7"/>
      <dgm:spPr/>
      <dgm:t>
        <a:bodyPr/>
        <a:lstStyle/>
        <a:p>
          <a:endParaRPr lang="uk-UA"/>
        </a:p>
      </dgm:t>
    </dgm:pt>
    <dgm:pt modelId="{1026191F-1BC0-42D9-848A-88E3741B189C}" type="pres">
      <dgm:prSet presAssocID="{1AF57F90-4F17-419F-8EE8-91FBFC1777A9}" presName="node" presStyleLbl="node1" presStyleIdx="1" presStyleCnt="7" custRadScaleRad="90401" custRadScaleInc="6626">
        <dgm:presLayoutVars>
          <dgm:bulletEnabled val="1"/>
        </dgm:presLayoutVars>
      </dgm:prSet>
      <dgm:spPr/>
      <dgm:t>
        <a:bodyPr/>
        <a:lstStyle/>
        <a:p>
          <a:endParaRPr lang="ru-RU"/>
        </a:p>
      </dgm:t>
    </dgm:pt>
    <dgm:pt modelId="{3BF593A8-C1CE-45B9-B0EE-4AE125403DD9}" type="pres">
      <dgm:prSet presAssocID="{50F4507D-35B2-4587-AA26-96EEC681A1C2}" presName="Name9" presStyleLbl="parChTrans1D2" presStyleIdx="2" presStyleCnt="7"/>
      <dgm:spPr/>
      <dgm:t>
        <a:bodyPr/>
        <a:lstStyle/>
        <a:p>
          <a:endParaRPr lang="uk-UA"/>
        </a:p>
      </dgm:t>
    </dgm:pt>
    <dgm:pt modelId="{CF1FCC8B-67C2-4392-9CE9-5720471B4D64}" type="pres">
      <dgm:prSet presAssocID="{50F4507D-35B2-4587-AA26-96EEC681A1C2}" presName="connTx" presStyleLbl="parChTrans1D2" presStyleIdx="2" presStyleCnt="7"/>
      <dgm:spPr/>
      <dgm:t>
        <a:bodyPr/>
        <a:lstStyle/>
        <a:p>
          <a:endParaRPr lang="uk-UA"/>
        </a:p>
      </dgm:t>
    </dgm:pt>
    <dgm:pt modelId="{E58EBB5C-161F-4747-845E-B5DA5CD219C3}" type="pres">
      <dgm:prSet presAssocID="{D510A00E-4F5B-4B71-9474-3553B7DC7DF5}" presName="node" presStyleLbl="node1" presStyleIdx="2" presStyleCnt="7" custRadScaleRad="92136" custRadScaleInc="-2420">
        <dgm:presLayoutVars>
          <dgm:bulletEnabled val="1"/>
        </dgm:presLayoutVars>
      </dgm:prSet>
      <dgm:spPr/>
      <dgm:t>
        <a:bodyPr/>
        <a:lstStyle/>
        <a:p>
          <a:endParaRPr lang="ru-RU"/>
        </a:p>
      </dgm:t>
    </dgm:pt>
    <dgm:pt modelId="{E4A28C86-5558-42F7-A9F8-FDFA734E42AD}" type="pres">
      <dgm:prSet presAssocID="{BEB80C75-6925-4BE3-960C-204D5E9B1B79}" presName="Name9" presStyleLbl="parChTrans1D2" presStyleIdx="3" presStyleCnt="7"/>
      <dgm:spPr/>
      <dgm:t>
        <a:bodyPr/>
        <a:lstStyle/>
        <a:p>
          <a:endParaRPr lang="uk-UA"/>
        </a:p>
      </dgm:t>
    </dgm:pt>
    <dgm:pt modelId="{A670112B-27A6-4A5B-8835-C378B9C4FC76}" type="pres">
      <dgm:prSet presAssocID="{BEB80C75-6925-4BE3-960C-204D5E9B1B79}" presName="connTx" presStyleLbl="parChTrans1D2" presStyleIdx="3" presStyleCnt="7"/>
      <dgm:spPr/>
      <dgm:t>
        <a:bodyPr/>
        <a:lstStyle/>
        <a:p>
          <a:endParaRPr lang="uk-UA"/>
        </a:p>
      </dgm:t>
    </dgm:pt>
    <dgm:pt modelId="{F37C2B03-CCB6-4194-9C93-199E51ADA6F8}" type="pres">
      <dgm:prSet presAssocID="{675DBAC5-3007-4826-BD6F-669B345D5945}" presName="node" presStyleLbl="node1" presStyleIdx="3" presStyleCnt="7" custRadScaleRad="84685" custRadScaleInc="-404">
        <dgm:presLayoutVars>
          <dgm:bulletEnabled val="1"/>
        </dgm:presLayoutVars>
      </dgm:prSet>
      <dgm:spPr/>
      <dgm:t>
        <a:bodyPr/>
        <a:lstStyle/>
        <a:p>
          <a:endParaRPr lang="ru-RU"/>
        </a:p>
      </dgm:t>
    </dgm:pt>
    <dgm:pt modelId="{81DF886E-6705-4C46-B706-593178972B93}" type="pres">
      <dgm:prSet presAssocID="{99E60F9F-F7FD-44A8-8FD4-AFDE47106983}" presName="Name9" presStyleLbl="parChTrans1D2" presStyleIdx="4" presStyleCnt="7"/>
      <dgm:spPr/>
      <dgm:t>
        <a:bodyPr/>
        <a:lstStyle/>
        <a:p>
          <a:endParaRPr lang="uk-UA"/>
        </a:p>
      </dgm:t>
    </dgm:pt>
    <dgm:pt modelId="{7D3B11F8-3732-46BF-9D93-B238A4FEBDA0}" type="pres">
      <dgm:prSet presAssocID="{99E60F9F-F7FD-44A8-8FD4-AFDE47106983}" presName="connTx" presStyleLbl="parChTrans1D2" presStyleIdx="4" presStyleCnt="7"/>
      <dgm:spPr/>
      <dgm:t>
        <a:bodyPr/>
        <a:lstStyle/>
        <a:p>
          <a:endParaRPr lang="uk-UA"/>
        </a:p>
      </dgm:t>
    </dgm:pt>
    <dgm:pt modelId="{9A192B86-0C0F-484D-8380-ABD7ED6210B7}" type="pres">
      <dgm:prSet presAssocID="{0428F225-4061-43C6-936F-3FE824D27E88}" presName="node" presStyleLbl="node1" presStyleIdx="4" presStyleCnt="7" custRadScaleRad="89434" custRadScaleInc="4507">
        <dgm:presLayoutVars>
          <dgm:bulletEnabled val="1"/>
        </dgm:presLayoutVars>
      </dgm:prSet>
      <dgm:spPr/>
      <dgm:t>
        <a:bodyPr/>
        <a:lstStyle/>
        <a:p>
          <a:endParaRPr lang="ru-RU"/>
        </a:p>
      </dgm:t>
    </dgm:pt>
    <dgm:pt modelId="{3D57B967-8023-43C8-A2E2-5301CCCD8325}" type="pres">
      <dgm:prSet presAssocID="{0479733E-0A84-46B0-B833-F0A6315922E0}" presName="Name9" presStyleLbl="parChTrans1D2" presStyleIdx="5" presStyleCnt="7"/>
      <dgm:spPr/>
      <dgm:t>
        <a:bodyPr/>
        <a:lstStyle/>
        <a:p>
          <a:endParaRPr lang="uk-UA"/>
        </a:p>
      </dgm:t>
    </dgm:pt>
    <dgm:pt modelId="{7C1A6CFE-7628-4711-B678-C43ED3C11E48}" type="pres">
      <dgm:prSet presAssocID="{0479733E-0A84-46B0-B833-F0A6315922E0}" presName="connTx" presStyleLbl="parChTrans1D2" presStyleIdx="5" presStyleCnt="7"/>
      <dgm:spPr/>
      <dgm:t>
        <a:bodyPr/>
        <a:lstStyle/>
        <a:p>
          <a:endParaRPr lang="uk-UA"/>
        </a:p>
      </dgm:t>
    </dgm:pt>
    <dgm:pt modelId="{F8FBBE00-782E-4F18-9C2E-9539871956B2}" type="pres">
      <dgm:prSet presAssocID="{49E1C530-BDE3-49EA-BD1D-0955A8D79B0E}" presName="node" presStyleLbl="node1" presStyleIdx="5" presStyleCnt="7" custRadScaleRad="89323" custRadScaleInc="897">
        <dgm:presLayoutVars>
          <dgm:bulletEnabled val="1"/>
        </dgm:presLayoutVars>
      </dgm:prSet>
      <dgm:spPr/>
      <dgm:t>
        <a:bodyPr/>
        <a:lstStyle/>
        <a:p>
          <a:endParaRPr lang="ru-RU"/>
        </a:p>
      </dgm:t>
    </dgm:pt>
    <dgm:pt modelId="{37D6C05A-B5C3-43C8-92F4-BD927E55CBFA}" type="pres">
      <dgm:prSet presAssocID="{D81C0828-7259-46B4-832D-B02F1E4C8D34}" presName="Name9" presStyleLbl="parChTrans1D2" presStyleIdx="6" presStyleCnt="7"/>
      <dgm:spPr/>
      <dgm:t>
        <a:bodyPr/>
        <a:lstStyle/>
        <a:p>
          <a:endParaRPr lang="uk-UA"/>
        </a:p>
      </dgm:t>
    </dgm:pt>
    <dgm:pt modelId="{89F4F638-57D1-4F65-97E5-3D93AEDD4A6A}" type="pres">
      <dgm:prSet presAssocID="{D81C0828-7259-46B4-832D-B02F1E4C8D34}" presName="connTx" presStyleLbl="parChTrans1D2" presStyleIdx="6" presStyleCnt="7"/>
      <dgm:spPr/>
      <dgm:t>
        <a:bodyPr/>
        <a:lstStyle/>
        <a:p>
          <a:endParaRPr lang="uk-UA"/>
        </a:p>
      </dgm:t>
    </dgm:pt>
    <dgm:pt modelId="{D3A1480F-4B77-468E-B487-E38788AFC7E2}" type="pres">
      <dgm:prSet presAssocID="{FB51D68B-12AA-4D52-A560-6C22CAC6EBBF}" presName="node" presStyleLbl="node1" presStyleIdx="6" presStyleCnt="7" custRadScaleRad="85348" custRadScaleInc="3441">
        <dgm:presLayoutVars>
          <dgm:bulletEnabled val="1"/>
        </dgm:presLayoutVars>
      </dgm:prSet>
      <dgm:spPr/>
      <dgm:t>
        <a:bodyPr/>
        <a:lstStyle/>
        <a:p>
          <a:endParaRPr lang="ru-RU"/>
        </a:p>
      </dgm:t>
    </dgm:pt>
  </dgm:ptLst>
  <dgm:cxnLst>
    <dgm:cxn modelId="{E5422AC0-AD2C-40B4-A8E9-3E1362BCC821}" srcId="{4FC1713D-7DDF-436F-A416-4B55CDE1E361}" destId="{4EB2224C-1D42-4B26-ADFB-0484169F2693}" srcOrd="2" destOrd="0" parTransId="{694DFF4C-DB02-4AB9-A508-229509C4A2BE}" sibTransId="{E4142C9F-E5D7-416E-8113-B2E8706DC7EE}"/>
    <dgm:cxn modelId="{2B6EFF81-146B-40D0-9284-7D9C33FAEB2A}" type="presOf" srcId="{0479733E-0A84-46B0-B833-F0A6315922E0}" destId="{7C1A6CFE-7628-4711-B678-C43ED3C11E48}" srcOrd="1" destOrd="0" presId="urn:microsoft.com/office/officeart/2005/8/layout/radial1"/>
    <dgm:cxn modelId="{7AF53B5C-A405-4E81-A761-EC8D3BB66A50}" type="presOf" srcId="{675DBAC5-3007-4826-BD6F-669B345D5945}" destId="{F37C2B03-CCB6-4194-9C93-199E51ADA6F8}" srcOrd="0" destOrd="0" presId="urn:microsoft.com/office/officeart/2005/8/layout/radial1"/>
    <dgm:cxn modelId="{6AD33E47-087E-48B0-844C-14F78628BEAE}" type="presOf" srcId="{57450A69-6507-4B18-B473-43E092E8C63B}" destId="{40FA191D-D928-436F-B6C6-449D0A859C0C}" srcOrd="0" destOrd="0" presId="urn:microsoft.com/office/officeart/2005/8/layout/radial1"/>
    <dgm:cxn modelId="{0C7D6E19-C429-4D57-BF6E-7FEBD2DE993F}" type="presOf" srcId="{99E60F9F-F7FD-44A8-8FD4-AFDE47106983}" destId="{81DF886E-6705-4C46-B706-593178972B93}" srcOrd="0" destOrd="0" presId="urn:microsoft.com/office/officeart/2005/8/layout/radial1"/>
    <dgm:cxn modelId="{D7424659-FAB2-4EED-B51A-A190A7C083E0}" type="presOf" srcId="{D535B16C-2195-4F90-8351-1BE42074AF3D}" destId="{7BF7E456-F5B0-461E-A46C-5F6D3434C392}" srcOrd="0" destOrd="0" presId="urn:microsoft.com/office/officeart/2005/8/layout/radial1"/>
    <dgm:cxn modelId="{EE79C0A1-FACE-4726-AB41-95F77B66AF3B}" type="presOf" srcId="{50F4507D-35B2-4587-AA26-96EEC681A1C2}" destId="{CF1FCC8B-67C2-4392-9CE9-5720471B4D64}" srcOrd="1" destOrd="0" presId="urn:microsoft.com/office/officeart/2005/8/layout/radial1"/>
    <dgm:cxn modelId="{4A7C9A0A-FC1F-4A02-93A2-B1155CF8D77E}" type="presOf" srcId="{D81C0828-7259-46B4-832D-B02F1E4C8D34}" destId="{37D6C05A-B5C3-43C8-92F4-BD927E55CBFA}" srcOrd="0" destOrd="0" presId="urn:microsoft.com/office/officeart/2005/8/layout/radial1"/>
    <dgm:cxn modelId="{E5C3BF11-1750-4531-9A23-1149F5AFF8AF}" type="presOf" srcId="{0479733E-0A84-46B0-B833-F0A6315922E0}" destId="{3D57B967-8023-43C8-A2E2-5301CCCD8325}" srcOrd="0" destOrd="0" presId="urn:microsoft.com/office/officeart/2005/8/layout/radial1"/>
    <dgm:cxn modelId="{1F1D5980-41A9-4FB2-8C36-815C52B3B318}" type="presOf" srcId="{D81C0828-7259-46B4-832D-B02F1E4C8D34}" destId="{89F4F638-57D1-4F65-97E5-3D93AEDD4A6A}" srcOrd="1" destOrd="0" presId="urn:microsoft.com/office/officeart/2005/8/layout/radial1"/>
    <dgm:cxn modelId="{90F55B53-1063-4116-BC73-BB96C6716BB7}" type="presOf" srcId="{BEB80C75-6925-4BE3-960C-204D5E9B1B79}" destId="{A670112B-27A6-4A5B-8835-C378B9C4FC76}" srcOrd="1" destOrd="0" presId="urn:microsoft.com/office/officeart/2005/8/layout/radial1"/>
    <dgm:cxn modelId="{83D17454-CFC1-4478-9035-EB38611F82AE}" srcId="{FDE4DFAE-4EC3-46D1-9069-CC34B86884F9}" destId="{FB51D68B-12AA-4D52-A560-6C22CAC6EBBF}" srcOrd="6" destOrd="0" parTransId="{D81C0828-7259-46B4-832D-B02F1E4C8D34}" sibTransId="{5B3438BF-7D4E-495B-B514-108EB2661C20}"/>
    <dgm:cxn modelId="{A95427E1-1FE2-4F80-9E2E-D3F215127DE2}" srcId="{FDE4DFAE-4EC3-46D1-9069-CC34B86884F9}" destId="{1AF57F90-4F17-419F-8EE8-91FBFC1777A9}" srcOrd="1" destOrd="0" parTransId="{D535B16C-2195-4F90-8351-1BE42074AF3D}" sibTransId="{03F7C351-FABF-486E-BEEF-004CCC69E1C3}"/>
    <dgm:cxn modelId="{B77883F8-DF37-4EB1-9259-EA2DB3DAD272}" type="presOf" srcId="{57450A69-6507-4B18-B473-43E092E8C63B}" destId="{C69361AF-5735-4AC7-B3DB-999A700C0304}" srcOrd="1" destOrd="0" presId="urn:microsoft.com/office/officeart/2005/8/layout/radial1"/>
    <dgm:cxn modelId="{239D5607-9AF0-4C2E-96BD-8E22AE401548}" type="presOf" srcId="{FDE4DFAE-4EC3-46D1-9069-CC34B86884F9}" destId="{4328D02F-B7F2-4DC1-ADEA-E88B963CE709}" srcOrd="0" destOrd="0" presId="urn:microsoft.com/office/officeart/2005/8/layout/radial1"/>
    <dgm:cxn modelId="{75A45A63-4AA0-4F73-8CC6-10BF2819AA60}" srcId="{4FC1713D-7DDF-436F-A416-4B55CDE1E361}" destId="{FDE4DFAE-4EC3-46D1-9069-CC34B86884F9}" srcOrd="0" destOrd="0" parTransId="{FEF8E8A7-9F60-40C3-BE29-C8A315426E7D}" sibTransId="{26DEDA2B-8B61-42A9-8D1C-6EC5F51E067A}"/>
    <dgm:cxn modelId="{9E064515-2CEB-418E-8233-B55AB1AFA41B}" type="presOf" srcId="{99E60F9F-F7FD-44A8-8FD4-AFDE47106983}" destId="{7D3B11F8-3732-46BF-9D93-B238A4FEBDA0}" srcOrd="1" destOrd="0" presId="urn:microsoft.com/office/officeart/2005/8/layout/radial1"/>
    <dgm:cxn modelId="{92435E65-FFF3-4213-A31D-B9CF637EC4A0}" type="presOf" srcId="{BEB80C75-6925-4BE3-960C-204D5E9B1B79}" destId="{E4A28C86-5558-42F7-A9F8-FDFA734E42AD}" srcOrd="0" destOrd="0" presId="urn:microsoft.com/office/officeart/2005/8/layout/radial1"/>
    <dgm:cxn modelId="{B19CDF57-7877-4529-8733-5A706C80C8B6}" type="presOf" srcId="{0428F225-4061-43C6-936F-3FE824D27E88}" destId="{9A192B86-0C0F-484D-8380-ABD7ED6210B7}" srcOrd="0" destOrd="0" presId="urn:microsoft.com/office/officeart/2005/8/layout/radial1"/>
    <dgm:cxn modelId="{DC63C6C4-431D-4B03-A3C4-58F33796A5DE}" srcId="{FDE4DFAE-4EC3-46D1-9069-CC34B86884F9}" destId="{0428F225-4061-43C6-936F-3FE824D27E88}" srcOrd="4" destOrd="0" parTransId="{99E60F9F-F7FD-44A8-8FD4-AFDE47106983}" sibTransId="{40D30B74-6054-423E-A4EF-57CD7048282A}"/>
    <dgm:cxn modelId="{28ABDABC-65F1-4B07-B3C4-967036B8E003}" type="presOf" srcId="{D535B16C-2195-4F90-8351-1BE42074AF3D}" destId="{3D19D12F-350F-40DD-A218-23BC2823F09A}" srcOrd="1" destOrd="0" presId="urn:microsoft.com/office/officeart/2005/8/layout/radial1"/>
    <dgm:cxn modelId="{D4F70427-EDC2-4F61-A27E-2A3DF8AD9135}" srcId="{FDE4DFAE-4EC3-46D1-9069-CC34B86884F9}" destId="{D510A00E-4F5B-4B71-9474-3553B7DC7DF5}" srcOrd="2" destOrd="0" parTransId="{50F4507D-35B2-4587-AA26-96EEC681A1C2}" sibTransId="{10FC2166-72DD-4B9D-8F06-83AFFE292BB0}"/>
    <dgm:cxn modelId="{EDF79DB5-EA21-4EAE-B3C8-3DF885FD15CA}" srcId="{FDE4DFAE-4EC3-46D1-9069-CC34B86884F9}" destId="{675DBAC5-3007-4826-BD6F-669B345D5945}" srcOrd="3" destOrd="0" parTransId="{BEB80C75-6925-4BE3-960C-204D5E9B1B79}" sibTransId="{FFD372E3-1A08-4020-AB33-6614D6E69460}"/>
    <dgm:cxn modelId="{5958D5A2-3C67-4D1F-997C-B6C09F11014C}" type="presOf" srcId="{4FC1713D-7DDF-436F-A416-4B55CDE1E361}" destId="{BD5753CA-09C2-4CA3-9ECC-24186C77F8F7}" srcOrd="0" destOrd="0" presId="urn:microsoft.com/office/officeart/2005/8/layout/radial1"/>
    <dgm:cxn modelId="{491AEFE7-1535-4B57-B7DA-D1B29BD80AD3}" type="presOf" srcId="{6B73770D-7FBB-476B-A464-218FBCDCDA8B}" destId="{B3F4A3E7-DB61-4DBD-88CE-FC4E9C6FBF6F}" srcOrd="0" destOrd="0" presId="urn:microsoft.com/office/officeart/2005/8/layout/radial1"/>
    <dgm:cxn modelId="{E36A1D5B-3017-4D2E-912A-D413924E07C8}" type="presOf" srcId="{FB51D68B-12AA-4D52-A560-6C22CAC6EBBF}" destId="{D3A1480F-4B77-468E-B487-E38788AFC7E2}" srcOrd="0" destOrd="0" presId="urn:microsoft.com/office/officeart/2005/8/layout/radial1"/>
    <dgm:cxn modelId="{499D0714-B76A-4C49-8066-DAB4937BC2DF}" srcId="{4FC1713D-7DDF-436F-A416-4B55CDE1E361}" destId="{04409E76-318F-4FEC-A0E2-25B27223AA42}" srcOrd="1" destOrd="0" parTransId="{972C72B3-86CC-462C-9389-5E5D5D799298}" sibTransId="{9467909C-E6DB-4C30-85B3-FFCC75C0BDDF}"/>
    <dgm:cxn modelId="{7C7C961E-58A2-4DE7-9781-A495C864A3D2}" type="presOf" srcId="{1AF57F90-4F17-419F-8EE8-91FBFC1777A9}" destId="{1026191F-1BC0-42D9-848A-88E3741B189C}" srcOrd="0" destOrd="0" presId="urn:microsoft.com/office/officeart/2005/8/layout/radial1"/>
    <dgm:cxn modelId="{35D40B87-06EF-4FA1-82FC-E52F76BD04BD}" type="presOf" srcId="{50F4507D-35B2-4587-AA26-96EEC681A1C2}" destId="{3BF593A8-C1CE-45B9-B0EE-4AE125403DD9}" srcOrd="0" destOrd="0" presId="urn:microsoft.com/office/officeart/2005/8/layout/radial1"/>
    <dgm:cxn modelId="{E31C3E76-95EC-485F-B549-3B5902D676B8}" type="presOf" srcId="{49E1C530-BDE3-49EA-BD1D-0955A8D79B0E}" destId="{F8FBBE00-782E-4F18-9C2E-9539871956B2}" srcOrd="0" destOrd="0" presId="urn:microsoft.com/office/officeart/2005/8/layout/radial1"/>
    <dgm:cxn modelId="{2CA913A0-B4CB-47B3-A261-680C08445374}" srcId="{FDE4DFAE-4EC3-46D1-9069-CC34B86884F9}" destId="{49E1C530-BDE3-49EA-BD1D-0955A8D79B0E}" srcOrd="5" destOrd="0" parTransId="{0479733E-0A84-46B0-B833-F0A6315922E0}" sibTransId="{97901DBD-7380-4B41-93E4-5DA613B2C214}"/>
    <dgm:cxn modelId="{920974D4-5509-4A0D-9D9C-B7F5065A78BD}" type="presOf" srcId="{D510A00E-4F5B-4B71-9474-3553B7DC7DF5}" destId="{E58EBB5C-161F-4747-845E-B5DA5CD219C3}" srcOrd="0" destOrd="0" presId="urn:microsoft.com/office/officeart/2005/8/layout/radial1"/>
    <dgm:cxn modelId="{8A1CB67F-2B53-4C5A-B17D-72B28F0FA5DF}" srcId="{FDE4DFAE-4EC3-46D1-9069-CC34B86884F9}" destId="{6B73770D-7FBB-476B-A464-218FBCDCDA8B}" srcOrd="0" destOrd="0" parTransId="{57450A69-6507-4B18-B473-43E092E8C63B}" sibTransId="{1C583C1E-5C88-4783-B2F4-456F4DEA2659}"/>
    <dgm:cxn modelId="{68301B87-1EC5-4FD7-B401-6B4E3C622D0B}" type="presParOf" srcId="{BD5753CA-09C2-4CA3-9ECC-24186C77F8F7}" destId="{4328D02F-B7F2-4DC1-ADEA-E88B963CE709}" srcOrd="0" destOrd="0" presId="urn:microsoft.com/office/officeart/2005/8/layout/radial1"/>
    <dgm:cxn modelId="{E160577A-1212-4EC3-B7E8-2F0985B47B3A}" type="presParOf" srcId="{BD5753CA-09C2-4CA3-9ECC-24186C77F8F7}" destId="{40FA191D-D928-436F-B6C6-449D0A859C0C}" srcOrd="1" destOrd="0" presId="urn:microsoft.com/office/officeart/2005/8/layout/radial1"/>
    <dgm:cxn modelId="{7BF1A769-65AE-4B3D-9DEB-5E5D2570BEC3}" type="presParOf" srcId="{40FA191D-D928-436F-B6C6-449D0A859C0C}" destId="{C69361AF-5735-4AC7-B3DB-999A700C0304}" srcOrd="0" destOrd="0" presId="urn:microsoft.com/office/officeart/2005/8/layout/radial1"/>
    <dgm:cxn modelId="{ECA5B04E-49BB-4FAE-A7BF-ACFE8E4D98B7}" type="presParOf" srcId="{BD5753CA-09C2-4CA3-9ECC-24186C77F8F7}" destId="{B3F4A3E7-DB61-4DBD-88CE-FC4E9C6FBF6F}" srcOrd="2" destOrd="0" presId="urn:microsoft.com/office/officeart/2005/8/layout/radial1"/>
    <dgm:cxn modelId="{3F6194CC-2B9F-4B85-B8FF-2FEAAFF95894}" type="presParOf" srcId="{BD5753CA-09C2-4CA3-9ECC-24186C77F8F7}" destId="{7BF7E456-F5B0-461E-A46C-5F6D3434C392}" srcOrd="3" destOrd="0" presId="urn:microsoft.com/office/officeart/2005/8/layout/radial1"/>
    <dgm:cxn modelId="{FCA37C67-D597-4CF8-94EA-B0168E14CA91}" type="presParOf" srcId="{7BF7E456-F5B0-461E-A46C-5F6D3434C392}" destId="{3D19D12F-350F-40DD-A218-23BC2823F09A}" srcOrd="0" destOrd="0" presId="urn:microsoft.com/office/officeart/2005/8/layout/radial1"/>
    <dgm:cxn modelId="{F252AF5A-B31A-4A73-9E91-9F31195B9875}" type="presParOf" srcId="{BD5753CA-09C2-4CA3-9ECC-24186C77F8F7}" destId="{1026191F-1BC0-42D9-848A-88E3741B189C}" srcOrd="4" destOrd="0" presId="urn:microsoft.com/office/officeart/2005/8/layout/radial1"/>
    <dgm:cxn modelId="{4755148D-E49A-4F8F-8C94-FA83DB18672C}" type="presParOf" srcId="{BD5753CA-09C2-4CA3-9ECC-24186C77F8F7}" destId="{3BF593A8-C1CE-45B9-B0EE-4AE125403DD9}" srcOrd="5" destOrd="0" presId="urn:microsoft.com/office/officeart/2005/8/layout/radial1"/>
    <dgm:cxn modelId="{2227FB90-9436-4F47-B507-A2F560D0F7DA}" type="presParOf" srcId="{3BF593A8-C1CE-45B9-B0EE-4AE125403DD9}" destId="{CF1FCC8B-67C2-4392-9CE9-5720471B4D64}" srcOrd="0" destOrd="0" presId="urn:microsoft.com/office/officeart/2005/8/layout/radial1"/>
    <dgm:cxn modelId="{6CCB267C-2A0C-4FE7-859D-78BF685DB1BF}" type="presParOf" srcId="{BD5753CA-09C2-4CA3-9ECC-24186C77F8F7}" destId="{E58EBB5C-161F-4747-845E-B5DA5CD219C3}" srcOrd="6" destOrd="0" presId="urn:microsoft.com/office/officeart/2005/8/layout/radial1"/>
    <dgm:cxn modelId="{0CCAF5AC-B4E1-4FDB-BCDF-772FBD76FFA2}" type="presParOf" srcId="{BD5753CA-09C2-4CA3-9ECC-24186C77F8F7}" destId="{E4A28C86-5558-42F7-A9F8-FDFA734E42AD}" srcOrd="7" destOrd="0" presId="urn:microsoft.com/office/officeart/2005/8/layout/radial1"/>
    <dgm:cxn modelId="{58DC97AE-3554-4134-BD11-CF415D0CF0BB}" type="presParOf" srcId="{E4A28C86-5558-42F7-A9F8-FDFA734E42AD}" destId="{A670112B-27A6-4A5B-8835-C378B9C4FC76}" srcOrd="0" destOrd="0" presId="urn:microsoft.com/office/officeart/2005/8/layout/radial1"/>
    <dgm:cxn modelId="{88783246-8B1B-4AFE-95DD-D78411748005}" type="presParOf" srcId="{BD5753CA-09C2-4CA3-9ECC-24186C77F8F7}" destId="{F37C2B03-CCB6-4194-9C93-199E51ADA6F8}" srcOrd="8" destOrd="0" presId="urn:microsoft.com/office/officeart/2005/8/layout/radial1"/>
    <dgm:cxn modelId="{A6102331-4F93-4EC4-9638-0F064CCC836F}" type="presParOf" srcId="{BD5753CA-09C2-4CA3-9ECC-24186C77F8F7}" destId="{81DF886E-6705-4C46-B706-593178972B93}" srcOrd="9" destOrd="0" presId="urn:microsoft.com/office/officeart/2005/8/layout/radial1"/>
    <dgm:cxn modelId="{3B5F840E-4CB8-4513-A83F-5EB33910032D}" type="presParOf" srcId="{81DF886E-6705-4C46-B706-593178972B93}" destId="{7D3B11F8-3732-46BF-9D93-B238A4FEBDA0}" srcOrd="0" destOrd="0" presId="urn:microsoft.com/office/officeart/2005/8/layout/radial1"/>
    <dgm:cxn modelId="{A101BE10-E3D2-4650-9501-66879B04A228}" type="presParOf" srcId="{BD5753CA-09C2-4CA3-9ECC-24186C77F8F7}" destId="{9A192B86-0C0F-484D-8380-ABD7ED6210B7}" srcOrd="10" destOrd="0" presId="urn:microsoft.com/office/officeart/2005/8/layout/radial1"/>
    <dgm:cxn modelId="{1965A8FD-6B8F-4587-8004-39D898DFC000}" type="presParOf" srcId="{BD5753CA-09C2-4CA3-9ECC-24186C77F8F7}" destId="{3D57B967-8023-43C8-A2E2-5301CCCD8325}" srcOrd="11" destOrd="0" presId="urn:microsoft.com/office/officeart/2005/8/layout/radial1"/>
    <dgm:cxn modelId="{F5AF468C-5528-4DFF-BDEE-A27A31CC31F7}" type="presParOf" srcId="{3D57B967-8023-43C8-A2E2-5301CCCD8325}" destId="{7C1A6CFE-7628-4711-B678-C43ED3C11E48}" srcOrd="0" destOrd="0" presId="urn:microsoft.com/office/officeart/2005/8/layout/radial1"/>
    <dgm:cxn modelId="{559E9FD1-6B9E-40DE-A44B-4107FE469DCB}" type="presParOf" srcId="{BD5753CA-09C2-4CA3-9ECC-24186C77F8F7}" destId="{F8FBBE00-782E-4F18-9C2E-9539871956B2}" srcOrd="12" destOrd="0" presId="urn:microsoft.com/office/officeart/2005/8/layout/radial1"/>
    <dgm:cxn modelId="{0C387D81-8D1E-43D5-9AA8-769390EFAA46}" type="presParOf" srcId="{BD5753CA-09C2-4CA3-9ECC-24186C77F8F7}" destId="{37D6C05A-B5C3-43C8-92F4-BD927E55CBFA}" srcOrd="13" destOrd="0" presId="urn:microsoft.com/office/officeart/2005/8/layout/radial1"/>
    <dgm:cxn modelId="{0BD5CCCA-E9AE-40F7-84D2-E8C2F4DC3E56}" type="presParOf" srcId="{37D6C05A-B5C3-43C8-92F4-BD927E55CBFA}" destId="{89F4F638-57D1-4F65-97E5-3D93AEDD4A6A}" srcOrd="0" destOrd="0" presId="urn:microsoft.com/office/officeart/2005/8/layout/radial1"/>
    <dgm:cxn modelId="{BAB7F4A7-163F-49B2-944A-441E847B7459}" type="presParOf" srcId="{BD5753CA-09C2-4CA3-9ECC-24186C77F8F7}" destId="{D3A1480F-4B77-468E-B487-E38788AFC7E2}"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2DDF44-46D0-49AF-BE16-025CCC3C8787}" type="doc">
      <dgm:prSet loTypeId="urn:microsoft.com/office/officeart/2005/8/layout/radial3" loCatId="cycle" qsTypeId="urn:microsoft.com/office/officeart/2005/8/quickstyle/simple5" qsCatId="simple" csTypeId="urn:microsoft.com/office/officeart/2005/8/colors/accent2_3" csCatId="accent2" phldr="1"/>
      <dgm:spPr/>
      <dgm:t>
        <a:bodyPr/>
        <a:lstStyle/>
        <a:p>
          <a:endParaRPr lang="ru-RU"/>
        </a:p>
      </dgm:t>
    </dgm:pt>
    <dgm:pt modelId="{8977F756-9462-4526-A48C-0573C16272A7}">
      <dgm:prSet phldrT="[Текст]"/>
      <dgm:spPr/>
      <dgm:t>
        <a:bodyPr/>
        <a:lstStyle/>
        <a:p>
          <a:r>
            <a:rPr lang="ru-RU" b="0" strike="noStrike" spc="-1" dirty="0" err="1" smtClean="0">
              <a:solidFill>
                <a:srgbClr val="000000"/>
              </a:solidFill>
              <a:latin typeface="Calibri"/>
            </a:rPr>
            <a:t>Очікування</a:t>
          </a:r>
          <a:r>
            <a:rPr lang="ru-RU" b="0" strike="noStrike" spc="-1" dirty="0" smtClean="0">
              <a:solidFill>
                <a:srgbClr val="000000"/>
              </a:solidFill>
              <a:latin typeface="Calibri"/>
            </a:rPr>
            <a:t> </a:t>
          </a:r>
          <a:r>
            <a:rPr lang="ru-RU" b="0" strike="noStrike" spc="-1" dirty="0" err="1" smtClean="0">
              <a:solidFill>
                <a:srgbClr val="000000"/>
              </a:solidFill>
              <a:latin typeface="Calibri"/>
            </a:rPr>
            <a:t>педагогів</a:t>
          </a:r>
          <a:r>
            <a:rPr lang="ru-RU" b="0" strike="noStrike" spc="-1" dirty="0" smtClean="0">
              <a:solidFill>
                <a:srgbClr val="000000"/>
              </a:solidFill>
              <a:latin typeface="Calibri"/>
            </a:rPr>
            <a:t> </a:t>
          </a:r>
          <a:endParaRPr lang="ru-RU" dirty="0"/>
        </a:p>
      </dgm:t>
    </dgm:pt>
    <dgm:pt modelId="{2D940A7D-0F8F-417F-9EE8-B3802F3F864C}" type="parTrans" cxnId="{DACE58A3-FBB5-4C29-AB4F-E86C8DEE96C6}">
      <dgm:prSet/>
      <dgm:spPr/>
      <dgm:t>
        <a:bodyPr/>
        <a:lstStyle/>
        <a:p>
          <a:endParaRPr lang="ru-RU"/>
        </a:p>
      </dgm:t>
    </dgm:pt>
    <dgm:pt modelId="{607DEFFE-C492-4639-9A22-3AA892A32337}" type="sibTrans" cxnId="{DACE58A3-FBB5-4C29-AB4F-E86C8DEE96C6}">
      <dgm:prSet/>
      <dgm:spPr/>
      <dgm:t>
        <a:bodyPr/>
        <a:lstStyle/>
        <a:p>
          <a:endParaRPr lang="ru-RU"/>
        </a:p>
      </dgm:t>
    </dgm:pt>
    <dgm:pt modelId="{634ADAB5-5FAD-4586-92C3-2C0DDD913636}">
      <dgm:prSet phldrT="[Текст]" custT="1"/>
      <dgm:spPr/>
      <dgm:t>
        <a:bodyPr/>
        <a:lstStyle/>
        <a:p>
          <a:r>
            <a:rPr lang="ru-RU" sz="1400" b="1" strike="noStrike" spc="-1" dirty="0" err="1" smtClean="0">
              <a:solidFill>
                <a:srgbClr val="000000"/>
              </a:solidFill>
              <a:latin typeface="Calibri"/>
            </a:rPr>
            <a:t>Створення</a:t>
          </a:r>
          <a:r>
            <a:rPr lang="ru-RU" sz="1400" b="1" strike="noStrike" spc="-1" dirty="0" smtClean="0">
              <a:solidFill>
                <a:srgbClr val="000000"/>
              </a:solidFill>
              <a:latin typeface="Calibri"/>
            </a:rPr>
            <a:t> в </a:t>
          </a:r>
          <a:r>
            <a:rPr lang="ru-RU" sz="1400" b="1" strike="noStrike" spc="-1" dirty="0" err="1" smtClean="0">
              <a:solidFill>
                <a:srgbClr val="000000"/>
              </a:solidFill>
              <a:latin typeface="Calibri"/>
            </a:rPr>
            <a:t>закладі</a:t>
          </a:r>
          <a:r>
            <a:rPr lang="ru-RU" sz="1400" b="1" strike="noStrike" spc="-1" dirty="0" smtClean="0">
              <a:solidFill>
                <a:srgbClr val="000000"/>
              </a:solidFill>
              <a:latin typeface="Calibri"/>
            </a:rPr>
            <a:t> </a:t>
          </a:r>
          <a:r>
            <a:rPr lang="ru-RU" sz="1400" b="1" strike="noStrike" spc="-1" dirty="0" err="1" smtClean="0">
              <a:solidFill>
                <a:srgbClr val="000000"/>
              </a:solidFill>
              <a:latin typeface="Calibri"/>
            </a:rPr>
            <a:t>психологічну</a:t>
          </a:r>
          <a:r>
            <a:rPr lang="ru-RU" sz="1400" b="1" strike="noStrike" spc="-1" dirty="0" smtClean="0">
              <a:solidFill>
                <a:srgbClr val="000000"/>
              </a:solidFill>
              <a:latin typeface="Calibri"/>
            </a:rPr>
            <a:t> комфортного </a:t>
          </a:r>
          <a:r>
            <a:rPr lang="ru-RU" sz="1400" b="1" strike="noStrike" spc="-1" dirty="0" err="1" smtClean="0">
              <a:solidFill>
                <a:srgbClr val="000000"/>
              </a:solidFill>
              <a:latin typeface="Calibri"/>
            </a:rPr>
            <a:t>клімату</a:t>
          </a:r>
          <a:r>
            <a:rPr lang="ru-RU" sz="1400" b="1" strike="noStrike" spc="-1" dirty="0" smtClean="0">
              <a:solidFill>
                <a:srgbClr val="000000"/>
              </a:solidFill>
              <a:latin typeface="Calibri"/>
            </a:rPr>
            <a:t> </a:t>
          </a:r>
          <a:r>
            <a:rPr lang="ru-RU" sz="1400" b="1" strike="noStrike" spc="-1" dirty="0" err="1" smtClean="0">
              <a:solidFill>
                <a:srgbClr val="000000"/>
              </a:solidFill>
              <a:latin typeface="Calibri"/>
            </a:rPr>
            <a:t>праці</a:t>
          </a:r>
          <a:r>
            <a:rPr lang="ru-RU" sz="1400" b="1" strike="noStrike" spc="-1" dirty="0" smtClean="0">
              <a:solidFill>
                <a:srgbClr val="000000"/>
              </a:solidFill>
              <a:latin typeface="Calibri"/>
            </a:rPr>
            <a:t> </a:t>
          </a:r>
          <a:endParaRPr lang="ru-RU" sz="1400" b="1" dirty="0"/>
        </a:p>
      </dgm:t>
    </dgm:pt>
    <dgm:pt modelId="{C5957E0C-6352-4C1F-900B-19BE67FF174B}" type="parTrans" cxnId="{E1A5DC1E-34CE-4F19-9818-656784E734F5}">
      <dgm:prSet/>
      <dgm:spPr/>
      <dgm:t>
        <a:bodyPr/>
        <a:lstStyle/>
        <a:p>
          <a:endParaRPr lang="ru-RU"/>
        </a:p>
      </dgm:t>
    </dgm:pt>
    <dgm:pt modelId="{8A4BEB1A-7237-4FF8-B142-6E08C1CABE92}" type="sibTrans" cxnId="{E1A5DC1E-34CE-4F19-9818-656784E734F5}">
      <dgm:prSet/>
      <dgm:spPr/>
      <dgm:t>
        <a:bodyPr/>
        <a:lstStyle/>
        <a:p>
          <a:endParaRPr lang="ru-RU"/>
        </a:p>
      </dgm:t>
    </dgm:pt>
    <dgm:pt modelId="{59C6336C-8868-4E1C-846E-2D80EDE2A027}">
      <dgm:prSet phldrT="[Текст]"/>
      <dgm:spPr/>
      <dgm:t>
        <a:bodyPr/>
        <a:lstStyle/>
        <a:p>
          <a:r>
            <a:rPr lang="ru-RU" b="0" strike="noStrike" spc="-1" dirty="0" err="1" smtClean="0">
              <a:solidFill>
                <a:srgbClr val="000000"/>
              </a:solidFill>
              <a:latin typeface="Calibri"/>
            </a:rPr>
            <a:t>Створення</a:t>
          </a:r>
          <a:r>
            <a:rPr lang="ru-RU" b="0" strike="noStrike" spc="-1" dirty="0" smtClean="0">
              <a:solidFill>
                <a:srgbClr val="000000"/>
              </a:solidFill>
              <a:latin typeface="Calibri"/>
            </a:rPr>
            <a:t> в </a:t>
          </a:r>
          <a:r>
            <a:rPr lang="ru-RU" b="0" strike="noStrike" spc="-1" dirty="0" err="1" smtClean="0">
              <a:solidFill>
                <a:srgbClr val="000000"/>
              </a:solidFill>
              <a:latin typeface="Calibri"/>
            </a:rPr>
            <a:t>закладі</a:t>
          </a:r>
          <a:r>
            <a:rPr lang="ru-RU" b="0" strike="noStrike" spc="-1" dirty="0" smtClean="0">
              <a:solidFill>
                <a:srgbClr val="000000"/>
              </a:solidFill>
              <a:latin typeface="Calibri"/>
            </a:rPr>
            <a:t> </a:t>
          </a:r>
          <a:r>
            <a:rPr lang="ru-RU" b="0" strike="noStrike" spc="-1" dirty="0" err="1" smtClean="0">
              <a:solidFill>
                <a:srgbClr val="000000"/>
              </a:solidFill>
              <a:latin typeface="Calibri"/>
            </a:rPr>
            <a:t>психологічну</a:t>
          </a:r>
          <a:r>
            <a:rPr lang="ru-RU" b="0" strike="noStrike" spc="-1" dirty="0" smtClean="0">
              <a:solidFill>
                <a:srgbClr val="000000"/>
              </a:solidFill>
              <a:latin typeface="Calibri"/>
            </a:rPr>
            <a:t> комфортного </a:t>
          </a:r>
          <a:r>
            <a:rPr lang="ru-RU" b="0" strike="noStrike" spc="-1" dirty="0" err="1" smtClean="0">
              <a:solidFill>
                <a:srgbClr val="000000"/>
              </a:solidFill>
              <a:latin typeface="Calibri"/>
            </a:rPr>
            <a:t>клімату</a:t>
          </a:r>
          <a:r>
            <a:rPr lang="ru-RU" b="0" strike="noStrike" spc="-1" dirty="0" smtClean="0">
              <a:solidFill>
                <a:srgbClr val="000000"/>
              </a:solidFill>
              <a:latin typeface="Calibri"/>
            </a:rPr>
            <a:t> </a:t>
          </a:r>
          <a:r>
            <a:rPr lang="ru-RU" b="0" strike="noStrike" spc="-1" dirty="0" err="1" smtClean="0">
              <a:solidFill>
                <a:srgbClr val="000000"/>
              </a:solidFill>
              <a:latin typeface="Calibri"/>
            </a:rPr>
            <a:t>праці</a:t>
          </a:r>
          <a:r>
            <a:rPr lang="ru-RU" b="0" strike="noStrike" spc="-1" dirty="0" smtClean="0">
              <a:solidFill>
                <a:srgbClr val="000000"/>
              </a:solidFill>
              <a:latin typeface="Calibri"/>
            </a:rPr>
            <a:t> </a:t>
          </a:r>
          <a:endParaRPr lang="ru-RU" dirty="0"/>
        </a:p>
      </dgm:t>
    </dgm:pt>
    <dgm:pt modelId="{CE177290-3F5D-42BC-B961-9824B34C6EE1}" type="parTrans" cxnId="{12123AA9-C404-4B27-B374-A499D24CB77D}">
      <dgm:prSet/>
      <dgm:spPr/>
      <dgm:t>
        <a:bodyPr/>
        <a:lstStyle/>
        <a:p>
          <a:endParaRPr lang="ru-RU"/>
        </a:p>
      </dgm:t>
    </dgm:pt>
    <dgm:pt modelId="{56269776-D446-4482-939F-8549F6F57F4F}" type="sibTrans" cxnId="{12123AA9-C404-4B27-B374-A499D24CB77D}">
      <dgm:prSet/>
      <dgm:spPr/>
      <dgm:t>
        <a:bodyPr/>
        <a:lstStyle/>
        <a:p>
          <a:endParaRPr lang="ru-RU"/>
        </a:p>
      </dgm:t>
    </dgm:pt>
    <dgm:pt modelId="{4A618A93-95A7-4CFF-B47E-D480D9EF5F30}">
      <dgm:prSet phldrT="[Текст]" custT="1"/>
      <dgm:spPr/>
      <dgm:t>
        <a:bodyPr/>
        <a:lstStyle/>
        <a:p>
          <a:r>
            <a:rPr lang="ru-RU" sz="1200" b="1" strike="noStrike" spc="-1" dirty="0" err="1" smtClean="0">
              <a:solidFill>
                <a:schemeClr val="tx1"/>
              </a:solidFill>
              <a:latin typeface="Calibri"/>
            </a:rPr>
            <a:t>Підвищення</a:t>
          </a:r>
          <a:r>
            <a:rPr lang="ru-RU" sz="1200" b="1" strike="noStrike" spc="-1" dirty="0" smtClean="0">
              <a:solidFill>
                <a:schemeClr val="tx1"/>
              </a:solidFill>
              <a:latin typeface="Calibri"/>
            </a:rPr>
            <a:t> </a:t>
          </a:r>
          <a:r>
            <a:rPr lang="ru-RU" sz="1200" b="1" strike="noStrike" spc="-1" dirty="0" err="1" smtClean="0">
              <a:solidFill>
                <a:schemeClr val="tx1"/>
              </a:solidFill>
              <a:latin typeface="Calibri"/>
            </a:rPr>
            <a:t>рівня</a:t>
          </a:r>
          <a:r>
            <a:rPr lang="ru-RU" sz="1200" b="1" strike="noStrike" spc="-1" dirty="0" smtClean="0">
              <a:solidFill>
                <a:schemeClr val="tx1"/>
              </a:solidFill>
              <a:latin typeface="Calibri"/>
            </a:rPr>
            <a:t> </a:t>
          </a:r>
          <a:r>
            <a:rPr lang="ru-RU" sz="1200" b="1" strike="noStrike" spc="-1" dirty="0" err="1" smtClean="0">
              <a:solidFill>
                <a:schemeClr val="tx1"/>
              </a:solidFill>
              <a:latin typeface="Calibri"/>
            </a:rPr>
            <a:t>засвоєння</a:t>
          </a:r>
          <a:r>
            <a:rPr lang="ru-RU" sz="1200" b="1" strike="noStrike" spc="-1" dirty="0" smtClean="0">
              <a:solidFill>
                <a:schemeClr val="tx1"/>
              </a:solidFill>
              <a:latin typeface="Calibri"/>
            </a:rPr>
            <a:t> </a:t>
          </a:r>
          <a:r>
            <a:rPr lang="ru-RU" sz="1200" b="1" strike="noStrike" spc="-1" dirty="0" err="1" smtClean="0">
              <a:solidFill>
                <a:schemeClr val="tx1"/>
              </a:solidFill>
              <a:latin typeface="Calibri"/>
            </a:rPr>
            <a:t>матеріалу</a:t>
          </a:r>
          <a:r>
            <a:rPr lang="ru-RU" sz="1200" b="1" strike="noStrike" spc="-1" dirty="0" smtClean="0">
              <a:solidFill>
                <a:schemeClr val="tx1"/>
              </a:solidFill>
              <a:latin typeface="Calibri"/>
            </a:rPr>
            <a:t>, а </a:t>
          </a:r>
          <a:r>
            <a:rPr lang="ru-RU" sz="1200" b="1" strike="noStrike" spc="-1" dirty="0" err="1" smtClean="0">
              <a:solidFill>
                <a:schemeClr val="tx1"/>
              </a:solidFill>
              <a:latin typeface="Calibri"/>
            </a:rPr>
            <a:t>відповідно</a:t>
          </a:r>
          <a:r>
            <a:rPr lang="ru-RU" sz="1200" b="1" strike="noStrike" spc="-1" dirty="0" smtClean="0">
              <a:solidFill>
                <a:schemeClr val="tx1"/>
              </a:solidFill>
              <a:latin typeface="Calibri"/>
            </a:rPr>
            <a:t> </a:t>
          </a:r>
          <a:r>
            <a:rPr lang="ru-RU" sz="1200" b="1" strike="noStrike" spc="-1" dirty="0" err="1" smtClean="0">
              <a:solidFill>
                <a:schemeClr val="tx1"/>
              </a:solidFill>
              <a:latin typeface="Calibri"/>
            </a:rPr>
            <a:t>і</a:t>
          </a:r>
          <a:r>
            <a:rPr lang="ru-RU" sz="1200" b="1" strike="noStrike" spc="-1" dirty="0" smtClean="0">
              <a:solidFill>
                <a:schemeClr val="tx1"/>
              </a:solidFill>
              <a:latin typeface="Calibri"/>
            </a:rPr>
            <a:t> </a:t>
          </a:r>
          <a:r>
            <a:rPr lang="ru-RU" sz="1200" b="1" strike="noStrike" spc="-1" dirty="0" err="1" smtClean="0">
              <a:solidFill>
                <a:schemeClr val="tx1"/>
              </a:solidFill>
              <a:latin typeface="Calibri"/>
            </a:rPr>
            <a:t>рівня</a:t>
          </a:r>
          <a:r>
            <a:rPr lang="ru-RU" sz="1200" b="1" strike="noStrike" spc="-1" dirty="0" smtClean="0">
              <a:solidFill>
                <a:schemeClr val="tx1"/>
              </a:solidFill>
              <a:latin typeface="Calibri"/>
            </a:rPr>
            <a:t> </a:t>
          </a:r>
          <a:r>
            <a:rPr lang="ru-RU" sz="1200" b="1" strike="noStrike" spc="-1" dirty="0" err="1" smtClean="0">
              <a:solidFill>
                <a:schemeClr val="tx1"/>
              </a:solidFill>
              <a:latin typeface="Calibri"/>
            </a:rPr>
            <a:t>знань</a:t>
          </a:r>
          <a:r>
            <a:rPr lang="ru-RU" sz="1200" b="1" strike="noStrike" spc="-1" dirty="0" smtClean="0">
              <a:solidFill>
                <a:schemeClr val="tx1"/>
              </a:solidFill>
              <a:latin typeface="Calibri"/>
            </a:rPr>
            <a:t> </a:t>
          </a:r>
          <a:r>
            <a:rPr lang="ru-RU" sz="1200" b="1" strike="noStrike" spc="-1" dirty="0" err="1" smtClean="0">
              <a:solidFill>
                <a:schemeClr val="tx1"/>
              </a:solidFill>
              <a:latin typeface="Calibri"/>
            </a:rPr>
            <a:t>учнів</a:t>
          </a:r>
          <a:r>
            <a:rPr lang="ru-RU" sz="1200" b="1" strike="noStrike" spc="-1" dirty="0" smtClean="0">
              <a:solidFill>
                <a:schemeClr val="tx1"/>
              </a:solidFill>
              <a:latin typeface="Calibri"/>
            </a:rPr>
            <a:t> </a:t>
          </a:r>
          <a:endParaRPr lang="ru-RU" sz="1200" b="1" dirty="0">
            <a:solidFill>
              <a:schemeClr val="tx1"/>
            </a:solidFill>
          </a:endParaRPr>
        </a:p>
      </dgm:t>
    </dgm:pt>
    <dgm:pt modelId="{743A750E-D216-42F6-8324-F0A82B7C1339}" type="parTrans" cxnId="{12981860-276A-430C-93C5-4F21FD05FDA0}">
      <dgm:prSet/>
      <dgm:spPr/>
      <dgm:t>
        <a:bodyPr/>
        <a:lstStyle/>
        <a:p>
          <a:endParaRPr lang="ru-RU"/>
        </a:p>
      </dgm:t>
    </dgm:pt>
    <dgm:pt modelId="{C00C6D99-58DE-41C3-9EE1-BB4376FE58B1}" type="sibTrans" cxnId="{12981860-276A-430C-93C5-4F21FD05FDA0}">
      <dgm:prSet/>
      <dgm:spPr/>
      <dgm:t>
        <a:bodyPr/>
        <a:lstStyle/>
        <a:p>
          <a:endParaRPr lang="ru-RU"/>
        </a:p>
      </dgm:t>
    </dgm:pt>
    <dgm:pt modelId="{0EDE3113-7179-425E-A213-85308026D9D1}" type="pres">
      <dgm:prSet presAssocID="{B32DDF44-46D0-49AF-BE16-025CCC3C8787}" presName="composite" presStyleCnt="0">
        <dgm:presLayoutVars>
          <dgm:chMax val="1"/>
          <dgm:dir/>
          <dgm:resizeHandles val="exact"/>
        </dgm:presLayoutVars>
      </dgm:prSet>
      <dgm:spPr/>
      <dgm:t>
        <a:bodyPr/>
        <a:lstStyle/>
        <a:p>
          <a:endParaRPr lang="uk-UA"/>
        </a:p>
      </dgm:t>
    </dgm:pt>
    <dgm:pt modelId="{6E02BC0A-09EF-435A-BE66-E48CFDF60650}" type="pres">
      <dgm:prSet presAssocID="{B32DDF44-46D0-49AF-BE16-025CCC3C8787}" presName="radial" presStyleCnt="0">
        <dgm:presLayoutVars>
          <dgm:animLvl val="ctr"/>
        </dgm:presLayoutVars>
      </dgm:prSet>
      <dgm:spPr/>
    </dgm:pt>
    <dgm:pt modelId="{04AD08EC-D663-4273-947F-03938F0C6983}" type="pres">
      <dgm:prSet presAssocID="{8977F756-9462-4526-A48C-0573C16272A7}" presName="centerShape" presStyleLbl="vennNode1" presStyleIdx="0" presStyleCnt="4"/>
      <dgm:spPr/>
      <dgm:t>
        <a:bodyPr/>
        <a:lstStyle/>
        <a:p>
          <a:endParaRPr lang="ru-RU"/>
        </a:p>
      </dgm:t>
    </dgm:pt>
    <dgm:pt modelId="{8B9F6EE7-FA6D-4CB1-80C2-F92EE9D16DB8}" type="pres">
      <dgm:prSet presAssocID="{634ADAB5-5FAD-4586-92C3-2C0DDD913636}" presName="node" presStyleLbl="vennNode1" presStyleIdx="1" presStyleCnt="4" custScaleX="127633" custScaleY="126503">
        <dgm:presLayoutVars>
          <dgm:bulletEnabled val="1"/>
        </dgm:presLayoutVars>
      </dgm:prSet>
      <dgm:spPr/>
      <dgm:t>
        <a:bodyPr/>
        <a:lstStyle/>
        <a:p>
          <a:endParaRPr lang="ru-RU"/>
        </a:p>
      </dgm:t>
    </dgm:pt>
    <dgm:pt modelId="{E556486D-06D3-4690-97D5-696C512FF185}" type="pres">
      <dgm:prSet presAssocID="{59C6336C-8868-4E1C-846E-2D80EDE2A027}" presName="node" presStyleLbl="vennNode1" presStyleIdx="2" presStyleCnt="4" custScaleX="140923" custScaleY="131355">
        <dgm:presLayoutVars>
          <dgm:bulletEnabled val="1"/>
        </dgm:presLayoutVars>
      </dgm:prSet>
      <dgm:spPr/>
      <dgm:t>
        <a:bodyPr/>
        <a:lstStyle/>
        <a:p>
          <a:endParaRPr lang="ru-RU"/>
        </a:p>
      </dgm:t>
    </dgm:pt>
    <dgm:pt modelId="{61B01C4C-0D09-433D-B932-F9DA26A81106}" type="pres">
      <dgm:prSet presAssocID="{4A618A93-95A7-4CFF-B47E-D480D9EF5F30}" presName="node" presStyleLbl="vennNode1" presStyleIdx="3" presStyleCnt="4" custScaleX="140472" custScaleY="140550">
        <dgm:presLayoutVars>
          <dgm:bulletEnabled val="1"/>
        </dgm:presLayoutVars>
      </dgm:prSet>
      <dgm:spPr/>
      <dgm:t>
        <a:bodyPr/>
        <a:lstStyle/>
        <a:p>
          <a:endParaRPr lang="ru-RU"/>
        </a:p>
      </dgm:t>
    </dgm:pt>
  </dgm:ptLst>
  <dgm:cxnLst>
    <dgm:cxn modelId="{EDB682E3-4AB6-4183-A55A-C4201968AAAB}" type="presOf" srcId="{4A618A93-95A7-4CFF-B47E-D480D9EF5F30}" destId="{61B01C4C-0D09-433D-B932-F9DA26A81106}" srcOrd="0" destOrd="0" presId="urn:microsoft.com/office/officeart/2005/8/layout/radial3"/>
    <dgm:cxn modelId="{A7757F61-B293-4F43-82D9-823D9ACA22F6}" type="presOf" srcId="{634ADAB5-5FAD-4586-92C3-2C0DDD913636}" destId="{8B9F6EE7-FA6D-4CB1-80C2-F92EE9D16DB8}" srcOrd="0" destOrd="0" presId="urn:microsoft.com/office/officeart/2005/8/layout/radial3"/>
    <dgm:cxn modelId="{B63C5FD7-3A12-4403-BCAA-72188BA119EF}" type="presOf" srcId="{B32DDF44-46D0-49AF-BE16-025CCC3C8787}" destId="{0EDE3113-7179-425E-A213-85308026D9D1}" srcOrd="0" destOrd="0" presId="urn:microsoft.com/office/officeart/2005/8/layout/radial3"/>
    <dgm:cxn modelId="{DACE58A3-FBB5-4C29-AB4F-E86C8DEE96C6}" srcId="{B32DDF44-46D0-49AF-BE16-025CCC3C8787}" destId="{8977F756-9462-4526-A48C-0573C16272A7}" srcOrd="0" destOrd="0" parTransId="{2D940A7D-0F8F-417F-9EE8-B3802F3F864C}" sibTransId="{607DEFFE-C492-4639-9A22-3AA892A32337}"/>
    <dgm:cxn modelId="{7A729668-A57B-4275-9FE3-4A294E0B591F}" type="presOf" srcId="{8977F756-9462-4526-A48C-0573C16272A7}" destId="{04AD08EC-D663-4273-947F-03938F0C6983}" srcOrd="0" destOrd="0" presId="urn:microsoft.com/office/officeart/2005/8/layout/radial3"/>
    <dgm:cxn modelId="{42408BE1-CE13-4C11-B092-4F73E7C58531}" type="presOf" srcId="{59C6336C-8868-4E1C-846E-2D80EDE2A027}" destId="{E556486D-06D3-4690-97D5-696C512FF185}" srcOrd="0" destOrd="0" presId="urn:microsoft.com/office/officeart/2005/8/layout/radial3"/>
    <dgm:cxn modelId="{12123AA9-C404-4B27-B374-A499D24CB77D}" srcId="{8977F756-9462-4526-A48C-0573C16272A7}" destId="{59C6336C-8868-4E1C-846E-2D80EDE2A027}" srcOrd="1" destOrd="0" parTransId="{CE177290-3F5D-42BC-B961-9824B34C6EE1}" sibTransId="{56269776-D446-4482-939F-8549F6F57F4F}"/>
    <dgm:cxn modelId="{12981860-276A-430C-93C5-4F21FD05FDA0}" srcId="{8977F756-9462-4526-A48C-0573C16272A7}" destId="{4A618A93-95A7-4CFF-B47E-D480D9EF5F30}" srcOrd="2" destOrd="0" parTransId="{743A750E-D216-42F6-8324-F0A82B7C1339}" sibTransId="{C00C6D99-58DE-41C3-9EE1-BB4376FE58B1}"/>
    <dgm:cxn modelId="{E1A5DC1E-34CE-4F19-9818-656784E734F5}" srcId="{8977F756-9462-4526-A48C-0573C16272A7}" destId="{634ADAB5-5FAD-4586-92C3-2C0DDD913636}" srcOrd="0" destOrd="0" parTransId="{C5957E0C-6352-4C1F-900B-19BE67FF174B}" sibTransId="{8A4BEB1A-7237-4FF8-B142-6E08C1CABE92}"/>
    <dgm:cxn modelId="{B081CAEF-FF8C-44EA-81DB-C44BBAD77BD3}" type="presParOf" srcId="{0EDE3113-7179-425E-A213-85308026D9D1}" destId="{6E02BC0A-09EF-435A-BE66-E48CFDF60650}" srcOrd="0" destOrd="0" presId="urn:microsoft.com/office/officeart/2005/8/layout/radial3"/>
    <dgm:cxn modelId="{B526B694-CBC3-400F-B70D-A78085B8AB85}" type="presParOf" srcId="{6E02BC0A-09EF-435A-BE66-E48CFDF60650}" destId="{04AD08EC-D663-4273-947F-03938F0C6983}" srcOrd="0" destOrd="0" presId="urn:microsoft.com/office/officeart/2005/8/layout/radial3"/>
    <dgm:cxn modelId="{6811FBB7-47FB-46A1-B9DD-BE131CF7FD9C}" type="presParOf" srcId="{6E02BC0A-09EF-435A-BE66-E48CFDF60650}" destId="{8B9F6EE7-FA6D-4CB1-80C2-F92EE9D16DB8}" srcOrd="1" destOrd="0" presId="urn:microsoft.com/office/officeart/2005/8/layout/radial3"/>
    <dgm:cxn modelId="{B10E7C84-8800-45FD-8880-6613E7D06988}" type="presParOf" srcId="{6E02BC0A-09EF-435A-BE66-E48CFDF60650}" destId="{E556486D-06D3-4690-97D5-696C512FF185}" srcOrd="2" destOrd="0" presId="urn:microsoft.com/office/officeart/2005/8/layout/radial3"/>
    <dgm:cxn modelId="{7086930A-C5A8-41B9-BCAD-4B505EED7BF2}" type="presParOf" srcId="{6E02BC0A-09EF-435A-BE66-E48CFDF60650}" destId="{61B01C4C-0D09-433D-B932-F9DA26A81106}"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161A166-9961-4795-B377-13BF3CAF25AC}" type="doc">
      <dgm:prSet loTypeId="urn:microsoft.com/office/officeart/2005/8/layout/radial6" loCatId="cycle" qsTypeId="urn:microsoft.com/office/officeart/2005/8/quickstyle/simple5" qsCatId="simple" csTypeId="urn:microsoft.com/office/officeart/2005/8/colors/accent2_4" csCatId="accent2" phldr="1"/>
      <dgm:spPr/>
      <dgm:t>
        <a:bodyPr/>
        <a:lstStyle/>
        <a:p>
          <a:endParaRPr lang="ru-RU"/>
        </a:p>
      </dgm:t>
    </dgm:pt>
    <dgm:pt modelId="{B5880742-7E42-4E6B-ADF4-ED93FD2A8D20}">
      <dgm:prSet phldrT="[Текст]"/>
      <dgm:spPr/>
      <dgm:t>
        <a:bodyPr/>
        <a:lstStyle/>
        <a:p>
          <a:r>
            <a:rPr lang="ru-RU" u="sng" spc="-1" dirty="0" err="1" smtClean="0">
              <a:solidFill>
                <a:schemeClr val="bg1"/>
              </a:solidFill>
              <a:latin typeface="Calibri"/>
            </a:rPr>
            <a:t>О</a:t>
          </a:r>
          <a:r>
            <a:rPr lang="ru-RU" b="0" u="sng" strike="noStrike" spc="-1" dirty="0" err="1" smtClean="0">
              <a:solidFill>
                <a:schemeClr val="bg1"/>
              </a:solidFill>
              <a:latin typeface="Calibri"/>
            </a:rPr>
            <a:t>чікування</a:t>
          </a:r>
          <a:r>
            <a:rPr lang="ru-RU" b="0" u="sng" strike="noStrike" spc="-1" dirty="0" smtClean="0">
              <a:solidFill>
                <a:schemeClr val="bg1"/>
              </a:solidFill>
              <a:latin typeface="Calibri"/>
            </a:rPr>
            <a:t> </a:t>
          </a:r>
          <a:r>
            <a:rPr lang="ru-RU" b="0" u="sng" strike="noStrike" spc="-1" dirty="0" err="1" smtClean="0">
              <a:solidFill>
                <a:schemeClr val="bg1"/>
              </a:solidFill>
              <a:latin typeface="Calibri"/>
            </a:rPr>
            <a:t>батьків</a:t>
          </a:r>
          <a:endParaRPr lang="ru-RU" dirty="0">
            <a:solidFill>
              <a:schemeClr val="bg1"/>
            </a:solidFill>
          </a:endParaRPr>
        </a:p>
      </dgm:t>
    </dgm:pt>
    <dgm:pt modelId="{ED41E5E6-904A-40B7-866E-681818F5E9A3}" type="parTrans" cxnId="{80138BF9-BF14-4F25-AFE6-3C73E6C7EE45}">
      <dgm:prSet/>
      <dgm:spPr/>
      <dgm:t>
        <a:bodyPr/>
        <a:lstStyle/>
        <a:p>
          <a:endParaRPr lang="ru-RU"/>
        </a:p>
      </dgm:t>
    </dgm:pt>
    <dgm:pt modelId="{0C663BCB-6D6C-43E6-80A2-EFDC9747C61A}" type="sibTrans" cxnId="{80138BF9-BF14-4F25-AFE6-3C73E6C7EE45}">
      <dgm:prSet/>
      <dgm:spPr/>
      <dgm:t>
        <a:bodyPr/>
        <a:lstStyle/>
        <a:p>
          <a:endParaRPr lang="ru-RU"/>
        </a:p>
      </dgm:t>
    </dgm:pt>
    <dgm:pt modelId="{CB49F122-0FDA-46B6-B29D-FAA07ABB85F4}">
      <dgm:prSet phldrT="[Текст]" custT="1"/>
      <dgm:spPr/>
      <dgm:t>
        <a:bodyPr/>
        <a:lstStyle/>
        <a:p>
          <a:r>
            <a:rPr lang="ru-RU" sz="1800" b="1" strike="noStrike" spc="-1" dirty="0" err="1" smtClean="0">
              <a:solidFill>
                <a:schemeClr val="bg1"/>
              </a:solidFill>
              <a:latin typeface="Calibri"/>
            </a:rPr>
            <a:t>Збереження</a:t>
          </a:r>
          <a:r>
            <a:rPr lang="ru-RU" sz="1800" b="1" strike="noStrike" spc="-1" dirty="0" smtClean="0">
              <a:solidFill>
                <a:schemeClr val="bg1"/>
              </a:solidFill>
              <a:latin typeface="Calibri"/>
            </a:rPr>
            <a:t> та </a:t>
          </a:r>
          <a:r>
            <a:rPr lang="ru-RU" sz="1800" b="1" strike="noStrike" spc="-1" dirty="0" err="1" smtClean="0">
              <a:solidFill>
                <a:schemeClr val="bg1"/>
              </a:solidFill>
              <a:latin typeface="Calibri"/>
            </a:rPr>
            <a:t>зміцнення</a:t>
          </a:r>
          <a:r>
            <a:rPr lang="ru-RU" sz="1800" b="1" strike="noStrike" spc="-1" dirty="0" smtClean="0">
              <a:solidFill>
                <a:schemeClr val="bg1"/>
              </a:solidFill>
              <a:latin typeface="Calibri"/>
            </a:rPr>
            <a:t> </a:t>
          </a:r>
          <a:r>
            <a:rPr lang="ru-RU" sz="1800" b="1" strike="noStrike" spc="-1" dirty="0" err="1" smtClean="0">
              <a:solidFill>
                <a:schemeClr val="bg1"/>
              </a:solidFill>
              <a:latin typeface="Calibri"/>
            </a:rPr>
            <a:t>здоров'я</a:t>
          </a:r>
          <a:r>
            <a:rPr lang="ru-RU" sz="1800" b="1" strike="noStrike" spc="-1" dirty="0" smtClean="0">
              <a:solidFill>
                <a:schemeClr val="bg1"/>
              </a:solidFill>
              <a:latin typeface="Calibri"/>
            </a:rPr>
            <a:t> </a:t>
          </a:r>
          <a:r>
            <a:rPr lang="ru-RU" sz="1800" b="1" strike="noStrike" spc="-1" dirty="0" err="1" smtClean="0">
              <a:solidFill>
                <a:schemeClr val="bg1"/>
              </a:solidFill>
              <a:latin typeface="Calibri"/>
            </a:rPr>
            <a:t>дітей</a:t>
          </a:r>
          <a:r>
            <a:rPr lang="ru-RU" sz="1800" b="1" strike="noStrike" spc="-1" dirty="0" smtClean="0">
              <a:solidFill>
                <a:schemeClr val="bg1"/>
              </a:solidFill>
              <a:latin typeface="Calibri"/>
            </a:rPr>
            <a:t> </a:t>
          </a:r>
          <a:endParaRPr lang="ru-RU" sz="1800" b="1" dirty="0">
            <a:solidFill>
              <a:schemeClr val="bg1"/>
            </a:solidFill>
          </a:endParaRPr>
        </a:p>
      </dgm:t>
    </dgm:pt>
    <dgm:pt modelId="{12F3C7B4-D23B-4655-9331-4D8BC4C492D7}" type="parTrans" cxnId="{74E99F76-5AD1-4CB1-94C3-EC69950BD212}">
      <dgm:prSet/>
      <dgm:spPr/>
      <dgm:t>
        <a:bodyPr/>
        <a:lstStyle/>
        <a:p>
          <a:endParaRPr lang="ru-RU"/>
        </a:p>
      </dgm:t>
    </dgm:pt>
    <dgm:pt modelId="{6C70D199-7091-4C69-8ED9-F62439B4E186}" type="sibTrans" cxnId="{74E99F76-5AD1-4CB1-94C3-EC69950BD212}">
      <dgm:prSet/>
      <dgm:spPr/>
      <dgm:t>
        <a:bodyPr/>
        <a:lstStyle/>
        <a:p>
          <a:endParaRPr lang="ru-RU"/>
        </a:p>
      </dgm:t>
    </dgm:pt>
    <dgm:pt modelId="{481A29AB-1B9C-42D8-9A44-6E5FC2FDA4DB}">
      <dgm:prSet phldrT="[Текст]" phldr="1"/>
      <dgm:spPr/>
      <dgm:t>
        <a:bodyPr/>
        <a:lstStyle/>
        <a:p>
          <a:endParaRPr lang="ru-RU" dirty="0"/>
        </a:p>
      </dgm:t>
    </dgm:pt>
    <dgm:pt modelId="{99E899BE-0BC7-44E8-B51C-223DDCB6FCA7}" type="parTrans" cxnId="{D1FCFBE5-F23D-4D7E-9F01-3364F19C9BD1}">
      <dgm:prSet/>
      <dgm:spPr/>
      <dgm:t>
        <a:bodyPr/>
        <a:lstStyle/>
        <a:p>
          <a:endParaRPr lang="ru-RU"/>
        </a:p>
      </dgm:t>
    </dgm:pt>
    <dgm:pt modelId="{C0FEAFEC-7A20-488C-AC20-E8779FF5A212}" type="sibTrans" cxnId="{D1FCFBE5-F23D-4D7E-9F01-3364F19C9BD1}">
      <dgm:prSet/>
      <dgm:spPr/>
      <dgm:t>
        <a:bodyPr/>
        <a:lstStyle/>
        <a:p>
          <a:endParaRPr lang="ru-RU"/>
        </a:p>
      </dgm:t>
    </dgm:pt>
    <dgm:pt modelId="{0F235667-E19F-4285-9F4A-DF619E92EFC0}">
      <dgm:prSet phldrT="[Текст]" phldr="1"/>
      <dgm:spPr/>
      <dgm:t>
        <a:bodyPr/>
        <a:lstStyle/>
        <a:p>
          <a:endParaRPr lang="ru-RU" dirty="0"/>
        </a:p>
      </dgm:t>
    </dgm:pt>
    <dgm:pt modelId="{979F7F64-D5E3-4D2D-8387-22D4B990E7C7}" type="parTrans" cxnId="{34987D16-027F-48F1-9E54-E833E0F5244C}">
      <dgm:prSet/>
      <dgm:spPr/>
      <dgm:t>
        <a:bodyPr/>
        <a:lstStyle/>
        <a:p>
          <a:endParaRPr lang="ru-RU"/>
        </a:p>
      </dgm:t>
    </dgm:pt>
    <dgm:pt modelId="{D9AAA0DE-0E05-4A95-BD4F-6661F9D7583C}" type="sibTrans" cxnId="{34987D16-027F-48F1-9E54-E833E0F5244C}">
      <dgm:prSet/>
      <dgm:spPr/>
      <dgm:t>
        <a:bodyPr/>
        <a:lstStyle/>
        <a:p>
          <a:endParaRPr lang="ru-RU"/>
        </a:p>
      </dgm:t>
    </dgm:pt>
    <dgm:pt modelId="{60C4840B-D8BD-4F05-8A08-EFED98493E22}">
      <dgm:prSet phldrT="[Текст]" phldr="1"/>
      <dgm:spPr/>
      <dgm:t>
        <a:bodyPr/>
        <a:lstStyle/>
        <a:p>
          <a:endParaRPr lang="ru-RU" dirty="0"/>
        </a:p>
      </dgm:t>
    </dgm:pt>
    <dgm:pt modelId="{79E936EB-588C-4FDB-AEC2-8084A9A678A0}" type="parTrans" cxnId="{FD1A8A96-C4CB-4577-BD8D-7F6133C851C2}">
      <dgm:prSet/>
      <dgm:spPr/>
      <dgm:t>
        <a:bodyPr/>
        <a:lstStyle/>
        <a:p>
          <a:endParaRPr lang="ru-RU"/>
        </a:p>
      </dgm:t>
    </dgm:pt>
    <dgm:pt modelId="{E5D7A582-C723-40E0-A1F8-83FF274072D4}" type="sibTrans" cxnId="{FD1A8A96-C4CB-4577-BD8D-7F6133C851C2}">
      <dgm:prSet/>
      <dgm:spPr/>
      <dgm:t>
        <a:bodyPr/>
        <a:lstStyle/>
        <a:p>
          <a:endParaRPr lang="ru-RU"/>
        </a:p>
      </dgm:t>
    </dgm:pt>
    <dgm:pt modelId="{BEF5B658-CDD4-49FF-8D50-FB4DFB2E0A61}">
      <dgm:prSet phldrT="[Текст]" custT="1"/>
      <dgm:spPr/>
      <dgm:t>
        <a:bodyPr/>
        <a:lstStyle/>
        <a:p>
          <a:r>
            <a:rPr lang="ru-RU" sz="1400" b="1" strike="noStrike" spc="-1" dirty="0" err="1" smtClean="0">
              <a:solidFill>
                <a:schemeClr val="bg1"/>
              </a:solidFill>
              <a:latin typeface="Calibri"/>
            </a:rPr>
            <a:t>Якісна</a:t>
          </a:r>
          <a:r>
            <a:rPr lang="ru-RU" sz="1400" b="1" strike="noStrike" spc="-1" dirty="0" smtClean="0">
              <a:solidFill>
                <a:schemeClr val="bg1"/>
              </a:solidFill>
              <a:latin typeface="Calibri"/>
            </a:rPr>
            <a:t> </a:t>
          </a:r>
          <a:r>
            <a:rPr lang="ru-RU" sz="1400" b="1" strike="noStrike" spc="-1" dirty="0" err="1" smtClean="0">
              <a:solidFill>
                <a:schemeClr val="bg1"/>
              </a:solidFill>
              <a:latin typeface="Calibri"/>
            </a:rPr>
            <a:t>підготовка</a:t>
          </a:r>
          <a:r>
            <a:rPr lang="ru-RU" sz="1400" b="1" strike="noStrike" spc="-1" dirty="0" smtClean="0">
              <a:solidFill>
                <a:schemeClr val="bg1"/>
              </a:solidFill>
              <a:latin typeface="Calibri"/>
            </a:rPr>
            <a:t> </a:t>
          </a:r>
          <a:r>
            <a:rPr lang="ru-RU" sz="1400" b="1" strike="noStrike" spc="-1" dirty="0" err="1" smtClean="0">
              <a:solidFill>
                <a:schemeClr val="bg1"/>
              </a:solidFill>
              <a:latin typeface="Calibri"/>
            </a:rPr>
            <a:t>школярів</a:t>
          </a:r>
          <a:r>
            <a:rPr lang="ru-RU" sz="1400" b="1" strike="noStrike" spc="-1" dirty="0" smtClean="0">
              <a:solidFill>
                <a:schemeClr val="bg1"/>
              </a:solidFill>
              <a:latin typeface="Calibri"/>
            </a:rPr>
            <a:t> для </a:t>
          </a:r>
          <a:r>
            <a:rPr lang="ru-RU" sz="1400" b="1" strike="noStrike" spc="-1" dirty="0" err="1" smtClean="0">
              <a:solidFill>
                <a:schemeClr val="bg1"/>
              </a:solidFill>
              <a:latin typeface="Calibri"/>
            </a:rPr>
            <a:t>вступу</a:t>
          </a:r>
          <a:r>
            <a:rPr lang="ru-RU" sz="1400" b="1" strike="noStrike" spc="-1" dirty="0" smtClean="0">
              <a:solidFill>
                <a:schemeClr val="bg1"/>
              </a:solidFill>
              <a:latin typeface="Calibri"/>
            </a:rPr>
            <a:t> в </a:t>
          </a:r>
          <a:r>
            <a:rPr lang="ru-RU" sz="1400" b="1" strike="noStrike" spc="-1" dirty="0" err="1" smtClean="0">
              <a:solidFill>
                <a:schemeClr val="bg1"/>
              </a:solidFill>
              <a:latin typeface="Calibri"/>
            </a:rPr>
            <a:t>заклади</a:t>
          </a:r>
          <a:r>
            <a:rPr lang="ru-RU" sz="1400" b="1" strike="noStrike" spc="-1" dirty="0" smtClean="0">
              <a:solidFill>
                <a:schemeClr val="bg1"/>
              </a:solidFill>
              <a:latin typeface="Calibri"/>
            </a:rPr>
            <a:t> </a:t>
          </a:r>
          <a:r>
            <a:rPr lang="ru-RU" sz="1400" b="1" strike="noStrike" spc="-1" dirty="0" err="1" smtClean="0">
              <a:solidFill>
                <a:schemeClr val="bg1"/>
              </a:solidFill>
              <a:latin typeface="Calibri"/>
            </a:rPr>
            <a:t>середньої</a:t>
          </a:r>
          <a:r>
            <a:rPr lang="ru-RU" sz="1400" b="1" strike="noStrike" spc="-1" dirty="0" smtClean="0">
              <a:solidFill>
                <a:schemeClr val="bg1"/>
              </a:solidFill>
              <a:latin typeface="Calibri"/>
            </a:rPr>
            <a:t> </a:t>
          </a:r>
          <a:r>
            <a:rPr lang="ru-RU" sz="1400" b="1" strike="noStrike" spc="-1" dirty="0" err="1" smtClean="0">
              <a:solidFill>
                <a:schemeClr val="bg1"/>
              </a:solidFill>
              <a:latin typeface="Calibri"/>
            </a:rPr>
            <a:t>професійної</a:t>
          </a:r>
          <a:r>
            <a:rPr lang="ru-RU" sz="1400" b="1" strike="noStrike" spc="-1" dirty="0" smtClean="0">
              <a:solidFill>
                <a:schemeClr val="bg1"/>
              </a:solidFill>
              <a:latin typeface="Calibri"/>
            </a:rPr>
            <a:t> та </a:t>
          </a:r>
          <a:r>
            <a:rPr lang="ru-RU" sz="1400" b="1" strike="noStrike" spc="-1" dirty="0" err="1" smtClean="0">
              <a:solidFill>
                <a:schemeClr val="bg1"/>
              </a:solidFill>
              <a:latin typeface="Calibri"/>
            </a:rPr>
            <a:t>вищої</a:t>
          </a:r>
          <a:r>
            <a:rPr lang="ru-RU" sz="1400" b="1" strike="noStrike" spc="-1" dirty="0" smtClean="0">
              <a:solidFill>
                <a:schemeClr val="bg1"/>
              </a:solidFill>
              <a:latin typeface="Calibri"/>
            </a:rPr>
            <a:t> </a:t>
          </a:r>
          <a:r>
            <a:rPr lang="ru-RU" sz="1400" b="1" strike="noStrike" spc="-1" dirty="0" err="1" smtClean="0">
              <a:solidFill>
                <a:schemeClr val="bg1"/>
              </a:solidFill>
              <a:latin typeface="Calibri"/>
            </a:rPr>
            <a:t>освіти</a:t>
          </a:r>
          <a:endParaRPr lang="ru-RU" sz="1400" b="1" dirty="0">
            <a:solidFill>
              <a:schemeClr val="bg1"/>
            </a:solidFill>
          </a:endParaRPr>
        </a:p>
      </dgm:t>
    </dgm:pt>
    <dgm:pt modelId="{63FA7C97-2B9B-4C80-A509-AACA6E02AA6B}" type="parTrans" cxnId="{D38F7572-5227-4E43-BE8E-A2BFDE6E468D}">
      <dgm:prSet/>
      <dgm:spPr/>
      <dgm:t>
        <a:bodyPr/>
        <a:lstStyle/>
        <a:p>
          <a:endParaRPr lang="ru-RU"/>
        </a:p>
      </dgm:t>
    </dgm:pt>
    <dgm:pt modelId="{E22B5B64-8A64-462C-ACA2-361301396AB5}" type="sibTrans" cxnId="{D38F7572-5227-4E43-BE8E-A2BFDE6E468D}">
      <dgm:prSet/>
      <dgm:spPr/>
      <dgm:t>
        <a:bodyPr/>
        <a:lstStyle/>
        <a:p>
          <a:endParaRPr lang="ru-RU"/>
        </a:p>
      </dgm:t>
    </dgm:pt>
    <dgm:pt modelId="{2CC68BD3-F2D1-4BD2-B621-3086B62B6E9B}">
      <dgm:prSet phldrT="[Текст]" custT="1"/>
      <dgm:spPr/>
      <dgm:t>
        <a:bodyPr/>
        <a:lstStyle/>
        <a:p>
          <a:r>
            <a:rPr lang="ru-RU" sz="1600" b="1" strike="noStrike" spc="-1" dirty="0" err="1" smtClean="0">
              <a:solidFill>
                <a:schemeClr val="bg1"/>
              </a:solidFill>
              <a:latin typeface="Calibri"/>
            </a:rPr>
            <a:t>Задоволення</a:t>
          </a:r>
          <a:r>
            <a:rPr lang="ru-RU" sz="1600" b="1" strike="noStrike" spc="-1" dirty="0" smtClean="0">
              <a:solidFill>
                <a:schemeClr val="bg1"/>
              </a:solidFill>
              <a:latin typeface="Calibri"/>
            </a:rPr>
            <a:t> </a:t>
          </a:r>
          <a:r>
            <a:rPr lang="ru-RU" sz="1600" b="1" strike="noStrike" spc="-1" dirty="0" err="1" smtClean="0">
              <a:solidFill>
                <a:schemeClr val="bg1"/>
              </a:solidFill>
              <a:latin typeface="Calibri"/>
            </a:rPr>
            <a:t>різноманітних</a:t>
          </a:r>
          <a:r>
            <a:rPr lang="ru-RU" sz="1600" b="1" strike="noStrike" spc="-1" dirty="0" smtClean="0">
              <a:solidFill>
                <a:schemeClr val="bg1"/>
              </a:solidFill>
              <a:latin typeface="Calibri"/>
            </a:rPr>
            <a:t> </a:t>
          </a:r>
          <a:r>
            <a:rPr lang="ru-RU" sz="1600" b="1" strike="noStrike" spc="-1" dirty="0" err="1" smtClean="0">
              <a:solidFill>
                <a:schemeClr val="bg1"/>
              </a:solidFill>
              <a:latin typeface="Calibri"/>
            </a:rPr>
            <a:t>інтересів</a:t>
          </a:r>
          <a:r>
            <a:rPr lang="ru-RU" sz="1600" b="1" strike="noStrike" spc="-1" dirty="0" smtClean="0">
              <a:solidFill>
                <a:schemeClr val="bg1"/>
              </a:solidFill>
              <a:latin typeface="Calibri"/>
            </a:rPr>
            <a:t> потреб та </a:t>
          </a:r>
          <a:r>
            <a:rPr lang="ru-RU" sz="1600" b="1" strike="noStrike" spc="-1" dirty="0" err="1" smtClean="0">
              <a:solidFill>
                <a:schemeClr val="bg1"/>
              </a:solidFill>
              <a:latin typeface="Calibri"/>
            </a:rPr>
            <a:t>розвитку</a:t>
          </a:r>
          <a:r>
            <a:rPr lang="ru-RU" sz="1600" b="1" strike="noStrike" spc="-1" dirty="0" smtClean="0">
              <a:solidFill>
                <a:schemeClr val="bg1"/>
              </a:solidFill>
              <a:latin typeface="Calibri"/>
            </a:rPr>
            <a:t> </a:t>
          </a:r>
          <a:r>
            <a:rPr lang="ru-RU" sz="1600" b="1" strike="noStrike" spc="-1" dirty="0" err="1" smtClean="0">
              <a:solidFill>
                <a:schemeClr val="bg1"/>
              </a:solidFill>
              <a:latin typeface="Calibri"/>
            </a:rPr>
            <a:t>здібностей</a:t>
          </a:r>
          <a:r>
            <a:rPr lang="ru-RU" sz="1600" b="1" strike="noStrike" spc="-1" dirty="0" smtClean="0">
              <a:solidFill>
                <a:schemeClr val="bg1"/>
              </a:solidFill>
              <a:latin typeface="Calibri"/>
            </a:rPr>
            <a:t> </a:t>
          </a:r>
          <a:r>
            <a:rPr lang="ru-RU" sz="1600" b="1" strike="noStrike" spc="-1" dirty="0" err="1" smtClean="0">
              <a:solidFill>
                <a:schemeClr val="bg1"/>
              </a:solidFill>
              <a:latin typeface="Calibri"/>
            </a:rPr>
            <a:t>школярів</a:t>
          </a:r>
          <a:r>
            <a:rPr lang="ru-RU" sz="1600" b="1" strike="noStrike" spc="-1" dirty="0" smtClean="0">
              <a:solidFill>
                <a:schemeClr val="bg1"/>
              </a:solidFill>
              <a:latin typeface="Calibri"/>
            </a:rPr>
            <a:t> </a:t>
          </a:r>
          <a:endParaRPr lang="ru-RU" sz="1600" b="1" dirty="0">
            <a:solidFill>
              <a:schemeClr val="bg1"/>
            </a:solidFill>
          </a:endParaRPr>
        </a:p>
      </dgm:t>
    </dgm:pt>
    <dgm:pt modelId="{23715B6B-3CBE-40CD-859E-4E54E4951517}" type="parTrans" cxnId="{BFB97E43-8962-4583-8184-B21A3FEDB519}">
      <dgm:prSet/>
      <dgm:spPr/>
      <dgm:t>
        <a:bodyPr/>
        <a:lstStyle/>
        <a:p>
          <a:endParaRPr lang="ru-RU"/>
        </a:p>
      </dgm:t>
    </dgm:pt>
    <dgm:pt modelId="{849F95AD-EDB6-4B54-92A7-40862685CBC6}" type="sibTrans" cxnId="{BFB97E43-8962-4583-8184-B21A3FEDB519}">
      <dgm:prSet/>
      <dgm:spPr/>
      <dgm:t>
        <a:bodyPr/>
        <a:lstStyle/>
        <a:p>
          <a:endParaRPr lang="ru-RU"/>
        </a:p>
      </dgm:t>
    </dgm:pt>
    <dgm:pt modelId="{B89A6329-EA36-4FF4-B18A-ED999B37A303}" type="pres">
      <dgm:prSet presAssocID="{8161A166-9961-4795-B377-13BF3CAF25AC}" presName="Name0" presStyleCnt="0">
        <dgm:presLayoutVars>
          <dgm:chMax val="1"/>
          <dgm:dir/>
          <dgm:animLvl val="ctr"/>
          <dgm:resizeHandles val="exact"/>
        </dgm:presLayoutVars>
      </dgm:prSet>
      <dgm:spPr/>
      <dgm:t>
        <a:bodyPr/>
        <a:lstStyle/>
        <a:p>
          <a:endParaRPr lang="uk-UA"/>
        </a:p>
      </dgm:t>
    </dgm:pt>
    <dgm:pt modelId="{D8F1344F-2394-4660-B65A-9C9F87ED181A}" type="pres">
      <dgm:prSet presAssocID="{B5880742-7E42-4E6B-ADF4-ED93FD2A8D20}" presName="centerShape" presStyleLbl="node0" presStyleIdx="0" presStyleCnt="1"/>
      <dgm:spPr/>
      <dgm:t>
        <a:bodyPr/>
        <a:lstStyle/>
        <a:p>
          <a:endParaRPr lang="ru-RU"/>
        </a:p>
      </dgm:t>
    </dgm:pt>
    <dgm:pt modelId="{3F693EAC-E7DB-4D26-B9FE-BBA92D5FC0B2}" type="pres">
      <dgm:prSet presAssocID="{CB49F122-0FDA-46B6-B29D-FAA07ABB85F4}" presName="node" presStyleLbl="node1" presStyleIdx="0" presStyleCnt="3" custScaleX="131053" custScaleY="132735">
        <dgm:presLayoutVars>
          <dgm:bulletEnabled val="1"/>
        </dgm:presLayoutVars>
      </dgm:prSet>
      <dgm:spPr/>
      <dgm:t>
        <a:bodyPr/>
        <a:lstStyle/>
        <a:p>
          <a:endParaRPr lang="ru-RU"/>
        </a:p>
      </dgm:t>
    </dgm:pt>
    <dgm:pt modelId="{44C22F36-C74D-455C-9F32-23E98D337C4A}" type="pres">
      <dgm:prSet presAssocID="{CB49F122-0FDA-46B6-B29D-FAA07ABB85F4}" presName="dummy" presStyleCnt="0"/>
      <dgm:spPr/>
    </dgm:pt>
    <dgm:pt modelId="{F793EAAC-4797-469F-B148-95A7F9A90902}" type="pres">
      <dgm:prSet presAssocID="{6C70D199-7091-4C69-8ED9-F62439B4E186}" presName="sibTrans" presStyleLbl="sibTrans2D1" presStyleIdx="0" presStyleCnt="3"/>
      <dgm:spPr/>
      <dgm:t>
        <a:bodyPr/>
        <a:lstStyle/>
        <a:p>
          <a:endParaRPr lang="uk-UA"/>
        </a:p>
      </dgm:t>
    </dgm:pt>
    <dgm:pt modelId="{6D5E0920-0B05-44D8-B5FA-6596FC9356B6}" type="pres">
      <dgm:prSet presAssocID="{BEF5B658-CDD4-49FF-8D50-FB4DFB2E0A61}" presName="node" presStyleLbl="node1" presStyleIdx="1" presStyleCnt="3" custScaleX="140601" custScaleY="135803">
        <dgm:presLayoutVars>
          <dgm:bulletEnabled val="1"/>
        </dgm:presLayoutVars>
      </dgm:prSet>
      <dgm:spPr/>
      <dgm:t>
        <a:bodyPr/>
        <a:lstStyle/>
        <a:p>
          <a:endParaRPr lang="ru-RU"/>
        </a:p>
      </dgm:t>
    </dgm:pt>
    <dgm:pt modelId="{83E23C32-C2DC-409F-B1DA-FF746F421744}" type="pres">
      <dgm:prSet presAssocID="{BEF5B658-CDD4-49FF-8D50-FB4DFB2E0A61}" presName="dummy" presStyleCnt="0"/>
      <dgm:spPr/>
    </dgm:pt>
    <dgm:pt modelId="{39576B36-0FB7-4B68-96A6-20C0C2C9DA32}" type="pres">
      <dgm:prSet presAssocID="{E22B5B64-8A64-462C-ACA2-361301396AB5}" presName="sibTrans" presStyleLbl="sibTrans2D1" presStyleIdx="1" presStyleCnt="3"/>
      <dgm:spPr/>
      <dgm:t>
        <a:bodyPr/>
        <a:lstStyle/>
        <a:p>
          <a:endParaRPr lang="uk-UA"/>
        </a:p>
      </dgm:t>
    </dgm:pt>
    <dgm:pt modelId="{9A0B166E-E1AF-40A0-B96F-DB484A3C9FEE}" type="pres">
      <dgm:prSet presAssocID="{2CC68BD3-F2D1-4BD2-B621-3086B62B6E9B}" presName="node" presStyleLbl="node1" presStyleIdx="2" presStyleCnt="3" custScaleX="143565" custScaleY="135803">
        <dgm:presLayoutVars>
          <dgm:bulletEnabled val="1"/>
        </dgm:presLayoutVars>
      </dgm:prSet>
      <dgm:spPr/>
      <dgm:t>
        <a:bodyPr/>
        <a:lstStyle/>
        <a:p>
          <a:endParaRPr lang="ru-RU"/>
        </a:p>
      </dgm:t>
    </dgm:pt>
    <dgm:pt modelId="{A7684C88-33C2-4A20-99C1-166201923170}" type="pres">
      <dgm:prSet presAssocID="{2CC68BD3-F2D1-4BD2-B621-3086B62B6E9B}" presName="dummy" presStyleCnt="0"/>
      <dgm:spPr/>
    </dgm:pt>
    <dgm:pt modelId="{41B63070-FC35-43D8-9049-1845F1B269B2}" type="pres">
      <dgm:prSet presAssocID="{849F95AD-EDB6-4B54-92A7-40862685CBC6}" presName="sibTrans" presStyleLbl="sibTrans2D1" presStyleIdx="2" presStyleCnt="3"/>
      <dgm:spPr/>
      <dgm:t>
        <a:bodyPr/>
        <a:lstStyle/>
        <a:p>
          <a:endParaRPr lang="uk-UA"/>
        </a:p>
      </dgm:t>
    </dgm:pt>
  </dgm:ptLst>
  <dgm:cxnLst>
    <dgm:cxn modelId="{70C1A645-6A30-4854-9C55-89161D02062F}" type="presOf" srcId="{849F95AD-EDB6-4B54-92A7-40862685CBC6}" destId="{41B63070-FC35-43D8-9049-1845F1B269B2}" srcOrd="0" destOrd="0" presId="urn:microsoft.com/office/officeart/2005/8/layout/radial6"/>
    <dgm:cxn modelId="{E6F32CB9-168C-4494-B156-13A99F49BE0D}" type="presOf" srcId="{8161A166-9961-4795-B377-13BF3CAF25AC}" destId="{B89A6329-EA36-4FF4-B18A-ED999B37A303}" srcOrd="0" destOrd="0" presId="urn:microsoft.com/office/officeart/2005/8/layout/radial6"/>
    <dgm:cxn modelId="{93183C00-D378-4BF0-B5BD-4BAC0AD9C6B1}" type="presOf" srcId="{CB49F122-0FDA-46B6-B29D-FAA07ABB85F4}" destId="{3F693EAC-E7DB-4D26-B9FE-BBA92D5FC0B2}" srcOrd="0" destOrd="0" presId="urn:microsoft.com/office/officeart/2005/8/layout/radial6"/>
    <dgm:cxn modelId="{34987D16-027F-48F1-9E54-E833E0F5244C}" srcId="{8161A166-9961-4795-B377-13BF3CAF25AC}" destId="{0F235667-E19F-4285-9F4A-DF619E92EFC0}" srcOrd="2" destOrd="0" parTransId="{979F7F64-D5E3-4D2D-8387-22D4B990E7C7}" sibTransId="{D9AAA0DE-0E05-4A95-BD4F-6661F9D7583C}"/>
    <dgm:cxn modelId="{D1FCFBE5-F23D-4D7E-9F01-3364F19C9BD1}" srcId="{8161A166-9961-4795-B377-13BF3CAF25AC}" destId="{481A29AB-1B9C-42D8-9A44-6E5FC2FDA4DB}" srcOrd="1" destOrd="0" parTransId="{99E899BE-0BC7-44E8-B51C-223DDCB6FCA7}" sibTransId="{C0FEAFEC-7A20-488C-AC20-E8779FF5A212}"/>
    <dgm:cxn modelId="{F6C17392-B5A8-47E2-BCD0-9E4F48432D0E}" type="presOf" srcId="{BEF5B658-CDD4-49FF-8D50-FB4DFB2E0A61}" destId="{6D5E0920-0B05-44D8-B5FA-6596FC9356B6}" srcOrd="0" destOrd="0" presId="urn:microsoft.com/office/officeart/2005/8/layout/radial6"/>
    <dgm:cxn modelId="{D38F7572-5227-4E43-BE8E-A2BFDE6E468D}" srcId="{B5880742-7E42-4E6B-ADF4-ED93FD2A8D20}" destId="{BEF5B658-CDD4-49FF-8D50-FB4DFB2E0A61}" srcOrd="1" destOrd="0" parTransId="{63FA7C97-2B9B-4C80-A509-AACA6E02AA6B}" sibTransId="{E22B5B64-8A64-462C-ACA2-361301396AB5}"/>
    <dgm:cxn modelId="{80138BF9-BF14-4F25-AFE6-3C73E6C7EE45}" srcId="{8161A166-9961-4795-B377-13BF3CAF25AC}" destId="{B5880742-7E42-4E6B-ADF4-ED93FD2A8D20}" srcOrd="0" destOrd="0" parTransId="{ED41E5E6-904A-40B7-866E-681818F5E9A3}" sibTransId="{0C663BCB-6D6C-43E6-80A2-EFDC9747C61A}"/>
    <dgm:cxn modelId="{BFB97E43-8962-4583-8184-B21A3FEDB519}" srcId="{B5880742-7E42-4E6B-ADF4-ED93FD2A8D20}" destId="{2CC68BD3-F2D1-4BD2-B621-3086B62B6E9B}" srcOrd="2" destOrd="0" parTransId="{23715B6B-3CBE-40CD-859E-4E54E4951517}" sibTransId="{849F95AD-EDB6-4B54-92A7-40862685CBC6}"/>
    <dgm:cxn modelId="{FD1A8A96-C4CB-4577-BD8D-7F6133C851C2}" srcId="{8161A166-9961-4795-B377-13BF3CAF25AC}" destId="{60C4840B-D8BD-4F05-8A08-EFED98493E22}" srcOrd="3" destOrd="0" parTransId="{79E936EB-588C-4FDB-AEC2-8084A9A678A0}" sibTransId="{E5D7A582-C723-40E0-A1F8-83FF274072D4}"/>
    <dgm:cxn modelId="{74E99F76-5AD1-4CB1-94C3-EC69950BD212}" srcId="{B5880742-7E42-4E6B-ADF4-ED93FD2A8D20}" destId="{CB49F122-0FDA-46B6-B29D-FAA07ABB85F4}" srcOrd="0" destOrd="0" parTransId="{12F3C7B4-D23B-4655-9331-4D8BC4C492D7}" sibTransId="{6C70D199-7091-4C69-8ED9-F62439B4E186}"/>
    <dgm:cxn modelId="{67F665ED-A928-4406-ACCF-1B9B0A321B06}" type="presOf" srcId="{2CC68BD3-F2D1-4BD2-B621-3086B62B6E9B}" destId="{9A0B166E-E1AF-40A0-B96F-DB484A3C9FEE}" srcOrd="0" destOrd="0" presId="urn:microsoft.com/office/officeart/2005/8/layout/radial6"/>
    <dgm:cxn modelId="{0AE2B5D0-2F62-4735-A364-513B709B2BC2}" type="presOf" srcId="{E22B5B64-8A64-462C-ACA2-361301396AB5}" destId="{39576B36-0FB7-4B68-96A6-20C0C2C9DA32}" srcOrd="0" destOrd="0" presId="urn:microsoft.com/office/officeart/2005/8/layout/radial6"/>
    <dgm:cxn modelId="{32D5F8F4-4997-46ED-A93B-D377B524D42F}" type="presOf" srcId="{6C70D199-7091-4C69-8ED9-F62439B4E186}" destId="{F793EAAC-4797-469F-B148-95A7F9A90902}" srcOrd="0" destOrd="0" presId="urn:microsoft.com/office/officeart/2005/8/layout/radial6"/>
    <dgm:cxn modelId="{993A5F33-5551-4947-BA36-D1AF2E5DDE31}" type="presOf" srcId="{B5880742-7E42-4E6B-ADF4-ED93FD2A8D20}" destId="{D8F1344F-2394-4660-B65A-9C9F87ED181A}" srcOrd="0" destOrd="0" presId="urn:microsoft.com/office/officeart/2005/8/layout/radial6"/>
    <dgm:cxn modelId="{ABEFFBBB-16FB-4719-A62D-2D1F40DD73F3}" type="presParOf" srcId="{B89A6329-EA36-4FF4-B18A-ED999B37A303}" destId="{D8F1344F-2394-4660-B65A-9C9F87ED181A}" srcOrd="0" destOrd="0" presId="urn:microsoft.com/office/officeart/2005/8/layout/radial6"/>
    <dgm:cxn modelId="{0EA1BD1D-1DAC-4F4B-A6B0-A4BD1BFD11E6}" type="presParOf" srcId="{B89A6329-EA36-4FF4-B18A-ED999B37A303}" destId="{3F693EAC-E7DB-4D26-B9FE-BBA92D5FC0B2}" srcOrd="1" destOrd="0" presId="urn:microsoft.com/office/officeart/2005/8/layout/radial6"/>
    <dgm:cxn modelId="{1E2D2CDD-E826-4C94-8E08-03111362488B}" type="presParOf" srcId="{B89A6329-EA36-4FF4-B18A-ED999B37A303}" destId="{44C22F36-C74D-455C-9F32-23E98D337C4A}" srcOrd="2" destOrd="0" presId="urn:microsoft.com/office/officeart/2005/8/layout/radial6"/>
    <dgm:cxn modelId="{89742E1C-B5B5-4021-B382-CD5A9980F6A3}" type="presParOf" srcId="{B89A6329-EA36-4FF4-B18A-ED999B37A303}" destId="{F793EAAC-4797-469F-B148-95A7F9A90902}" srcOrd="3" destOrd="0" presId="urn:microsoft.com/office/officeart/2005/8/layout/radial6"/>
    <dgm:cxn modelId="{AE38EB59-B937-4370-9E2B-E97C4D9DCCAD}" type="presParOf" srcId="{B89A6329-EA36-4FF4-B18A-ED999B37A303}" destId="{6D5E0920-0B05-44D8-B5FA-6596FC9356B6}" srcOrd="4" destOrd="0" presId="urn:microsoft.com/office/officeart/2005/8/layout/radial6"/>
    <dgm:cxn modelId="{49585EAE-3A2F-4B58-922C-452CD89BA66F}" type="presParOf" srcId="{B89A6329-EA36-4FF4-B18A-ED999B37A303}" destId="{83E23C32-C2DC-409F-B1DA-FF746F421744}" srcOrd="5" destOrd="0" presId="urn:microsoft.com/office/officeart/2005/8/layout/radial6"/>
    <dgm:cxn modelId="{2F0E177F-F5B6-46BE-8756-1A5AEB1849CB}" type="presParOf" srcId="{B89A6329-EA36-4FF4-B18A-ED999B37A303}" destId="{39576B36-0FB7-4B68-96A6-20C0C2C9DA32}" srcOrd="6" destOrd="0" presId="urn:microsoft.com/office/officeart/2005/8/layout/radial6"/>
    <dgm:cxn modelId="{96BC1CA9-7A49-4AA8-82C0-148521CB3293}" type="presParOf" srcId="{B89A6329-EA36-4FF4-B18A-ED999B37A303}" destId="{9A0B166E-E1AF-40A0-B96F-DB484A3C9FEE}" srcOrd="7" destOrd="0" presId="urn:microsoft.com/office/officeart/2005/8/layout/radial6"/>
    <dgm:cxn modelId="{12BA5D1B-8289-4179-9E4D-D6574F0CD285}" type="presParOf" srcId="{B89A6329-EA36-4FF4-B18A-ED999B37A303}" destId="{A7684C88-33C2-4A20-99C1-166201923170}" srcOrd="8" destOrd="0" presId="urn:microsoft.com/office/officeart/2005/8/layout/radial6"/>
    <dgm:cxn modelId="{002C5764-913E-457C-8C8E-047E669A7675}" type="presParOf" srcId="{B89A6329-EA36-4FF4-B18A-ED999B37A303}" destId="{41B63070-FC35-43D8-9049-1845F1B269B2}"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70B3C2B-6C36-4406-98FF-2B52C5890971}" type="doc">
      <dgm:prSet loTypeId="urn:microsoft.com/office/officeart/2005/8/layout/default#5" loCatId="list" qsTypeId="urn:microsoft.com/office/officeart/2005/8/quickstyle/3d7" qsCatId="3D" csTypeId="urn:microsoft.com/office/officeart/2005/8/colors/accent6_2" csCatId="accent6" phldr="1"/>
      <dgm:spPr/>
      <dgm:t>
        <a:bodyPr/>
        <a:lstStyle/>
        <a:p>
          <a:endParaRPr lang="ru-RU"/>
        </a:p>
      </dgm:t>
    </dgm:pt>
    <dgm:pt modelId="{9E1B76C6-F59D-40A5-B5B7-0F74FC83BBFE}">
      <dgm:prSet phldrT="[Текст]"/>
      <dgm:spPr/>
      <dgm:t>
        <a:bodyPr/>
        <a:lstStyle/>
        <a:p>
          <a:r>
            <a:rPr lang="uk-UA"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учні</a:t>
          </a:r>
          <a:endParaRPr lang="ru-RU" dirty="0"/>
        </a:p>
      </dgm:t>
    </dgm:pt>
    <dgm:pt modelId="{202E837E-AC4B-48BF-A6C8-37BC87A39BA1}" type="parTrans" cxnId="{B3C544A2-29C2-4808-BFAE-145625820AAA}">
      <dgm:prSet/>
      <dgm:spPr/>
      <dgm:t>
        <a:bodyPr/>
        <a:lstStyle/>
        <a:p>
          <a:endParaRPr lang="ru-RU"/>
        </a:p>
      </dgm:t>
    </dgm:pt>
    <dgm:pt modelId="{1F3C87CF-422C-4D6B-AC1F-E2B965B0C1B5}" type="sibTrans" cxnId="{B3C544A2-29C2-4808-BFAE-145625820AAA}">
      <dgm:prSet/>
      <dgm:spPr/>
      <dgm:t>
        <a:bodyPr/>
        <a:lstStyle/>
        <a:p>
          <a:endParaRPr lang="ru-RU"/>
        </a:p>
      </dgm:t>
    </dgm:pt>
    <dgm:pt modelId="{B411BAAF-D55F-4352-9851-D3E519E119DA}">
      <dgm:prSet phldrT="[Текст]"/>
      <dgm:spPr/>
      <dgm:t>
        <a:bodyPr/>
        <a:lstStyle/>
        <a:p>
          <a:r>
            <a:rPr lang="uk-UA"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вчителі</a:t>
          </a:r>
          <a:endParaRPr lang="ru-RU" dirty="0"/>
        </a:p>
      </dgm:t>
    </dgm:pt>
    <dgm:pt modelId="{B400291F-B3E4-4FC8-BB7D-5280250687AA}" type="parTrans" cxnId="{75B1C9CE-081C-4D60-B0A9-305BDEC482C9}">
      <dgm:prSet/>
      <dgm:spPr/>
      <dgm:t>
        <a:bodyPr/>
        <a:lstStyle/>
        <a:p>
          <a:endParaRPr lang="ru-RU"/>
        </a:p>
      </dgm:t>
    </dgm:pt>
    <dgm:pt modelId="{1DC51206-3314-45A2-805F-F40188F97B8B}" type="sibTrans" cxnId="{75B1C9CE-081C-4D60-B0A9-305BDEC482C9}">
      <dgm:prSet/>
      <dgm:spPr/>
      <dgm:t>
        <a:bodyPr/>
        <a:lstStyle/>
        <a:p>
          <a:endParaRPr lang="ru-RU"/>
        </a:p>
      </dgm:t>
    </dgm:pt>
    <dgm:pt modelId="{ACBB60FD-AD18-4383-9D8B-54D29ACEF5E2}">
      <dgm:prSet phldrT="[Текст]"/>
      <dgm:spPr/>
      <dgm:t>
        <a:bodyPr/>
        <a:lstStyle/>
        <a:p>
          <a:r>
            <a:rPr lang="uk-UA"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батьки</a:t>
          </a:r>
          <a:endParaRPr lang="ru-RU" dirty="0"/>
        </a:p>
      </dgm:t>
    </dgm:pt>
    <dgm:pt modelId="{036C5E34-1DD4-442A-BADA-D1E7AAED095D}" type="parTrans" cxnId="{90FAD7B1-264D-4E44-920C-3EF1315C5013}">
      <dgm:prSet/>
      <dgm:spPr/>
      <dgm:t>
        <a:bodyPr/>
        <a:lstStyle/>
        <a:p>
          <a:endParaRPr lang="ru-RU"/>
        </a:p>
      </dgm:t>
    </dgm:pt>
    <dgm:pt modelId="{01910EF1-FE29-4D4A-A1E8-FCB6B13CD7EA}" type="sibTrans" cxnId="{90FAD7B1-264D-4E44-920C-3EF1315C5013}">
      <dgm:prSet/>
      <dgm:spPr/>
      <dgm:t>
        <a:bodyPr/>
        <a:lstStyle/>
        <a:p>
          <a:endParaRPr lang="ru-RU"/>
        </a:p>
      </dgm:t>
    </dgm:pt>
    <dgm:pt modelId="{3024FF6A-FB27-4E52-BD90-006DE7796367}" type="pres">
      <dgm:prSet presAssocID="{970B3C2B-6C36-4406-98FF-2B52C5890971}" presName="diagram" presStyleCnt="0">
        <dgm:presLayoutVars>
          <dgm:dir/>
          <dgm:resizeHandles val="exact"/>
        </dgm:presLayoutVars>
      </dgm:prSet>
      <dgm:spPr/>
      <dgm:t>
        <a:bodyPr/>
        <a:lstStyle/>
        <a:p>
          <a:endParaRPr lang="uk-UA"/>
        </a:p>
      </dgm:t>
    </dgm:pt>
    <dgm:pt modelId="{FE1921E9-A9FF-4BEF-AF0A-AA485B88D62B}" type="pres">
      <dgm:prSet presAssocID="{9E1B76C6-F59D-40A5-B5B7-0F74FC83BBFE}" presName="node" presStyleLbl="node1" presStyleIdx="0" presStyleCnt="3" custLinFactNeighborX="56666" custLinFactNeighborY="-91">
        <dgm:presLayoutVars>
          <dgm:bulletEnabled val="1"/>
        </dgm:presLayoutVars>
      </dgm:prSet>
      <dgm:spPr/>
      <dgm:t>
        <a:bodyPr/>
        <a:lstStyle/>
        <a:p>
          <a:endParaRPr lang="uk-UA"/>
        </a:p>
      </dgm:t>
    </dgm:pt>
    <dgm:pt modelId="{0CE91C5A-39D9-4F96-8272-C5A20AC7668D}" type="pres">
      <dgm:prSet presAssocID="{1F3C87CF-422C-4D6B-AC1F-E2B965B0C1B5}" presName="sibTrans" presStyleCnt="0"/>
      <dgm:spPr/>
      <dgm:t>
        <a:bodyPr/>
        <a:lstStyle/>
        <a:p>
          <a:endParaRPr lang="ru-RU"/>
        </a:p>
      </dgm:t>
    </dgm:pt>
    <dgm:pt modelId="{E23E96B0-440E-4AA7-BCE5-F87ED1DBA297}" type="pres">
      <dgm:prSet presAssocID="{B411BAAF-D55F-4352-9851-D3E519E119DA}" presName="node" presStyleLbl="node1" presStyleIdx="1" presStyleCnt="3" custLinFactY="16604" custLinFactNeighborX="-2519" custLinFactNeighborY="100000">
        <dgm:presLayoutVars>
          <dgm:bulletEnabled val="1"/>
        </dgm:presLayoutVars>
      </dgm:prSet>
      <dgm:spPr/>
      <dgm:t>
        <a:bodyPr/>
        <a:lstStyle/>
        <a:p>
          <a:endParaRPr lang="uk-UA"/>
        </a:p>
      </dgm:t>
    </dgm:pt>
    <dgm:pt modelId="{EA6101A9-F987-4C31-99E6-58B9755B4372}" type="pres">
      <dgm:prSet presAssocID="{1DC51206-3314-45A2-805F-F40188F97B8B}" presName="sibTrans" presStyleCnt="0"/>
      <dgm:spPr/>
      <dgm:t>
        <a:bodyPr/>
        <a:lstStyle/>
        <a:p>
          <a:endParaRPr lang="ru-RU"/>
        </a:p>
      </dgm:t>
    </dgm:pt>
    <dgm:pt modelId="{69506B56-0FFA-40C0-9905-7307E47BA7CE}" type="pres">
      <dgm:prSet presAssocID="{ACBB60FD-AD18-4383-9D8B-54D29ACEF5E2}" presName="node" presStyleLbl="node1" presStyleIdx="2" presStyleCnt="3" custLinFactNeighborX="-54210" custLinFactNeighborY="-63">
        <dgm:presLayoutVars>
          <dgm:bulletEnabled val="1"/>
        </dgm:presLayoutVars>
      </dgm:prSet>
      <dgm:spPr/>
      <dgm:t>
        <a:bodyPr/>
        <a:lstStyle/>
        <a:p>
          <a:endParaRPr lang="uk-UA"/>
        </a:p>
      </dgm:t>
    </dgm:pt>
  </dgm:ptLst>
  <dgm:cxnLst>
    <dgm:cxn modelId="{9425BD65-81AF-4842-B3A5-1902F59725BD}" type="presOf" srcId="{ACBB60FD-AD18-4383-9D8B-54D29ACEF5E2}" destId="{69506B56-0FFA-40C0-9905-7307E47BA7CE}" srcOrd="0" destOrd="0" presId="urn:microsoft.com/office/officeart/2005/8/layout/default#5"/>
    <dgm:cxn modelId="{90FAD7B1-264D-4E44-920C-3EF1315C5013}" srcId="{970B3C2B-6C36-4406-98FF-2B52C5890971}" destId="{ACBB60FD-AD18-4383-9D8B-54D29ACEF5E2}" srcOrd="2" destOrd="0" parTransId="{036C5E34-1DD4-442A-BADA-D1E7AAED095D}" sibTransId="{01910EF1-FE29-4D4A-A1E8-FCB6B13CD7EA}"/>
    <dgm:cxn modelId="{59219C54-CA35-4DDE-9976-0A0E14923194}" type="presOf" srcId="{970B3C2B-6C36-4406-98FF-2B52C5890971}" destId="{3024FF6A-FB27-4E52-BD90-006DE7796367}" srcOrd="0" destOrd="0" presId="urn:microsoft.com/office/officeart/2005/8/layout/default#5"/>
    <dgm:cxn modelId="{72A39DFC-7C7D-404B-88F8-4211EC707368}" type="presOf" srcId="{9E1B76C6-F59D-40A5-B5B7-0F74FC83BBFE}" destId="{FE1921E9-A9FF-4BEF-AF0A-AA485B88D62B}" srcOrd="0" destOrd="0" presId="urn:microsoft.com/office/officeart/2005/8/layout/default#5"/>
    <dgm:cxn modelId="{3B0361CA-BDCB-4683-A7DC-0A1066B68651}" type="presOf" srcId="{B411BAAF-D55F-4352-9851-D3E519E119DA}" destId="{E23E96B0-440E-4AA7-BCE5-F87ED1DBA297}" srcOrd="0" destOrd="0" presId="urn:microsoft.com/office/officeart/2005/8/layout/default#5"/>
    <dgm:cxn modelId="{75B1C9CE-081C-4D60-B0A9-305BDEC482C9}" srcId="{970B3C2B-6C36-4406-98FF-2B52C5890971}" destId="{B411BAAF-D55F-4352-9851-D3E519E119DA}" srcOrd="1" destOrd="0" parTransId="{B400291F-B3E4-4FC8-BB7D-5280250687AA}" sibTransId="{1DC51206-3314-45A2-805F-F40188F97B8B}"/>
    <dgm:cxn modelId="{B3C544A2-29C2-4808-BFAE-145625820AAA}" srcId="{970B3C2B-6C36-4406-98FF-2B52C5890971}" destId="{9E1B76C6-F59D-40A5-B5B7-0F74FC83BBFE}" srcOrd="0" destOrd="0" parTransId="{202E837E-AC4B-48BF-A6C8-37BC87A39BA1}" sibTransId="{1F3C87CF-422C-4D6B-AC1F-E2B965B0C1B5}"/>
    <dgm:cxn modelId="{991F3480-C881-4AEC-BE88-59F8B453A45E}" type="presParOf" srcId="{3024FF6A-FB27-4E52-BD90-006DE7796367}" destId="{FE1921E9-A9FF-4BEF-AF0A-AA485B88D62B}" srcOrd="0" destOrd="0" presId="urn:microsoft.com/office/officeart/2005/8/layout/default#5"/>
    <dgm:cxn modelId="{6CA6885E-4691-4301-952D-6A3C29BE467E}" type="presParOf" srcId="{3024FF6A-FB27-4E52-BD90-006DE7796367}" destId="{0CE91C5A-39D9-4F96-8272-C5A20AC7668D}" srcOrd="1" destOrd="0" presId="urn:microsoft.com/office/officeart/2005/8/layout/default#5"/>
    <dgm:cxn modelId="{B093BB49-834B-4E64-8EF7-A03C9876C3C4}" type="presParOf" srcId="{3024FF6A-FB27-4E52-BD90-006DE7796367}" destId="{E23E96B0-440E-4AA7-BCE5-F87ED1DBA297}" srcOrd="2" destOrd="0" presId="urn:microsoft.com/office/officeart/2005/8/layout/default#5"/>
    <dgm:cxn modelId="{A3346D00-DFCB-4252-A0FD-8D8EE95D280E}" type="presParOf" srcId="{3024FF6A-FB27-4E52-BD90-006DE7796367}" destId="{EA6101A9-F987-4C31-99E6-58B9755B4372}" srcOrd="3" destOrd="0" presId="urn:microsoft.com/office/officeart/2005/8/layout/default#5"/>
    <dgm:cxn modelId="{DE69417C-541E-4C5D-997A-2AE208E6DD4B}" type="presParOf" srcId="{3024FF6A-FB27-4E52-BD90-006DE7796367}" destId="{69506B56-0FFA-40C0-9905-7307E47BA7CE}" srcOrd="4" destOrd="0" presId="urn:microsoft.com/office/officeart/2005/8/layout/defaul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CE051-9FE2-453F-A509-B0EE92AB508F}">
      <dsp:nvSpPr>
        <dsp:cNvPr id="0" name=""/>
        <dsp:cNvSpPr/>
      </dsp:nvSpPr>
      <dsp:spPr>
        <a:xfrm>
          <a:off x="0" y="292465"/>
          <a:ext cx="8219256" cy="478800"/>
        </a:xfrm>
        <a:prstGeom prst="rect">
          <a:avLst/>
        </a:prstGeom>
        <a:solidFill>
          <a:schemeClr val="lt1">
            <a:alpha val="90000"/>
            <a:hueOff val="0"/>
            <a:satOff val="0"/>
            <a:lumOff val="0"/>
            <a:alphaOff val="0"/>
          </a:schemeClr>
        </a:solidFill>
        <a:ln w="9525" cap="flat" cmpd="sng" algn="ctr">
          <a:solidFill>
            <a:schemeClr val="accent2">
              <a:shade val="50000"/>
              <a:hueOff val="0"/>
              <a:satOff val="0"/>
              <a:lumOff val="0"/>
              <a:alphaOff val="0"/>
            </a:schemeClr>
          </a:solidFill>
          <a:prstDash val="solid"/>
          <a:miter/>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27A77B0-910C-462D-81FD-8B4775CE5F69}">
      <dsp:nvSpPr>
        <dsp:cNvPr id="0" name=""/>
        <dsp:cNvSpPr/>
      </dsp:nvSpPr>
      <dsp:spPr>
        <a:xfrm>
          <a:off x="679276" y="13785"/>
          <a:ext cx="6874314" cy="572776"/>
        </a:xfrm>
        <a:prstGeom prst="roundRect">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7468" tIns="0" rIns="217468" bIns="0" numCol="1" spcCol="1270" anchor="ctr" anchorCtr="0">
          <a:noAutofit/>
        </a:bodyPr>
        <a:lstStyle/>
        <a:p>
          <a:pPr lvl="0" algn="l" defTabSz="889000">
            <a:lnSpc>
              <a:spcPct val="90000"/>
            </a:lnSpc>
            <a:spcBef>
              <a:spcPct val="0"/>
            </a:spcBef>
            <a:spcAft>
              <a:spcPct val="35000"/>
            </a:spcAft>
          </a:pPr>
          <a:r>
            <a:rPr lang="uk-UA" sz="2000" kern="1200" dirty="0" smtClean="0"/>
            <a:t>Мова навчання – українська </a:t>
          </a:r>
          <a:endParaRPr lang="ru-RU" sz="2000" kern="1200" dirty="0"/>
        </a:p>
      </dsp:txBody>
      <dsp:txXfrm>
        <a:off x="707237" y="41746"/>
        <a:ext cx="6818392" cy="516854"/>
      </dsp:txXfrm>
    </dsp:sp>
    <dsp:sp modelId="{A31EBD9E-359B-4EE7-9DBA-0DF529AE41E5}">
      <dsp:nvSpPr>
        <dsp:cNvPr id="0" name=""/>
        <dsp:cNvSpPr/>
      </dsp:nvSpPr>
      <dsp:spPr>
        <a:xfrm>
          <a:off x="0" y="1168881"/>
          <a:ext cx="8219256" cy="478800"/>
        </a:xfrm>
        <a:prstGeom prst="rect">
          <a:avLst/>
        </a:prstGeom>
        <a:solidFill>
          <a:schemeClr val="lt1">
            <a:alpha val="90000"/>
            <a:hueOff val="0"/>
            <a:satOff val="0"/>
            <a:lumOff val="0"/>
            <a:alphaOff val="0"/>
          </a:schemeClr>
        </a:solidFill>
        <a:ln w="9525" cap="flat" cmpd="sng" algn="ctr">
          <a:solidFill>
            <a:schemeClr val="accent2">
              <a:shade val="50000"/>
              <a:hueOff val="-13283"/>
              <a:satOff val="-2425"/>
              <a:lumOff val="14036"/>
              <a:alphaOff val="0"/>
            </a:schemeClr>
          </a:solidFill>
          <a:prstDash val="solid"/>
          <a:miter/>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0CA5C79-3158-49E2-A733-BAFB87BD95C9}">
      <dsp:nvSpPr>
        <dsp:cNvPr id="0" name=""/>
        <dsp:cNvSpPr/>
      </dsp:nvSpPr>
      <dsp:spPr>
        <a:xfrm>
          <a:off x="679276" y="887521"/>
          <a:ext cx="6874314" cy="572776"/>
        </a:xfrm>
        <a:prstGeom prst="roundRect">
          <a:avLst/>
        </a:prstGeom>
        <a:gradFill rotWithShape="0">
          <a:gsLst>
            <a:gs pos="0">
              <a:schemeClr val="accent2">
                <a:shade val="50000"/>
                <a:hueOff val="-13828"/>
                <a:satOff val="-2803"/>
                <a:lumOff val="15417"/>
                <a:alphaOff val="0"/>
                <a:shade val="51000"/>
                <a:satMod val="130000"/>
              </a:schemeClr>
            </a:gs>
            <a:gs pos="80000">
              <a:schemeClr val="accent2">
                <a:shade val="50000"/>
                <a:hueOff val="-13828"/>
                <a:satOff val="-2803"/>
                <a:lumOff val="15417"/>
                <a:alphaOff val="0"/>
                <a:shade val="93000"/>
                <a:satMod val="130000"/>
              </a:schemeClr>
            </a:gs>
            <a:gs pos="100000">
              <a:schemeClr val="accent2">
                <a:shade val="50000"/>
                <a:hueOff val="-13828"/>
                <a:satOff val="-2803"/>
                <a:lumOff val="1541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7468" tIns="0" rIns="217468" bIns="0" numCol="1" spcCol="1270" anchor="ctr" anchorCtr="0">
          <a:noAutofit/>
        </a:bodyPr>
        <a:lstStyle/>
        <a:p>
          <a:pPr lvl="0" algn="l" defTabSz="889000">
            <a:lnSpc>
              <a:spcPct val="90000"/>
            </a:lnSpc>
            <a:spcBef>
              <a:spcPct val="0"/>
            </a:spcBef>
            <a:spcAft>
              <a:spcPct val="35000"/>
            </a:spcAft>
          </a:pPr>
          <a:r>
            <a:rPr lang="uk-UA" sz="2000" kern="1200" dirty="0" smtClean="0"/>
            <a:t>Кількість учнів -  508</a:t>
          </a:r>
        </a:p>
      </dsp:txBody>
      <dsp:txXfrm>
        <a:off x="707237" y="915482"/>
        <a:ext cx="6818392" cy="516854"/>
      </dsp:txXfrm>
    </dsp:sp>
    <dsp:sp modelId="{5DE81055-0A73-4F18-8A67-119EA167CE62}">
      <dsp:nvSpPr>
        <dsp:cNvPr id="0" name=""/>
        <dsp:cNvSpPr/>
      </dsp:nvSpPr>
      <dsp:spPr>
        <a:xfrm>
          <a:off x="0" y="2042617"/>
          <a:ext cx="8219256" cy="478800"/>
        </a:xfrm>
        <a:prstGeom prst="rect">
          <a:avLst/>
        </a:prstGeom>
        <a:solidFill>
          <a:schemeClr val="lt1">
            <a:alpha val="90000"/>
            <a:hueOff val="0"/>
            <a:satOff val="0"/>
            <a:lumOff val="0"/>
            <a:alphaOff val="0"/>
          </a:schemeClr>
        </a:solidFill>
        <a:ln w="9525" cap="flat" cmpd="sng" algn="ctr">
          <a:solidFill>
            <a:schemeClr val="accent2">
              <a:shade val="50000"/>
              <a:hueOff val="-26567"/>
              <a:satOff val="-4851"/>
              <a:lumOff val="28071"/>
              <a:alphaOff val="0"/>
            </a:schemeClr>
          </a:solidFill>
          <a:prstDash val="solid"/>
          <a:miter/>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461957C-2BA3-447C-ABB7-96D5EEFF226A}">
      <dsp:nvSpPr>
        <dsp:cNvPr id="0" name=""/>
        <dsp:cNvSpPr/>
      </dsp:nvSpPr>
      <dsp:spPr>
        <a:xfrm>
          <a:off x="679276" y="1761257"/>
          <a:ext cx="6874314" cy="572776"/>
        </a:xfrm>
        <a:prstGeom prst="roundRect">
          <a:avLst/>
        </a:prstGeom>
        <a:gradFill rotWithShape="0">
          <a:gsLst>
            <a:gs pos="0">
              <a:schemeClr val="accent2">
                <a:shade val="50000"/>
                <a:hueOff val="-27656"/>
                <a:satOff val="-5606"/>
                <a:lumOff val="30834"/>
                <a:alphaOff val="0"/>
                <a:shade val="51000"/>
                <a:satMod val="130000"/>
              </a:schemeClr>
            </a:gs>
            <a:gs pos="80000">
              <a:schemeClr val="accent2">
                <a:shade val="50000"/>
                <a:hueOff val="-27656"/>
                <a:satOff val="-5606"/>
                <a:lumOff val="30834"/>
                <a:alphaOff val="0"/>
                <a:shade val="93000"/>
                <a:satMod val="130000"/>
              </a:schemeClr>
            </a:gs>
            <a:gs pos="100000">
              <a:schemeClr val="accent2">
                <a:shade val="50000"/>
                <a:hueOff val="-27656"/>
                <a:satOff val="-5606"/>
                <a:lumOff val="3083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7468" tIns="0" rIns="217468" bIns="0" numCol="1" spcCol="1270" anchor="ctr" anchorCtr="0">
          <a:noAutofit/>
        </a:bodyPr>
        <a:lstStyle/>
        <a:p>
          <a:pPr lvl="0" algn="l" defTabSz="889000">
            <a:lnSpc>
              <a:spcPct val="90000"/>
            </a:lnSpc>
            <a:spcBef>
              <a:spcPct val="0"/>
            </a:spcBef>
            <a:spcAft>
              <a:spcPct val="35000"/>
            </a:spcAft>
          </a:pPr>
          <a:r>
            <a:rPr lang="uk-UA" sz="2000" kern="1200" dirty="0" smtClean="0"/>
            <a:t>Кількість класів -21</a:t>
          </a:r>
          <a:endParaRPr lang="ru-RU" sz="2000" kern="1200" dirty="0"/>
        </a:p>
      </dsp:txBody>
      <dsp:txXfrm>
        <a:off x="707237" y="1789218"/>
        <a:ext cx="6818392" cy="516854"/>
      </dsp:txXfrm>
    </dsp:sp>
    <dsp:sp modelId="{4BCBB613-02E3-4200-B545-8F44064B4712}">
      <dsp:nvSpPr>
        <dsp:cNvPr id="0" name=""/>
        <dsp:cNvSpPr/>
      </dsp:nvSpPr>
      <dsp:spPr>
        <a:xfrm>
          <a:off x="0" y="2916353"/>
          <a:ext cx="8219256" cy="478800"/>
        </a:xfrm>
        <a:prstGeom prst="rect">
          <a:avLst/>
        </a:prstGeom>
        <a:solidFill>
          <a:schemeClr val="lt1">
            <a:alpha val="90000"/>
            <a:hueOff val="0"/>
            <a:satOff val="0"/>
            <a:lumOff val="0"/>
            <a:alphaOff val="0"/>
          </a:schemeClr>
        </a:solidFill>
        <a:ln w="9525" cap="flat" cmpd="sng" algn="ctr">
          <a:solidFill>
            <a:schemeClr val="accent2">
              <a:shade val="50000"/>
              <a:hueOff val="-39850"/>
              <a:satOff val="-7276"/>
              <a:lumOff val="42107"/>
              <a:alphaOff val="0"/>
            </a:schemeClr>
          </a:solidFill>
          <a:prstDash val="solid"/>
          <a:miter/>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6500CC7-5456-4A5A-BE2F-7F863393291B}">
      <dsp:nvSpPr>
        <dsp:cNvPr id="0" name=""/>
        <dsp:cNvSpPr/>
      </dsp:nvSpPr>
      <dsp:spPr>
        <a:xfrm>
          <a:off x="679276" y="2634993"/>
          <a:ext cx="6874314" cy="572776"/>
        </a:xfrm>
        <a:prstGeom prst="roundRect">
          <a:avLst/>
        </a:prstGeom>
        <a:gradFill rotWithShape="0">
          <a:gsLst>
            <a:gs pos="0">
              <a:schemeClr val="accent2">
                <a:shade val="50000"/>
                <a:hueOff val="-41484"/>
                <a:satOff val="-8409"/>
                <a:lumOff val="46251"/>
                <a:alphaOff val="0"/>
                <a:shade val="51000"/>
                <a:satMod val="130000"/>
              </a:schemeClr>
            </a:gs>
            <a:gs pos="80000">
              <a:schemeClr val="accent2">
                <a:shade val="50000"/>
                <a:hueOff val="-41484"/>
                <a:satOff val="-8409"/>
                <a:lumOff val="46251"/>
                <a:alphaOff val="0"/>
                <a:shade val="93000"/>
                <a:satMod val="130000"/>
              </a:schemeClr>
            </a:gs>
            <a:gs pos="100000">
              <a:schemeClr val="accent2">
                <a:shade val="50000"/>
                <a:hueOff val="-41484"/>
                <a:satOff val="-8409"/>
                <a:lumOff val="4625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7468" tIns="0" rIns="217468" bIns="0" numCol="1" spcCol="1270" anchor="ctr" anchorCtr="0">
          <a:noAutofit/>
        </a:bodyPr>
        <a:lstStyle/>
        <a:p>
          <a:pPr lvl="0" algn="l" defTabSz="889000">
            <a:lnSpc>
              <a:spcPct val="90000"/>
            </a:lnSpc>
            <a:spcBef>
              <a:spcPct val="0"/>
            </a:spcBef>
            <a:spcAft>
              <a:spcPct val="35000"/>
            </a:spcAft>
          </a:pPr>
          <a:r>
            <a:rPr lang="uk-UA" sz="2000" kern="1200" dirty="0" smtClean="0"/>
            <a:t>Режим роботи - двозмінний</a:t>
          </a:r>
          <a:endParaRPr lang="ru-RU" sz="2000" kern="1200" dirty="0"/>
        </a:p>
      </dsp:txBody>
      <dsp:txXfrm>
        <a:off x="707237" y="2662954"/>
        <a:ext cx="6818392" cy="516854"/>
      </dsp:txXfrm>
    </dsp:sp>
    <dsp:sp modelId="{E43E8A49-D88E-4E3A-B186-2891B4F77F2C}">
      <dsp:nvSpPr>
        <dsp:cNvPr id="0" name=""/>
        <dsp:cNvSpPr/>
      </dsp:nvSpPr>
      <dsp:spPr>
        <a:xfrm>
          <a:off x="0" y="3790090"/>
          <a:ext cx="8219256" cy="478800"/>
        </a:xfrm>
        <a:prstGeom prst="rect">
          <a:avLst/>
        </a:prstGeom>
        <a:solidFill>
          <a:schemeClr val="lt1">
            <a:alpha val="90000"/>
            <a:hueOff val="0"/>
            <a:satOff val="0"/>
            <a:lumOff val="0"/>
            <a:alphaOff val="0"/>
          </a:schemeClr>
        </a:solidFill>
        <a:ln w="9525" cap="flat" cmpd="sng" algn="ctr">
          <a:solidFill>
            <a:schemeClr val="accent2">
              <a:shade val="50000"/>
              <a:hueOff val="-26567"/>
              <a:satOff val="-4851"/>
              <a:lumOff val="28071"/>
              <a:alphaOff val="0"/>
            </a:schemeClr>
          </a:solidFill>
          <a:prstDash val="solid"/>
          <a:miter/>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3DA26BC-60FB-4D19-AEDC-20A625B2361F}">
      <dsp:nvSpPr>
        <dsp:cNvPr id="0" name=""/>
        <dsp:cNvSpPr/>
      </dsp:nvSpPr>
      <dsp:spPr>
        <a:xfrm>
          <a:off x="679276" y="3508730"/>
          <a:ext cx="6874314" cy="572776"/>
        </a:xfrm>
        <a:prstGeom prst="roundRect">
          <a:avLst/>
        </a:prstGeom>
        <a:gradFill rotWithShape="0">
          <a:gsLst>
            <a:gs pos="0">
              <a:schemeClr val="accent2">
                <a:shade val="50000"/>
                <a:hueOff val="-27656"/>
                <a:satOff val="-5606"/>
                <a:lumOff val="30834"/>
                <a:alphaOff val="0"/>
                <a:shade val="51000"/>
                <a:satMod val="130000"/>
              </a:schemeClr>
            </a:gs>
            <a:gs pos="80000">
              <a:schemeClr val="accent2">
                <a:shade val="50000"/>
                <a:hueOff val="-27656"/>
                <a:satOff val="-5606"/>
                <a:lumOff val="30834"/>
                <a:alphaOff val="0"/>
                <a:shade val="93000"/>
                <a:satMod val="130000"/>
              </a:schemeClr>
            </a:gs>
            <a:gs pos="100000">
              <a:schemeClr val="accent2">
                <a:shade val="50000"/>
                <a:hueOff val="-27656"/>
                <a:satOff val="-5606"/>
                <a:lumOff val="3083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7468" tIns="0" rIns="217468" bIns="0" numCol="1" spcCol="1270" anchor="ctr" anchorCtr="0">
          <a:noAutofit/>
        </a:bodyPr>
        <a:lstStyle/>
        <a:p>
          <a:pPr lvl="0" algn="l" defTabSz="889000">
            <a:lnSpc>
              <a:spcPct val="90000"/>
            </a:lnSpc>
            <a:spcBef>
              <a:spcPct val="0"/>
            </a:spcBef>
            <a:spcAft>
              <a:spcPct val="35000"/>
            </a:spcAft>
          </a:pPr>
          <a:r>
            <a:rPr lang="uk-UA" sz="2000" kern="1200" dirty="0" smtClean="0"/>
            <a:t>Класи з поглибленим вивченням математики</a:t>
          </a:r>
          <a:endParaRPr lang="ru-RU" sz="2000" kern="1200" dirty="0"/>
        </a:p>
      </dsp:txBody>
      <dsp:txXfrm>
        <a:off x="707237" y="3536691"/>
        <a:ext cx="6818392" cy="516854"/>
      </dsp:txXfrm>
    </dsp:sp>
    <dsp:sp modelId="{8B76D1D6-5FBF-4E50-A38A-176E5DC9877A}">
      <dsp:nvSpPr>
        <dsp:cNvPr id="0" name=""/>
        <dsp:cNvSpPr/>
      </dsp:nvSpPr>
      <dsp:spPr>
        <a:xfrm>
          <a:off x="0" y="4663826"/>
          <a:ext cx="8219256" cy="478800"/>
        </a:xfrm>
        <a:prstGeom prst="rect">
          <a:avLst/>
        </a:prstGeom>
        <a:solidFill>
          <a:schemeClr val="lt1">
            <a:alpha val="90000"/>
            <a:hueOff val="0"/>
            <a:satOff val="0"/>
            <a:lumOff val="0"/>
            <a:alphaOff val="0"/>
          </a:schemeClr>
        </a:solidFill>
        <a:ln w="9525" cap="flat" cmpd="sng" algn="ctr">
          <a:solidFill>
            <a:schemeClr val="accent2">
              <a:shade val="50000"/>
              <a:hueOff val="-13283"/>
              <a:satOff val="-2425"/>
              <a:lumOff val="14036"/>
              <a:alphaOff val="0"/>
            </a:schemeClr>
          </a:solidFill>
          <a:prstDash val="solid"/>
          <a:miter/>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5F3E06C-0F7C-433D-9AF7-FF30713F4C65}">
      <dsp:nvSpPr>
        <dsp:cNvPr id="0" name=""/>
        <dsp:cNvSpPr/>
      </dsp:nvSpPr>
      <dsp:spPr>
        <a:xfrm>
          <a:off x="679276" y="4382466"/>
          <a:ext cx="6874314" cy="572776"/>
        </a:xfrm>
        <a:prstGeom prst="roundRect">
          <a:avLst/>
        </a:prstGeom>
        <a:gradFill rotWithShape="0">
          <a:gsLst>
            <a:gs pos="0">
              <a:schemeClr val="accent2">
                <a:shade val="50000"/>
                <a:hueOff val="-13828"/>
                <a:satOff val="-2803"/>
                <a:lumOff val="15417"/>
                <a:alphaOff val="0"/>
                <a:shade val="51000"/>
                <a:satMod val="130000"/>
              </a:schemeClr>
            </a:gs>
            <a:gs pos="80000">
              <a:schemeClr val="accent2">
                <a:shade val="50000"/>
                <a:hueOff val="-13828"/>
                <a:satOff val="-2803"/>
                <a:lumOff val="15417"/>
                <a:alphaOff val="0"/>
                <a:shade val="93000"/>
                <a:satMod val="130000"/>
              </a:schemeClr>
            </a:gs>
            <a:gs pos="100000">
              <a:schemeClr val="accent2">
                <a:shade val="50000"/>
                <a:hueOff val="-13828"/>
                <a:satOff val="-2803"/>
                <a:lumOff val="1541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7468" tIns="0" rIns="217468" bIns="0" numCol="1" spcCol="1270" anchor="ctr" anchorCtr="0">
          <a:noAutofit/>
        </a:bodyPr>
        <a:lstStyle/>
        <a:p>
          <a:pPr lvl="0" algn="l" defTabSz="844550">
            <a:lnSpc>
              <a:spcPct val="90000"/>
            </a:lnSpc>
            <a:spcBef>
              <a:spcPct val="0"/>
            </a:spcBef>
            <a:spcAft>
              <a:spcPct val="35000"/>
            </a:spcAft>
          </a:pPr>
          <a:r>
            <a:rPr lang="uk-UA" sz="1900" kern="1200" dirty="0" smtClean="0"/>
            <a:t>Профілі навчання: математичний, української філології</a:t>
          </a:r>
          <a:endParaRPr lang="ru-RU" sz="1900" kern="1200" dirty="0"/>
        </a:p>
      </dsp:txBody>
      <dsp:txXfrm>
        <a:off x="707237" y="4410427"/>
        <a:ext cx="6818392" cy="5168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A3B72D-804A-4F14-ADE9-E4A10EA0963A}">
      <dsp:nvSpPr>
        <dsp:cNvPr id="0" name=""/>
        <dsp:cNvSpPr/>
      </dsp:nvSpPr>
      <dsp:spPr>
        <a:xfrm>
          <a:off x="4537646" y="-201246"/>
          <a:ext cx="1547212" cy="1105027"/>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b="1" kern="1200" dirty="0" err="1" smtClean="0"/>
            <a:t>Новий</a:t>
          </a:r>
          <a:r>
            <a:rPr lang="ru-RU" sz="1000" b="1" kern="1200" dirty="0" smtClean="0"/>
            <a:t> </a:t>
          </a:r>
          <a:r>
            <a:rPr lang="ru-RU" sz="1000" b="1" kern="1200" dirty="0" err="1" smtClean="0"/>
            <a:t>зміст</a:t>
          </a:r>
          <a:r>
            <a:rPr lang="ru-RU" sz="1000" b="1" kern="1200" dirty="0" smtClean="0"/>
            <a:t> </a:t>
          </a:r>
          <a:r>
            <a:rPr lang="ru-RU" sz="1000" b="1" kern="1200" dirty="0" err="1" smtClean="0"/>
            <a:t>освіти</a:t>
          </a:r>
          <a:r>
            <a:rPr lang="ru-RU" sz="1000" b="1" kern="1200" dirty="0" smtClean="0"/>
            <a:t> </a:t>
          </a:r>
          <a:r>
            <a:rPr lang="ru-RU" sz="1000" b="1" kern="1200" dirty="0" err="1" smtClean="0"/>
            <a:t>заснований</a:t>
          </a:r>
          <a:r>
            <a:rPr lang="ru-RU" sz="1000" b="1" kern="1200" dirty="0" smtClean="0"/>
            <a:t> на </a:t>
          </a:r>
          <a:r>
            <a:rPr lang="ru-RU" sz="1000" b="1" kern="1200" dirty="0" err="1" smtClean="0"/>
            <a:t>формуванні</a:t>
          </a:r>
          <a:r>
            <a:rPr lang="ru-RU" sz="1000" b="1" kern="1200" dirty="0" smtClean="0"/>
            <a:t> компетентностей </a:t>
          </a:r>
          <a:r>
            <a:rPr lang="ru-RU" sz="1000" b="1" kern="1200" dirty="0" err="1" smtClean="0"/>
            <a:t>необхідних</a:t>
          </a:r>
          <a:r>
            <a:rPr lang="ru-RU" sz="1000" b="1" kern="1200" dirty="0" smtClean="0"/>
            <a:t> для </a:t>
          </a:r>
          <a:r>
            <a:rPr lang="ru-RU" sz="1000" b="1" kern="1200" dirty="0" err="1" smtClean="0"/>
            <a:t>успішної</a:t>
          </a:r>
          <a:r>
            <a:rPr lang="ru-RU" sz="1000" b="1" kern="1200" dirty="0" smtClean="0"/>
            <a:t> </a:t>
          </a:r>
          <a:r>
            <a:rPr lang="ru-RU" sz="1000" b="1" kern="1200" dirty="0" err="1" smtClean="0"/>
            <a:t>самореалізації</a:t>
          </a:r>
          <a:r>
            <a:rPr lang="ru-RU" sz="1000" b="1" kern="1200" dirty="0" smtClean="0"/>
            <a:t> в </a:t>
          </a:r>
          <a:r>
            <a:rPr lang="ru-RU" sz="1000" b="1" kern="1200" dirty="0" err="1" smtClean="0"/>
            <a:t>суспільстві</a:t>
          </a:r>
          <a:r>
            <a:rPr lang="ru-RU" sz="1000" b="1" kern="1200" dirty="0" smtClean="0"/>
            <a:t>.</a:t>
          </a:r>
          <a:endParaRPr lang="uk-UA" sz="1000" b="1" kern="1200" dirty="0"/>
        </a:p>
      </dsp:txBody>
      <dsp:txXfrm>
        <a:off x="4591589" y="-147303"/>
        <a:ext cx="1439326" cy="997141"/>
      </dsp:txXfrm>
    </dsp:sp>
    <dsp:sp modelId="{0E502B3C-CF76-4761-9374-C4A2A25A9776}">
      <dsp:nvSpPr>
        <dsp:cNvPr id="0" name=""/>
        <dsp:cNvSpPr/>
      </dsp:nvSpPr>
      <dsp:spPr>
        <a:xfrm>
          <a:off x="4951924" y="360058"/>
          <a:ext cx="4023074" cy="4023074"/>
        </a:xfrm>
        <a:custGeom>
          <a:avLst/>
          <a:gdLst/>
          <a:ahLst/>
          <a:cxnLst/>
          <a:rect l="0" t="0" r="0" b="0"/>
          <a:pathLst>
            <a:path>
              <a:moveTo>
                <a:pt x="1141242" y="198013"/>
              </a:moveTo>
              <a:arcTo wR="2011537" hR="2011537" stAng="14661842" swAng="1559231"/>
            </a:path>
          </a:pathLst>
        </a:custGeom>
        <a:noFill/>
        <a:ln w="9525" cap="flat" cmpd="sng" algn="ctr">
          <a:solidFill>
            <a:schemeClr val="accent2">
              <a:hueOff val="0"/>
              <a:satOff val="0"/>
              <a:lumOff val="0"/>
              <a:alphaOff val="0"/>
            </a:schemeClr>
          </a:solidFill>
          <a:prstDash val="solid"/>
          <a:miter/>
        </a:ln>
        <a:effectLst/>
      </dsp:spPr>
      <dsp:style>
        <a:lnRef idx="1">
          <a:scrgbClr r="0" g="0" b="0"/>
        </a:lnRef>
        <a:fillRef idx="0">
          <a:scrgbClr r="0" g="0" b="0"/>
        </a:fillRef>
        <a:effectRef idx="0">
          <a:scrgbClr r="0" g="0" b="0"/>
        </a:effectRef>
        <a:fontRef idx="minor"/>
      </dsp:style>
    </dsp:sp>
    <dsp:sp modelId="{5BF15E55-4955-481B-AE63-EF769304CF6C}">
      <dsp:nvSpPr>
        <dsp:cNvPr id="0" name=""/>
        <dsp:cNvSpPr/>
      </dsp:nvSpPr>
      <dsp:spPr>
        <a:xfrm>
          <a:off x="6552720" y="360174"/>
          <a:ext cx="1712883" cy="991257"/>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ru-RU" sz="1100" b="1" kern="1200" dirty="0" err="1" smtClean="0"/>
            <a:t>Орієнтація</a:t>
          </a:r>
          <a:r>
            <a:rPr lang="ru-RU" sz="1100" b="1" kern="1200" dirty="0" smtClean="0"/>
            <a:t> на потреби </a:t>
          </a:r>
          <a:r>
            <a:rPr lang="ru-RU" sz="1100" b="1" kern="1200" dirty="0" err="1" smtClean="0"/>
            <a:t>учня</a:t>
          </a:r>
          <a:r>
            <a:rPr lang="ru-RU" sz="1100" b="1" kern="1200" dirty="0" smtClean="0"/>
            <a:t> в </a:t>
          </a:r>
          <a:r>
            <a:rPr lang="ru-RU" sz="1100" b="1" kern="1200" dirty="0" err="1" smtClean="0"/>
            <a:t>освітньому</a:t>
          </a:r>
          <a:r>
            <a:rPr lang="ru-RU" sz="1100" b="1" kern="1200" dirty="0" smtClean="0"/>
            <a:t> </a:t>
          </a:r>
          <a:r>
            <a:rPr lang="ru-RU" sz="1100" b="1" kern="1200" dirty="0" err="1" smtClean="0"/>
            <a:t>процесі</a:t>
          </a:r>
          <a:r>
            <a:rPr lang="ru-RU" sz="1100" b="1" kern="1200" dirty="0" smtClean="0"/>
            <a:t>, </a:t>
          </a:r>
          <a:r>
            <a:rPr lang="ru-RU" sz="1100" b="1" kern="1200" dirty="0" err="1" smtClean="0"/>
            <a:t>дитиноцентризм</a:t>
          </a:r>
          <a:r>
            <a:rPr lang="ru-RU" sz="1100" b="1" kern="1200" dirty="0" smtClean="0"/>
            <a:t> </a:t>
          </a:r>
          <a:endParaRPr lang="uk-UA" sz="1100" b="1" kern="1200" dirty="0"/>
        </a:p>
      </dsp:txBody>
      <dsp:txXfrm>
        <a:off x="6601109" y="408563"/>
        <a:ext cx="1616105" cy="894479"/>
      </dsp:txXfrm>
    </dsp:sp>
    <dsp:sp modelId="{270F972D-FB91-44B0-A204-37370A0FCCAE}">
      <dsp:nvSpPr>
        <dsp:cNvPr id="0" name=""/>
        <dsp:cNvSpPr/>
      </dsp:nvSpPr>
      <dsp:spPr>
        <a:xfrm>
          <a:off x="3678962" y="-287355"/>
          <a:ext cx="4023074" cy="4023074"/>
        </a:xfrm>
        <a:custGeom>
          <a:avLst/>
          <a:gdLst/>
          <a:ahLst/>
          <a:cxnLst/>
          <a:rect l="0" t="0" r="0" b="0"/>
          <a:pathLst>
            <a:path>
              <a:moveTo>
                <a:pt x="3988934" y="1642507"/>
              </a:moveTo>
              <a:arcTo wR="2011537" hR="2011537" stAng="20965731" swAng="634877"/>
            </a:path>
          </a:pathLst>
        </a:custGeom>
        <a:noFill/>
        <a:ln w="9525" cap="flat" cmpd="sng" algn="ctr">
          <a:solidFill>
            <a:schemeClr val="accent2">
              <a:hueOff val="0"/>
              <a:satOff val="0"/>
              <a:lumOff val="0"/>
              <a:alphaOff val="0"/>
            </a:schemeClr>
          </a:solidFill>
          <a:prstDash val="solid"/>
          <a:miter/>
        </a:ln>
        <a:effectLst/>
      </dsp:spPr>
      <dsp:style>
        <a:lnRef idx="1">
          <a:scrgbClr r="0" g="0" b="0"/>
        </a:lnRef>
        <a:fillRef idx="0">
          <a:scrgbClr r="0" g="0" b="0"/>
        </a:fillRef>
        <a:effectRef idx="0">
          <a:scrgbClr r="0" g="0" b="0"/>
        </a:effectRef>
        <a:fontRef idx="minor"/>
      </dsp:style>
    </dsp:sp>
    <dsp:sp modelId="{91155A5B-843E-4B33-8A07-48D6BCD6DAB1}">
      <dsp:nvSpPr>
        <dsp:cNvPr id="0" name=""/>
        <dsp:cNvSpPr/>
      </dsp:nvSpPr>
      <dsp:spPr>
        <a:xfrm>
          <a:off x="6840751" y="1728321"/>
          <a:ext cx="1862204" cy="1097143"/>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err="1" smtClean="0"/>
            <a:t>Наспірний</a:t>
          </a:r>
          <a:r>
            <a:rPr lang="ru-RU" sz="1200" b="1" kern="1200" dirty="0" smtClean="0"/>
            <a:t> </a:t>
          </a:r>
          <a:r>
            <a:rPr lang="ru-RU" sz="1200" b="1" kern="1200" dirty="0" err="1" smtClean="0"/>
            <a:t>процес</a:t>
          </a:r>
          <a:r>
            <a:rPr lang="ru-RU" sz="1200" b="1" kern="1200" dirty="0" smtClean="0"/>
            <a:t> </a:t>
          </a:r>
          <a:r>
            <a:rPr lang="ru-RU" sz="1200" b="1" kern="1200" dirty="0" err="1" smtClean="0"/>
            <a:t>виховання</a:t>
          </a:r>
          <a:r>
            <a:rPr lang="ru-RU" sz="1200" b="1" kern="1200" dirty="0" smtClean="0"/>
            <a:t>, </a:t>
          </a:r>
          <a:r>
            <a:rPr lang="ru-RU" sz="1200" b="1" kern="1200" dirty="0" err="1" smtClean="0"/>
            <a:t>який</a:t>
          </a:r>
          <a:r>
            <a:rPr lang="ru-RU" sz="1200" b="1" kern="1200" dirty="0" smtClean="0"/>
            <a:t> </a:t>
          </a:r>
          <a:r>
            <a:rPr lang="ru-RU" sz="1200" b="1" kern="1200" dirty="0" err="1" smtClean="0"/>
            <a:t>формує</a:t>
          </a:r>
          <a:r>
            <a:rPr lang="ru-RU" sz="1200" b="1" kern="1200" dirty="0" smtClean="0"/>
            <a:t> </a:t>
          </a:r>
          <a:r>
            <a:rPr lang="ru-RU" sz="1200" b="1" kern="1200" dirty="0" err="1" smtClean="0"/>
            <a:t>цінності</a:t>
          </a:r>
          <a:r>
            <a:rPr lang="ru-RU" sz="1200" b="1" kern="1200" dirty="0" smtClean="0"/>
            <a:t> </a:t>
          </a:r>
          <a:endParaRPr lang="uk-UA" sz="1200" b="1" kern="1200" dirty="0"/>
        </a:p>
      </dsp:txBody>
      <dsp:txXfrm>
        <a:off x="6894309" y="1781879"/>
        <a:ext cx="1755088" cy="990027"/>
      </dsp:txXfrm>
    </dsp:sp>
    <dsp:sp modelId="{84C3CA6B-8DF4-4507-A097-1F45115BDE48}">
      <dsp:nvSpPr>
        <dsp:cNvPr id="0" name=""/>
        <dsp:cNvSpPr/>
      </dsp:nvSpPr>
      <dsp:spPr>
        <a:xfrm>
          <a:off x="4284941" y="-603474"/>
          <a:ext cx="4023074" cy="4023074"/>
        </a:xfrm>
        <a:custGeom>
          <a:avLst/>
          <a:gdLst/>
          <a:ahLst/>
          <a:cxnLst/>
          <a:rect l="0" t="0" r="0" b="0"/>
          <a:pathLst>
            <a:path>
              <a:moveTo>
                <a:pt x="3435342" y="3432474"/>
              </a:moveTo>
              <a:arcTo wR="2011537" hR="2011537" stAng="2696534" swAng="837390"/>
            </a:path>
          </a:pathLst>
        </a:custGeom>
        <a:noFill/>
        <a:ln w="9525" cap="flat" cmpd="sng" algn="ctr">
          <a:solidFill>
            <a:schemeClr val="accent2">
              <a:hueOff val="0"/>
              <a:satOff val="0"/>
              <a:lumOff val="0"/>
              <a:alphaOff val="0"/>
            </a:schemeClr>
          </a:solidFill>
          <a:prstDash val="solid"/>
          <a:miter/>
        </a:ln>
        <a:effectLst/>
      </dsp:spPr>
      <dsp:style>
        <a:lnRef idx="1">
          <a:scrgbClr r="0" g="0" b="0"/>
        </a:lnRef>
        <a:fillRef idx="0">
          <a:scrgbClr r="0" g="0" b="0"/>
        </a:fillRef>
        <a:effectRef idx="0">
          <a:scrgbClr r="0" g="0" b="0"/>
        </a:effectRef>
        <a:fontRef idx="minor"/>
      </dsp:style>
    </dsp:sp>
    <dsp:sp modelId="{77EA3B1D-2768-4685-88F4-FEAED2C09544}">
      <dsp:nvSpPr>
        <dsp:cNvPr id="0" name=""/>
        <dsp:cNvSpPr/>
      </dsp:nvSpPr>
      <dsp:spPr>
        <a:xfrm>
          <a:off x="6163539" y="3133023"/>
          <a:ext cx="1904023" cy="859914"/>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ru-RU" sz="1100" b="1" kern="1200" dirty="0" err="1" smtClean="0"/>
            <a:t>Децентралізація</a:t>
          </a:r>
          <a:r>
            <a:rPr lang="ru-RU" sz="1100" b="1" kern="1200" dirty="0" smtClean="0"/>
            <a:t> та </a:t>
          </a:r>
          <a:r>
            <a:rPr lang="ru-RU" sz="1100" b="1" kern="1200" dirty="0" err="1" smtClean="0"/>
            <a:t>ефективне</a:t>
          </a:r>
          <a:r>
            <a:rPr lang="ru-RU" sz="1100" b="1" kern="1200" dirty="0" smtClean="0"/>
            <a:t> </a:t>
          </a:r>
          <a:r>
            <a:rPr lang="ru-RU" sz="1100" b="1" kern="1200" dirty="0" err="1" smtClean="0"/>
            <a:t>управління</a:t>
          </a:r>
          <a:r>
            <a:rPr lang="ru-RU" sz="1100" b="1" kern="1200" dirty="0" smtClean="0"/>
            <a:t>, </a:t>
          </a:r>
          <a:r>
            <a:rPr lang="ru-RU" sz="1100" b="1" kern="1200" dirty="0" err="1" smtClean="0"/>
            <a:t>що</a:t>
          </a:r>
          <a:r>
            <a:rPr lang="ru-RU" sz="1100" b="1" kern="1200" dirty="0" smtClean="0"/>
            <a:t> </a:t>
          </a:r>
          <a:r>
            <a:rPr lang="ru-RU" sz="1100" b="1" kern="1200" dirty="0" err="1" smtClean="0"/>
            <a:t>надає</a:t>
          </a:r>
          <a:r>
            <a:rPr lang="ru-RU" sz="1100" b="1" kern="1200" dirty="0" smtClean="0"/>
            <a:t> </a:t>
          </a:r>
          <a:r>
            <a:rPr lang="ru-RU" sz="1100" b="1" kern="1200" dirty="0" err="1" smtClean="0"/>
            <a:t>школі</a:t>
          </a:r>
          <a:r>
            <a:rPr lang="ru-RU" sz="1100" b="1" kern="1200" dirty="0" smtClean="0"/>
            <a:t> реально </a:t>
          </a:r>
          <a:r>
            <a:rPr lang="ru-RU" sz="1100" b="1" kern="1200" dirty="0" err="1" smtClean="0"/>
            <a:t>автономію</a:t>
          </a:r>
          <a:r>
            <a:rPr lang="ru-RU" sz="1100" b="1" kern="1200" dirty="0" smtClean="0"/>
            <a:t>.</a:t>
          </a:r>
          <a:r>
            <a:rPr lang="uk-UA" sz="900" kern="1200" dirty="0"/>
            <a:t/>
          </a:r>
          <a:br>
            <a:rPr lang="uk-UA" sz="900" kern="1200" dirty="0"/>
          </a:br>
          <a:endParaRPr lang="uk-UA" sz="900" kern="1200" dirty="0"/>
        </a:p>
      </dsp:txBody>
      <dsp:txXfrm>
        <a:off x="6205517" y="3175001"/>
        <a:ext cx="1820067" cy="775958"/>
      </dsp:txXfrm>
    </dsp:sp>
    <dsp:sp modelId="{85650EE1-7BCB-4F83-8982-1FD31BCA4F3C}">
      <dsp:nvSpPr>
        <dsp:cNvPr id="0" name=""/>
        <dsp:cNvSpPr/>
      </dsp:nvSpPr>
      <dsp:spPr>
        <a:xfrm>
          <a:off x="4247825" y="32856"/>
          <a:ext cx="4023074" cy="4023074"/>
        </a:xfrm>
        <a:custGeom>
          <a:avLst/>
          <a:gdLst/>
          <a:ahLst/>
          <a:cxnLst/>
          <a:rect l="0" t="0" r="0" b="0"/>
          <a:pathLst>
            <a:path>
              <a:moveTo>
                <a:pt x="2505457" y="3961492"/>
              </a:moveTo>
              <a:arcTo wR="2011537" hR="2011537" stAng="4547162" swAng="959686"/>
            </a:path>
          </a:pathLst>
        </a:custGeom>
        <a:noFill/>
        <a:ln w="9525" cap="flat" cmpd="sng" algn="ctr">
          <a:solidFill>
            <a:schemeClr val="accent2">
              <a:hueOff val="0"/>
              <a:satOff val="0"/>
              <a:lumOff val="0"/>
              <a:alphaOff val="0"/>
            </a:schemeClr>
          </a:solidFill>
          <a:prstDash val="solid"/>
          <a:miter/>
        </a:ln>
        <a:effectLst/>
      </dsp:spPr>
      <dsp:style>
        <a:lnRef idx="1">
          <a:scrgbClr r="0" g="0" b="0"/>
        </a:lnRef>
        <a:fillRef idx="0">
          <a:scrgbClr r="0" g="0" b="0"/>
        </a:fillRef>
        <a:effectRef idx="0">
          <a:scrgbClr r="0" g="0" b="0"/>
        </a:effectRef>
        <a:fontRef idx="minor"/>
      </dsp:style>
    </dsp:sp>
    <dsp:sp modelId="{64DE6EA3-D5C1-4444-967A-8299DA146241}">
      <dsp:nvSpPr>
        <dsp:cNvPr id="0" name=""/>
        <dsp:cNvSpPr/>
      </dsp:nvSpPr>
      <dsp:spPr>
        <a:xfrm>
          <a:off x="4393012" y="3815442"/>
          <a:ext cx="1798132" cy="101309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b="1" kern="1200" dirty="0" err="1" smtClean="0"/>
            <a:t>Справедливий</a:t>
          </a:r>
          <a:r>
            <a:rPr lang="ru-RU" sz="1000" b="1" kern="1200" dirty="0" smtClean="0"/>
            <a:t> </a:t>
          </a:r>
          <a:r>
            <a:rPr lang="ru-RU" sz="1000" b="1" kern="1200" dirty="0" err="1" smtClean="0"/>
            <a:t>розподіл</a:t>
          </a:r>
          <a:r>
            <a:rPr lang="ru-RU" sz="1000" b="1" kern="1200" dirty="0" smtClean="0"/>
            <a:t> </a:t>
          </a:r>
          <a:r>
            <a:rPr lang="ru-RU" sz="1000" b="1" kern="1200" dirty="0" err="1" smtClean="0"/>
            <a:t>публічних</a:t>
          </a:r>
          <a:r>
            <a:rPr lang="ru-RU" sz="1000" b="1" kern="1200" dirty="0" smtClean="0"/>
            <a:t> </a:t>
          </a:r>
          <a:r>
            <a:rPr lang="ru-RU" sz="1000" b="1" kern="1200" dirty="0" err="1" smtClean="0"/>
            <a:t>коштів</a:t>
          </a:r>
          <a:r>
            <a:rPr lang="ru-RU" sz="1000" b="1" kern="1200" dirty="0" smtClean="0"/>
            <a:t>, </a:t>
          </a:r>
          <a:r>
            <a:rPr lang="ru-RU" sz="1000" b="1" kern="1200" dirty="0" err="1" smtClean="0"/>
            <a:t>який</a:t>
          </a:r>
          <a:r>
            <a:rPr lang="ru-RU" sz="1000" b="1" kern="1200" dirty="0" smtClean="0"/>
            <a:t> </a:t>
          </a:r>
          <a:r>
            <a:rPr lang="ru-RU" sz="1000" b="1" kern="1200" dirty="0" err="1" smtClean="0"/>
            <a:t>забезпечує</a:t>
          </a:r>
          <a:r>
            <a:rPr lang="ru-RU" sz="1000" b="1" kern="1200" dirty="0" smtClean="0"/>
            <a:t> </a:t>
          </a:r>
          <a:r>
            <a:rPr lang="ru-RU" sz="1000" b="1" kern="1200" dirty="0" err="1" smtClean="0"/>
            <a:t>рівний</a:t>
          </a:r>
          <a:r>
            <a:rPr lang="ru-RU" sz="1000" b="1" kern="1200" dirty="0" smtClean="0"/>
            <a:t> доступ </a:t>
          </a:r>
          <a:r>
            <a:rPr lang="ru-RU" sz="1000" b="1" kern="1200" dirty="0" err="1" smtClean="0"/>
            <a:t>усіх</a:t>
          </a:r>
          <a:r>
            <a:rPr lang="ru-RU" sz="1000" b="1" kern="1200" dirty="0" smtClean="0"/>
            <a:t> </a:t>
          </a:r>
          <a:r>
            <a:rPr lang="ru-RU" sz="1000" b="1" kern="1200" dirty="0" err="1" smtClean="0"/>
            <a:t>дітей</a:t>
          </a:r>
          <a:r>
            <a:rPr lang="ru-RU" sz="1000" b="1" kern="1200" dirty="0" smtClean="0"/>
            <a:t> до </a:t>
          </a:r>
          <a:r>
            <a:rPr lang="ru-RU" sz="1000" b="1" kern="1200" dirty="0" err="1" smtClean="0"/>
            <a:t>якості</a:t>
          </a:r>
          <a:r>
            <a:rPr lang="ru-RU" sz="1000" b="1" kern="1200" dirty="0" smtClean="0"/>
            <a:t> </a:t>
          </a:r>
          <a:r>
            <a:rPr lang="ru-RU" sz="1000" b="1" kern="1200" dirty="0" err="1" smtClean="0"/>
            <a:t>освіти</a:t>
          </a:r>
          <a:r>
            <a:rPr lang="ru-RU" sz="1000" b="1" kern="1200" dirty="0" smtClean="0"/>
            <a:t>.</a:t>
          </a:r>
          <a:endParaRPr lang="uk-UA" sz="1000" b="1" kern="1200" dirty="0"/>
        </a:p>
      </dsp:txBody>
      <dsp:txXfrm>
        <a:off x="4442467" y="3864897"/>
        <a:ext cx="1699222" cy="914181"/>
      </dsp:txXfrm>
    </dsp:sp>
    <dsp:sp modelId="{DB49D575-C540-4406-94B7-E69B619757DA}">
      <dsp:nvSpPr>
        <dsp:cNvPr id="0" name=""/>
        <dsp:cNvSpPr/>
      </dsp:nvSpPr>
      <dsp:spPr>
        <a:xfrm>
          <a:off x="2359480" y="136566"/>
          <a:ext cx="4023074" cy="4023074"/>
        </a:xfrm>
        <a:custGeom>
          <a:avLst/>
          <a:gdLst/>
          <a:ahLst/>
          <a:cxnLst/>
          <a:rect l="0" t="0" r="0" b="0"/>
          <a:pathLst>
            <a:path>
              <a:moveTo>
                <a:pt x="2028480" y="4023003"/>
              </a:moveTo>
              <a:arcTo wR="2011537" hR="2011537" stAng="5371044" swAng="848500"/>
            </a:path>
          </a:pathLst>
        </a:custGeom>
        <a:noFill/>
        <a:ln w="9525" cap="flat" cmpd="sng" algn="ctr">
          <a:solidFill>
            <a:schemeClr val="accent2">
              <a:hueOff val="0"/>
              <a:satOff val="0"/>
              <a:lumOff val="0"/>
              <a:alphaOff val="0"/>
            </a:schemeClr>
          </a:solidFill>
          <a:prstDash val="solid"/>
          <a:miter/>
        </a:ln>
        <a:effectLst/>
      </dsp:spPr>
      <dsp:style>
        <a:lnRef idx="1">
          <a:scrgbClr r="0" g="0" b="0"/>
        </a:lnRef>
        <a:fillRef idx="0">
          <a:scrgbClr r="0" g="0" b="0"/>
        </a:fillRef>
        <a:effectRef idx="0">
          <a:scrgbClr r="0" g="0" b="0"/>
        </a:effectRef>
        <a:fontRef idx="minor"/>
      </dsp:style>
    </dsp:sp>
    <dsp:sp modelId="{AE77FEA3-418A-4C38-B1BE-FC6AD16B0753}">
      <dsp:nvSpPr>
        <dsp:cNvPr id="0" name=""/>
        <dsp:cNvSpPr/>
      </dsp:nvSpPr>
      <dsp:spPr>
        <a:xfrm>
          <a:off x="2475044" y="3094282"/>
          <a:ext cx="1839603" cy="1007268"/>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ru-RU" sz="1100" b="1" kern="1200" dirty="0" smtClean="0"/>
            <a:t>Нова структура </a:t>
          </a:r>
          <a:r>
            <a:rPr lang="ru-RU" sz="1100" b="1" kern="1200" dirty="0" err="1" smtClean="0"/>
            <a:t>ліцею</a:t>
          </a:r>
          <a:r>
            <a:rPr lang="ru-RU" sz="1100" b="1" kern="1200" dirty="0" smtClean="0"/>
            <a:t>, яка </a:t>
          </a:r>
          <a:r>
            <a:rPr lang="ru-RU" sz="1100" b="1" kern="1200" dirty="0" err="1" smtClean="0"/>
            <a:t>дозволяє</a:t>
          </a:r>
          <a:r>
            <a:rPr lang="ru-RU" sz="1100" b="1" kern="1200" dirty="0" smtClean="0"/>
            <a:t> добре </a:t>
          </a:r>
          <a:r>
            <a:rPr lang="ru-RU" sz="1100" b="1" kern="1200" dirty="0" err="1" smtClean="0"/>
            <a:t>засвоїти</a:t>
          </a:r>
          <a:r>
            <a:rPr lang="ru-RU" sz="1100" b="1" kern="1200" dirty="0" smtClean="0"/>
            <a:t> і набути </a:t>
          </a:r>
          <a:r>
            <a:rPr lang="ru-RU" sz="1100" b="1" kern="1200" dirty="0" err="1" smtClean="0"/>
            <a:t>компетентності</a:t>
          </a:r>
          <a:r>
            <a:rPr lang="ru-RU" sz="1100" b="1" kern="1200" dirty="0" smtClean="0"/>
            <a:t> для </a:t>
          </a:r>
          <a:r>
            <a:rPr lang="ru-RU" sz="1100" b="1" kern="1200" dirty="0" err="1" smtClean="0"/>
            <a:t>життя</a:t>
          </a:r>
          <a:r>
            <a:rPr lang="ru-RU" sz="1100" b="1" kern="1200" dirty="0" smtClean="0"/>
            <a:t>.</a:t>
          </a:r>
          <a:endParaRPr lang="uk-UA" sz="1100" b="1" kern="1200" dirty="0"/>
        </a:p>
      </dsp:txBody>
      <dsp:txXfrm>
        <a:off x="2524215" y="3143453"/>
        <a:ext cx="1741261" cy="908926"/>
      </dsp:txXfrm>
    </dsp:sp>
    <dsp:sp modelId="{8E636BFA-99EE-4A9A-A872-92FE4E2882A9}">
      <dsp:nvSpPr>
        <dsp:cNvPr id="0" name=""/>
        <dsp:cNvSpPr/>
      </dsp:nvSpPr>
      <dsp:spPr>
        <a:xfrm>
          <a:off x="2778480" y="-51050"/>
          <a:ext cx="4023074" cy="4023074"/>
        </a:xfrm>
        <a:custGeom>
          <a:avLst/>
          <a:gdLst/>
          <a:ahLst/>
          <a:cxnLst/>
          <a:rect l="0" t="0" r="0" b="0"/>
          <a:pathLst>
            <a:path>
              <a:moveTo>
                <a:pt x="348229" y="3142771"/>
              </a:moveTo>
              <a:arcTo wR="2011537" hR="2011537" stAng="8746796" swAng="519817"/>
            </a:path>
          </a:pathLst>
        </a:custGeom>
        <a:noFill/>
        <a:ln w="9525" cap="flat" cmpd="sng" algn="ctr">
          <a:solidFill>
            <a:schemeClr val="accent2">
              <a:hueOff val="0"/>
              <a:satOff val="0"/>
              <a:lumOff val="0"/>
              <a:alphaOff val="0"/>
            </a:schemeClr>
          </a:solidFill>
          <a:prstDash val="solid"/>
          <a:miter/>
        </a:ln>
        <a:effectLst/>
      </dsp:spPr>
      <dsp:style>
        <a:lnRef idx="1">
          <a:scrgbClr r="0" g="0" b="0"/>
        </a:lnRef>
        <a:fillRef idx="0">
          <a:scrgbClr r="0" g="0" b="0"/>
        </a:fillRef>
        <a:effectRef idx="0">
          <a:scrgbClr r="0" g="0" b="0"/>
        </a:effectRef>
        <a:fontRef idx="minor"/>
      </dsp:style>
    </dsp:sp>
    <dsp:sp modelId="{8263863A-4476-4E2B-8DA1-D22193B2DB07}">
      <dsp:nvSpPr>
        <dsp:cNvPr id="0" name=""/>
        <dsp:cNvSpPr/>
      </dsp:nvSpPr>
      <dsp:spPr>
        <a:xfrm>
          <a:off x="1944208" y="1728321"/>
          <a:ext cx="1949768" cy="1097143"/>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err="1" smtClean="0"/>
            <a:t>Умотивований</a:t>
          </a:r>
          <a:r>
            <a:rPr lang="ru-RU" sz="1200" b="1" kern="1200" dirty="0" smtClean="0"/>
            <a:t> </a:t>
          </a:r>
          <a:r>
            <a:rPr lang="ru-RU" sz="1200" b="1" kern="1200" dirty="0" err="1" smtClean="0"/>
            <a:t>вчитель</a:t>
          </a:r>
          <a:r>
            <a:rPr lang="ru-RU" sz="1200" b="1" kern="1200" dirty="0" smtClean="0"/>
            <a:t> </a:t>
          </a:r>
          <a:r>
            <a:rPr lang="ru-RU" sz="1200" b="1" kern="1200" dirty="0" err="1" smtClean="0"/>
            <a:t>який</a:t>
          </a:r>
          <a:r>
            <a:rPr lang="ru-RU" sz="1200" b="1" kern="1200" dirty="0" smtClean="0"/>
            <a:t> </a:t>
          </a:r>
          <a:r>
            <a:rPr lang="ru-RU" sz="1200" b="1" kern="1200" dirty="0" err="1" smtClean="0"/>
            <a:t>має</a:t>
          </a:r>
          <a:r>
            <a:rPr lang="ru-RU" sz="1200" b="1" kern="1200" dirty="0" smtClean="0"/>
            <a:t> свободу </a:t>
          </a:r>
          <a:r>
            <a:rPr lang="ru-RU" sz="1200" b="1" kern="1200" dirty="0" err="1" smtClean="0"/>
            <a:t>творчості</a:t>
          </a:r>
          <a:r>
            <a:rPr lang="ru-RU" sz="1200" b="1" kern="1200" dirty="0" smtClean="0"/>
            <a:t> </a:t>
          </a:r>
          <a:r>
            <a:rPr lang="ru-RU" sz="1200" b="1" kern="1200" dirty="0" err="1" smtClean="0"/>
            <a:t>розвивається</a:t>
          </a:r>
          <a:r>
            <a:rPr lang="ru-RU" sz="1200" b="1" kern="1200" dirty="0" smtClean="0"/>
            <a:t> </a:t>
          </a:r>
          <a:r>
            <a:rPr lang="ru-RU" sz="1200" b="1" kern="1200" dirty="0" err="1" smtClean="0"/>
            <a:t>професійно</a:t>
          </a:r>
          <a:r>
            <a:rPr lang="ru-RU" sz="1200" b="1" kern="1200" dirty="0" smtClean="0"/>
            <a:t>.</a:t>
          </a:r>
          <a:endParaRPr lang="uk-UA" sz="1200" b="1" kern="1200" dirty="0"/>
        </a:p>
      </dsp:txBody>
      <dsp:txXfrm>
        <a:off x="1997766" y="1781879"/>
        <a:ext cx="1842652" cy="990027"/>
      </dsp:txXfrm>
    </dsp:sp>
    <dsp:sp modelId="{30647E24-87A5-4E35-ADD1-71C040A13149}">
      <dsp:nvSpPr>
        <dsp:cNvPr id="0" name=""/>
        <dsp:cNvSpPr/>
      </dsp:nvSpPr>
      <dsp:spPr>
        <a:xfrm>
          <a:off x="2998460" y="-240639"/>
          <a:ext cx="4023074" cy="4023074"/>
        </a:xfrm>
        <a:custGeom>
          <a:avLst/>
          <a:gdLst/>
          <a:ahLst/>
          <a:cxnLst/>
          <a:rect l="0" t="0" r="0" b="0"/>
          <a:pathLst>
            <a:path>
              <a:moveTo>
                <a:pt x="534" y="1965167"/>
              </a:moveTo>
              <a:arcTo wR="2011537" hR="2011537" stAng="10879254" swAng="636450"/>
            </a:path>
          </a:pathLst>
        </a:custGeom>
        <a:noFill/>
        <a:ln w="9525" cap="flat" cmpd="sng" algn="ctr">
          <a:solidFill>
            <a:schemeClr val="accent2">
              <a:hueOff val="0"/>
              <a:satOff val="0"/>
              <a:lumOff val="0"/>
              <a:alphaOff val="0"/>
            </a:schemeClr>
          </a:solidFill>
          <a:prstDash val="solid"/>
          <a:miter/>
        </a:ln>
        <a:effectLst/>
      </dsp:spPr>
      <dsp:style>
        <a:lnRef idx="1">
          <a:scrgbClr r="0" g="0" b="0"/>
        </a:lnRef>
        <a:fillRef idx="0">
          <a:scrgbClr r="0" g="0" b="0"/>
        </a:fillRef>
        <a:effectRef idx="0">
          <a:scrgbClr r="0" g="0" b="0"/>
        </a:effectRef>
        <a:fontRef idx="minor"/>
      </dsp:style>
    </dsp:sp>
    <dsp:sp modelId="{06DCE904-255A-4EA8-887F-7BE3D97941C2}">
      <dsp:nvSpPr>
        <dsp:cNvPr id="0" name=""/>
        <dsp:cNvSpPr/>
      </dsp:nvSpPr>
      <dsp:spPr>
        <a:xfrm>
          <a:off x="2520275" y="360165"/>
          <a:ext cx="1653094" cy="991257"/>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b="1" kern="1200" dirty="0" err="1" smtClean="0"/>
            <a:t>Педагогіка</a:t>
          </a:r>
          <a:r>
            <a:rPr lang="ru-RU" sz="1000" b="1" kern="1200" dirty="0" smtClean="0"/>
            <a:t>, </a:t>
          </a:r>
          <a:r>
            <a:rPr lang="ru-RU" sz="1000" b="1" kern="1200" dirty="0" err="1" smtClean="0"/>
            <a:t>що</a:t>
          </a:r>
          <a:r>
            <a:rPr lang="ru-RU" sz="1000" b="1" kern="1200" dirty="0" smtClean="0"/>
            <a:t> </a:t>
          </a:r>
          <a:r>
            <a:rPr lang="ru-RU" sz="1000" b="1" kern="1200" dirty="0" err="1" smtClean="0"/>
            <a:t>грунтується</a:t>
          </a:r>
          <a:r>
            <a:rPr lang="ru-RU" sz="1000" b="1" kern="1200" dirty="0" smtClean="0"/>
            <a:t> на </a:t>
          </a:r>
          <a:r>
            <a:rPr lang="ru-RU" sz="1000" b="1" kern="1200" dirty="0" err="1" smtClean="0"/>
            <a:t>партнерстві</a:t>
          </a:r>
          <a:r>
            <a:rPr lang="ru-RU" sz="1000" b="1" kern="1200" dirty="0" smtClean="0"/>
            <a:t> </a:t>
          </a:r>
          <a:r>
            <a:rPr lang="ru-RU" sz="1000" b="1" kern="1200" dirty="0" err="1" smtClean="0"/>
            <a:t>між</a:t>
          </a:r>
          <a:r>
            <a:rPr lang="ru-RU" sz="1000" b="1" kern="1200" dirty="0" smtClean="0"/>
            <a:t> </a:t>
          </a:r>
          <a:r>
            <a:rPr lang="ru-RU" sz="1000" b="1" kern="1200" dirty="0" err="1" smtClean="0"/>
            <a:t>учнями</a:t>
          </a:r>
          <a:r>
            <a:rPr lang="ru-RU" sz="1000" b="1" kern="1200" dirty="0" smtClean="0"/>
            <a:t> </a:t>
          </a:r>
          <a:r>
            <a:rPr lang="ru-RU" sz="1000" b="1" kern="1200" dirty="0" err="1" smtClean="0"/>
            <a:t>вчителями</a:t>
          </a:r>
          <a:r>
            <a:rPr lang="ru-RU" sz="1000" b="1" kern="1200" dirty="0" smtClean="0"/>
            <a:t> і батьками.</a:t>
          </a:r>
          <a:endParaRPr lang="uk-UA" sz="1000" b="1" kern="1200" dirty="0"/>
        </a:p>
      </dsp:txBody>
      <dsp:txXfrm>
        <a:off x="2568664" y="408554"/>
        <a:ext cx="1556316" cy="894479"/>
      </dsp:txXfrm>
    </dsp:sp>
    <dsp:sp modelId="{21687E18-8C64-4971-A2BC-EC235AC689BB}">
      <dsp:nvSpPr>
        <dsp:cNvPr id="0" name=""/>
        <dsp:cNvSpPr/>
      </dsp:nvSpPr>
      <dsp:spPr>
        <a:xfrm>
          <a:off x="1907394" y="359948"/>
          <a:ext cx="4023074" cy="4023074"/>
        </a:xfrm>
        <a:custGeom>
          <a:avLst/>
          <a:gdLst/>
          <a:ahLst/>
          <a:cxnLst/>
          <a:rect l="0" t="0" r="0" b="0"/>
          <a:pathLst>
            <a:path>
              <a:moveTo>
                <a:pt x="1988557" y="131"/>
              </a:moveTo>
              <a:arcTo wR="2011537" hR="2011537" stAng="16160726" swAng="1102888"/>
            </a:path>
          </a:pathLst>
        </a:custGeom>
        <a:noFill/>
        <a:ln w="9525" cap="flat" cmpd="sng" algn="ctr">
          <a:solidFill>
            <a:schemeClr val="accent2">
              <a:hueOff val="0"/>
              <a:satOff val="0"/>
              <a:lumOff val="0"/>
              <a:alphaOff val="0"/>
            </a:schemeClr>
          </a:solidFill>
          <a:prstDash val="solid"/>
          <a:miter/>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0E00F-26A5-4665-B70C-156C6C5F6C6A}">
      <dsp:nvSpPr>
        <dsp:cNvPr id="0" name=""/>
        <dsp:cNvSpPr/>
      </dsp:nvSpPr>
      <dsp:spPr>
        <a:xfrm>
          <a:off x="1848381" y="144012"/>
          <a:ext cx="4367865" cy="4367865"/>
        </a:xfrm>
        <a:prstGeom prst="pie">
          <a:avLst>
            <a:gd name="adj1" fmla="val 16200000"/>
            <a:gd name="adj2" fmla="val 180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b="1" kern="1200" dirty="0" err="1" smtClean="0"/>
            <a:t>Можливість</a:t>
          </a:r>
          <a:r>
            <a:rPr lang="ru-RU" sz="1400" b="1" kern="1200" dirty="0" smtClean="0"/>
            <a:t> </a:t>
          </a:r>
          <a:r>
            <a:rPr lang="ru-RU" sz="1400" b="1" kern="1200" dirty="0" err="1" smtClean="0"/>
            <a:t>реалізації</a:t>
          </a:r>
          <a:r>
            <a:rPr lang="ru-RU" sz="1400" b="1" kern="1200" dirty="0" smtClean="0"/>
            <a:t> </a:t>
          </a:r>
          <a:r>
            <a:rPr lang="ru-RU" sz="1400" b="1" kern="1200" dirty="0" err="1" smtClean="0"/>
            <a:t>здібностей</a:t>
          </a:r>
          <a:r>
            <a:rPr lang="ru-RU" sz="1400" b="1" kern="1200" dirty="0" smtClean="0"/>
            <a:t> </a:t>
          </a:r>
          <a:r>
            <a:rPr lang="ru-RU" sz="1400" b="1" kern="1200" dirty="0" err="1" smtClean="0"/>
            <a:t>дітей</a:t>
          </a:r>
          <a:r>
            <a:rPr lang="ru-RU" sz="1400" b="1" kern="1200" dirty="0" smtClean="0"/>
            <a:t> у </a:t>
          </a:r>
          <a:r>
            <a:rPr lang="ru-RU" sz="1400" b="1" kern="1200" dirty="0" err="1" smtClean="0"/>
            <a:t>гуртках</a:t>
          </a:r>
          <a:r>
            <a:rPr lang="ru-RU" sz="1400" b="1" kern="1200" dirty="0" smtClean="0"/>
            <a:t>, </a:t>
          </a:r>
          <a:r>
            <a:rPr lang="ru-RU" sz="1400" b="1" kern="1200" dirty="0" err="1" smtClean="0"/>
            <a:t>студіях</a:t>
          </a:r>
          <a:r>
            <a:rPr lang="ru-RU" sz="1400" b="1" kern="1200" dirty="0" smtClean="0"/>
            <a:t>,  </a:t>
          </a:r>
          <a:r>
            <a:rPr lang="ru-RU" sz="1400" b="1" kern="1200" dirty="0" err="1" smtClean="0"/>
            <a:t>турнірах</a:t>
          </a:r>
          <a:r>
            <a:rPr lang="ru-RU" sz="1400" b="1" kern="1200" dirty="0" smtClean="0"/>
            <a:t> в конкурсах </a:t>
          </a:r>
          <a:r>
            <a:rPr lang="ru-RU" sz="1400" b="1" kern="1200" dirty="0" err="1" smtClean="0"/>
            <a:t>олімпіадах</a:t>
          </a:r>
          <a:r>
            <a:rPr lang="ru-RU" sz="1400" b="1" kern="1200" dirty="0" smtClean="0"/>
            <a:t> </a:t>
          </a:r>
          <a:r>
            <a:rPr lang="en-US" sz="1400" b="1" kern="1200" dirty="0" smtClean="0"/>
            <a:t>M</a:t>
          </a:r>
          <a:r>
            <a:rPr lang="ru-RU" sz="1400" b="1" kern="1200" dirty="0" smtClean="0"/>
            <a:t>АН.</a:t>
          </a:r>
          <a:endParaRPr lang="uk-UA" sz="1400" b="1" kern="1200" dirty="0"/>
        </a:p>
      </dsp:txBody>
      <dsp:txXfrm>
        <a:off x="4150350" y="1069584"/>
        <a:ext cx="1559952" cy="1299960"/>
      </dsp:txXfrm>
    </dsp:sp>
    <dsp:sp modelId="{B0E18D0C-BE90-432A-901D-4DBABCB02E73}">
      <dsp:nvSpPr>
        <dsp:cNvPr id="0" name=""/>
        <dsp:cNvSpPr/>
      </dsp:nvSpPr>
      <dsp:spPr>
        <a:xfrm>
          <a:off x="1728286" y="312194"/>
          <a:ext cx="4367865" cy="4367865"/>
        </a:xfrm>
        <a:prstGeom prst="pie">
          <a:avLst>
            <a:gd name="adj1" fmla="val 1800000"/>
            <a:gd name="adj2" fmla="val 900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uk-UA" sz="1400" b="1" kern="1200" dirty="0" smtClean="0"/>
            <a:t>К</a:t>
          </a:r>
          <a:r>
            <a:rPr lang="ru-RU" sz="1400" b="1" kern="1200" dirty="0" err="1" smtClean="0"/>
            <a:t>омфортні</a:t>
          </a:r>
          <a:r>
            <a:rPr lang="ru-RU" sz="1400" b="1" kern="1200" dirty="0" smtClean="0"/>
            <a:t> </a:t>
          </a:r>
          <a:r>
            <a:rPr lang="ru-RU" sz="1400" b="1" kern="1200" dirty="0" err="1" smtClean="0"/>
            <a:t>умови</a:t>
          </a:r>
          <a:r>
            <a:rPr lang="ru-RU" sz="1400" b="1" kern="1200" dirty="0" smtClean="0"/>
            <a:t> </a:t>
          </a:r>
          <a:r>
            <a:rPr lang="ru-RU" sz="1400" b="1" kern="1200" dirty="0" err="1" smtClean="0"/>
            <a:t>навчання</a:t>
          </a:r>
          <a:r>
            <a:rPr lang="ru-RU" sz="1400" b="1" kern="1200" dirty="0" smtClean="0"/>
            <a:t>, зона </a:t>
          </a:r>
          <a:r>
            <a:rPr lang="ru-RU" sz="1400" b="1" kern="1200" dirty="0" err="1" smtClean="0"/>
            <a:t>відпочинку</a:t>
          </a:r>
          <a:r>
            <a:rPr lang="ru-RU" sz="1400" b="1" kern="1200" dirty="0" smtClean="0"/>
            <a:t>, </a:t>
          </a:r>
          <a:r>
            <a:rPr lang="ru-RU" sz="1400" b="1" kern="1200" dirty="0" err="1" smtClean="0"/>
            <a:t>добрих</a:t>
          </a:r>
          <a:r>
            <a:rPr lang="ru-RU" sz="1400" b="1" kern="1200" dirty="0" smtClean="0"/>
            <a:t> </a:t>
          </a:r>
          <a:r>
            <a:rPr lang="ru-RU" sz="1400" b="1" kern="1200" dirty="0" err="1" smtClean="0"/>
            <a:t>класних</a:t>
          </a:r>
          <a:r>
            <a:rPr lang="ru-RU" sz="1400" b="1" kern="1200" dirty="0" smtClean="0"/>
            <a:t> </a:t>
          </a:r>
          <a:r>
            <a:rPr lang="ru-RU" sz="1400" b="1" kern="1200" dirty="0" err="1" smtClean="0"/>
            <a:t>керівників</a:t>
          </a:r>
          <a:r>
            <a:rPr lang="ru-RU" sz="1400" b="1" kern="1200" dirty="0" smtClean="0"/>
            <a:t>, </a:t>
          </a:r>
          <a:r>
            <a:rPr lang="ru-RU" sz="1400" b="1" kern="1200" dirty="0" err="1" smtClean="0"/>
            <a:t>учителів</a:t>
          </a:r>
          <a:r>
            <a:rPr lang="ru-RU" sz="1400" b="1" kern="1200" dirty="0" smtClean="0"/>
            <a:t>.</a:t>
          </a:r>
        </a:p>
        <a:p>
          <a:pPr lvl="0" algn="ctr" defTabSz="622300">
            <a:lnSpc>
              <a:spcPct val="90000"/>
            </a:lnSpc>
            <a:spcBef>
              <a:spcPct val="0"/>
            </a:spcBef>
            <a:spcAft>
              <a:spcPct val="35000"/>
            </a:spcAft>
          </a:pPr>
          <a:endParaRPr lang="uk-UA" sz="1300" kern="1200" dirty="0"/>
        </a:p>
      </dsp:txBody>
      <dsp:txXfrm>
        <a:off x="2768254" y="3146107"/>
        <a:ext cx="2339928" cy="1143964"/>
      </dsp:txXfrm>
    </dsp:sp>
    <dsp:sp modelId="{7426ED0B-3C69-41A8-A97A-9B1333BA792B}">
      <dsp:nvSpPr>
        <dsp:cNvPr id="0" name=""/>
        <dsp:cNvSpPr/>
      </dsp:nvSpPr>
      <dsp:spPr>
        <a:xfrm>
          <a:off x="1584254" y="144012"/>
          <a:ext cx="4367865" cy="4367865"/>
        </a:xfrm>
        <a:prstGeom prst="pie">
          <a:avLst>
            <a:gd name="adj1" fmla="val 9000000"/>
            <a:gd name="adj2" fmla="val 1620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b="1" kern="1200" dirty="0" err="1" smtClean="0"/>
            <a:t>Якісну</a:t>
          </a:r>
          <a:r>
            <a:rPr lang="ru-RU" sz="1400" b="1" kern="1200" dirty="0" smtClean="0"/>
            <a:t> </a:t>
          </a:r>
          <a:r>
            <a:rPr lang="ru-RU" sz="1400" b="1" kern="1200" dirty="0" err="1" smtClean="0"/>
            <a:t>освіту</a:t>
          </a:r>
          <a:r>
            <a:rPr lang="ru-RU" sz="1400" b="1" kern="1200" dirty="0" smtClean="0"/>
            <a:t> та </a:t>
          </a:r>
          <a:r>
            <a:rPr lang="ru-RU" sz="1400" b="1" kern="1200" dirty="0" err="1" smtClean="0"/>
            <a:t>можливість</a:t>
          </a:r>
          <a:r>
            <a:rPr lang="ru-RU" sz="1400" b="1" kern="1200" dirty="0" smtClean="0"/>
            <a:t> </a:t>
          </a:r>
          <a:r>
            <a:rPr lang="ru-RU" sz="1400" b="1" kern="1200" dirty="0" err="1" smtClean="0"/>
            <a:t>вступу</a:t>
          </a:r>
          <a:r>
            <a:rPr lang="ru-RU" sz="1400" b="1" kern="1200" dirty="0" smtClean="0"/>
            <a:t> </a:t>
          </a:r>
          <a:r>
            <a:rPr lang="ru-RU" sz="1400" b="1" kern="1200" dirty="0" err="1" smtClean="0"/>
            <a:t>дітей</a:t>
          </a:r>
          <a:r>
            <a:rPr lang="ru-RU" sz="1400" b="1" kern="1200" dirty="0" smtClean="0"/>
            <a:t> до ВНЗ </a:t>
          </a:r>
          <a:r>
            <a:rPr lang="ru-RU" sz="1400" b="1" kern="1200" dirty="0" err="1" smtClean="0"/>
            <a:t>зацікавленість</a:t>
          </a:r>
          <a:r>
            <a:rPr lang="ru-RU" sz="1400" b="1" kern="1200" dirty="0" smtClean="0"/>
            <a:t> у </a:t>
          </a:r>
          <a:r>
            <a:rPr lang="ru-RU" sz="1400" b="1" kern="1200" dirty="0" err="1" smtClean="0"/>
            <a:t>високій</a:t>
          </a:r>
          <a:r>
            <a:rPr lang="ru-RU" sz="1400" b="1" kern="1200" dirty="0" smtClean="0"/>
            <a:t> </a:t>
          </a:r>
          <a:r>
            <a:rPr lang="ru-RU" sz="1400" b="1" kern="1200" dirty="0" err="1" smtClean="0"/>
            <a:t>кваліфікації</a:t>
          </a:r>
          <a:r>
            <a:rPr lang="ru-RU" sz="1400" b="1" kern="1200" dirty="0" smtClean="0"/>
            <a:t> </a:t>
          </a:r>
          <a:r>
            <a:rPr lang="ru-RU" sz="1400" b="1" kern="1200" dirty="0" err="1" smtClean="0"/>
            <a:t>педагогів</a:t>
          </a:r>
          <a:r>
            <a:rPr lang="ru-RU" sz="1400" b="1" kern="1200" dirty="0" smtClean="0"/>
            <a:t>.</a:t>
          </a:r>
          <a:endParaRPr lang="uk-UA" sz="1400" b="1" kern="1200" dirty="0"/>
        </a:p>
      </dsp:txBody>
      <dsp:txXfrm>
        <a:off x="2090199" y="1069584"/>
        <a:ext cx="1559952" cy="1299960"/>
      </dsp:txXfrm>
    </dsp:sp>
    <dsp:sp modelId="{6608E3EE-7F5D-41CF-A97B-5F2A55DF57E0}">
      <dsp:nvSpPr>
        <dsp:cNvPr id="0" name=""/>
        <dsp:cNvSpPr/>
      </dsp:nvSpPr>
      <dsp:spPr>
        <a:xfrm>
          <a:off x="1578350" y="-126379"/>
          <a:ext cx="4908648" cy="4908648"/>
        </a:xfrm>
        <a:prstGeom prst="circularArrow">
          <a:avLst>
            <a:gd name="adj1" fmla="val 5085"/>
            <a:gd name="adj2" fmla="val 327528"/>
            <a:gd name="adj3" fmla="val 1472472"/>
            <a:gd name="adj4" fmla="val 16199432"/>
            <a:gd name="adj5" fmla="val 5932"/>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ECF98F7-CBB8-447C-97BD-EFD9F69E8827}">
      <dsp:nvSpPr>
        <dsp:cNvPr id="0" name=""/>
        <dsp:cNvSpPr/>
      </dsp:nvSpPr>
      <dsp:spPr>
        <a:xfrm>
          <a:off x="1457894" y="41526"/>
          <a:ext cx="4908648" cy="4908648"/>
        </a:xfrm>
        <a:prstGeom prst="circularArrow">
          <a:avLst>
            <a:gd name="adj1" fmla="val 5085"/>
            <a:gd name="adj2" fmla="val 327528"/>
            <a:gd name="adj3" fmla="val 8671970"/>
            <a:gd name="adj4" fmla="val 1800502"/>
            <a:gd name="adj5" fmla="val 5932"/>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662CCC9-014D-4AD5-9744-FB63C38F31A5}">
      <dsp:nvSpPr>
        <dsp:cNvPr id="0" name=""/>
        <dsp:cNvSpPr/>
      </dsp:nvSpPr>
      <dsp:spPr>
        <a:xfrm>
          <a:off x="1313502" y="-126379"/>
          <a:ext cx="4908648" cy="4908648"/>
        </a:xfrm>
        <a:prstGeom prst="circularArrow">
          <a:avLst>
            <a:gd name="adj1" fmla="val 5085"/>
            <a:gd name="adj2" fmla="val 327528"/>
            <a:gd name="adj3" fmla="val 15873039"/>
            <a:gd name="adj4" fmla="val 9000000"/>
            <a:gd name="adj5" fmla="val 5932"/>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8D02F-B7F2-4DC1-ADEA-E88B963CE709}">
      <dsp:nvSpPr>
        <dsp:cNvPr id="0" name=""/>
        <dsp:cNvSpPr/>
      </dsp:nvSpPr>
      <dsp:spPr>
        <a:xfrm>
          <a:off x="2914028" y="2079909"/>
          <a:ext cx="1372743" cy="1372743"/>
        </a:xfrm>
        <a:prstGeom prst="ellipse">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ru-RU" sz="1500" b="0" u="none" strike="noStrike" kern="120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Очікування</a:t>
          </a:r>
          <a:r>
            <a:rPr lang="ru-RU" sz="1500" b="0" u="none" strike="noStrike"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 </a:t>
          </a:r>
          <a:r>
            <a:rPr lang="ru-RU" sz="1500" b="0" u="none" strike="noStrike" kern="120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учнів</a:t>
          </a:r>
          <a:endParaRPr lang="ru-RU" sz="1500" b="0" u="none"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3115062" y="2280943"/>
        <a:ext cx="970675" cy="970675"/>
      </dsp:txXfrm>
    </dsp:sp>
    <dsp:sp modelId="{40FA191D-D928-436F-B6C6-449D0A859C0C}">
      <dsp:nvSpPr>
        <dsp:cNvPr id="0" name=""/>
        <dsp:cNvSpPr/>
      </dsp:nvSpPr>
      <dsp:spPr>
        <a:xfrm rot="16252735">
          <a:off x="3334614" y="1782247"/>
          <a:ext cx="561236" cy="34314"/>
        </a:xfrm>
        <a:custGeom>
          <a:avLst/>
          <a:gdLst/>
          <a:ahLst/>
          <a:cxnLst/>
          <a:rect l="0" t="0" r="0" b="0"/>
          <a:pathLst>
            <a:path>
              <a:moveTo>
                <a:pt x="0" y="17157"/>
              </a:moveTo>
              <a:lnTo>
                <a:pt x="561236" y="17157"/>
              </a:lnTo>
            </a:path>
          </a:pathLst>
        </a:custGeom>
        <a:noFill/>
        <a:ln w="25400" cap="flat" cmpd="sng" algn="ctr">
          <a:solidFill>
            <a:schemeClr val="accent2">
              <a:tint val="99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3601202" y="1785374"/>
        <a:ext cx="28061" cy="28061"/>
      </dsp:txXfrm>
    </dsp:sp>
    <dsp:sp modelId="{B3F4A3E7-DB61-4DBD-88CE-FC4E9C6FBF6F}">
      <dsp:nvSpPr>
        <dsp:cNvPr id="0" name=""/>
        <dsp:cNvSpPr/>
      </dsp:nvSpPr>
      <dsp:spPr>
        <a:xfrm>
          <a:off x="2943694" y="146157"/>
          <a:ext cx="1372743" cy="1372743"/>
        </a:xfrm>
        <a:prstGeom prst="ellipse">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ru-RU" sz="1100" b="1" kern="1200" dirty="0" err="1" smtClean="0"/>
            <a:t>Підвищення</a:t>
          </a:r>
          <a:r>
            <a:rPr lang="ru-RU" sz="1100" b="1" kern="1200" dirty="0" smtClean="0"/>
            <a:t> </a:t>
          </a:r>
          <a:r>
            <a:rPr lang="ru-RU" sz="1100" b="1" kern="1200" dirty="0" err="1" smtClean="0"/>
            <a:t>якості</a:t>
          </a:r>
          <a:r>
            <a:rPr lang="ru-RU" sz="1100" b="1" kern="1200" dirty="0" smtClean="0"/>
            <a:t> </a:t>
          </a:r>
          <a:r>
            <a:rPr lang="ru-RU" sz="1100" b="1" kern="1200" dirty="0" err="1" smtClean="0"/>
            <a:t>освіти</a:t>
          </a:r>
          <a:r>
            <a:rPr lang="ru-RU" sz="1100" b="1" kern="1200" dirty="0" smtClean="0"/>
            <a:t>, </a:t>
          </a:r>
          <a:r>
            <a:rPr lang="ru-RU" sz="1100" b="1" kern="1200" dirty="0" err="1" smtClean="0"/>
            <a:t>орієнтація</a:t>
          </a:r>
          <a:r>
            <a:rPr lang="ru-RU" sz="1100" b="1" kern="1200" dirty="0" smtClean="0"/>
            <a:t> на потреби в </a:t>
          </a:r>
          <a:r>
            <a:rPr lang="ru-RU" sz="1100" b="1" kern="1200" dirty="0" err="1" smtClean="0"/>
            <a:t>освітньому</a:t>
          </a:r>
          <a:r>
            <a:rPr lang="ru-RU" sz="1100" b="1" kern="1200" dirty="0" smtClean="0"/>
            <a:t> </a:t>
          </a:r>
          <a:r>
            <a:rPr lang="ru-RU" sz="1100" b="1" kern="1200" dirty="0" err="1" smtClean="0"/>
            <a:t>процесі</a:t>
          </a:r>
          <a:endParaRPr lang="ru-RU" sz="1100" b="1" kern="1200" dirty="0"/>
        </a:p>
      </dsp:txBody>
      <dsp:txXfrm>
        <a:off x="3144728" y="347191"/>
        <a:ext cx="970675" cy="970675"/>
      </dsp:txXfrm>
    </dsp:sp>
    <dsp:sp modelId="{7BF7E456-F5B0-461E-A46C-5F6D3434C392}">
      <dsp:nvSpPr>
        <dsp:cNvPr id="0" name=""/>
        <dsp:cNvSpPr/>
      </dsp:nvSpPr>
      <dsp:spPr>
        <a:xfrm rot="19387944">
          <a:off x="4100598" y="2190567"/>
          <a:ext cx="489209" cy="34314"/>
        </a:xfrm>
        <a:custGeom>
          <a:avLst/>
          <a:gdLst/>
          <a:ahLst/>
          <a:cxnLst/>
          <a:rect l="0" t="0" r="0" b="0"/>
          <a:pathLst>
            <a:path>
              <a:moveTo>
                <a:pt x="0" y="17157"/>
              </a:moveTo>
              <a:lnTo>
                <a:pt x="489209" y="17157"/>
              </a:lnTo>
            </a:path>
          </a:pathLst>
        </a:custGeom>
        <a:noFill/>
        <a:ln w="25400" cap="flat" cmpd="sng" algn="ctr">
          <a:solidFill>
            <a:schemeClr val="accent2">
              <a:tint val="99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4332973" y="2195494"/>
        <a:ext cx="24460" cy="24460"/>
      </dsp:txXfrm>
    </dsp:sp>
    <dsp:sp modelId="{1026191F-1BC0-42D9-848A-88E3741B189C}">
      <dsp:nvSpPr>
        <dsp:cNvPr id="0" name=""/>
        <dsp:cNvSpPr/>
      </dsp:nvSpPr>
      <dsp:spPr>
        <a:xfrm>
          <a:off x="4403635" y="962797"/>
          <a:ext cx="1372743" cy="1372743"/>
        </a:xfrm>
        <a:prstGeom prst="ellipse">
          <a:avLst/>
        </a:prstGeom>
        <a:gradFill rotWithShape="0">
          <a:gsLst>
            <a:gs pos="0">
              <a:schemeClr val="accent2">
                <a:shade val="80000"/>
                <a:hueOff val="-5979"/>
                <a:satOff val="-671"/>
                <a:lumOff val="4280"/>
                <a:alphaOff val="0"/>
                <a:shade val="51000"/>
                <a:satMod val="130000"/>
              </a:schemeClr>
            </a:gs>
            <a:gs pos="80000">
              <a:schemeClr val="accent2">
                <a:shade val="80000"/>
                <a:hueOff val="-5979"/>
                <a:satOff val="-671"/>
                <a:lumOff val="4280"/>
                <a:alphaOff val="0"/>
                <a:shade val="93000"/>
                <a:satMod val="130000"/>
              </a:schemeClr>
            </a:gs>
            <a:gs pos="100000">
              <a:schemeClr val="accent2">
                <a:shade val="80000"/>
                <a:hueOff val="-5979"/>
                <a:satOff val="-671"/>
                <a:lumOff val="42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ru-RU" sz="1050" b="1" strike="noStrike" kern="1200" spc="-1" dirty="0" err="1" smtClean="0">
              <a:solidFill>
                <a:schemeClr val="bg1"/>
              </a:solidFill>
              <a:latin typeface="Calibri"/>
            </a:rPr>
            <a:t>Формування</a:t>
          </a:r>
          <a:r>
            <a:rPr lang="ru-RU" sz="1050" b="1" strike="noStrike" kern="1200" spc="-1" dirty="0" smtClean="0">
              <a:solidFill>
                <a:schemeClr val="bg1"/>
              </a:solidFill>
              <a:latin typeface="Calibri"/>
            </a:rPr>
            <a:t> компетентностей </a:t>
          </a:r>
          <a:r>
            <a:rPr lang="ru-RU" sz="1050" b="1" strike="noStrike" kern="1200" spc="-1" dirty="0" err="1" smtClean="0">
              <a:solidFill>
                <a:schemeClr val="bg1"/>
              </a:solidFill>
              <a:latin typeface="Calibri"/>
            </a:rPr>
            <a:t>необхідних</a:t>
          </a:r>
          <a:r>
            <a:rPr lang="ru-RU" sz="1050" b="1" strike="noStrike" kern="1200" spc="-1" dirty="0" smtClean="0">
              <a:solidFill>
                <a:schemeClr val="bg1"/>
              </a:solidFill>
              <a:latin typeface="Calibri"/>
            </a:rPr>
            <a:t> для </a:t>
          </a:r>
          <a:r>
            <a:rPr lang="ru-RU" sz="1050" b="1" strike="noStrike" kern="1200" spc="-1" dirty="0" err="1" smtClean="0">
              <a:solidFill>
                <a:schemeClr val="bg1"/>
              </a:solidFill>
              <a:latin typeface="Calibri"/>
            </a:rPr>
            <a:t>успішної</a:t>
          </a:r>
          <a:r>
            <a:rPr lang="ru-RU" sz="1050" b="1" strike="noStrike" kern="1200" spc="-1" dirty="0" smtClean="0">
              <a:solidFill>
                <a:schemeClr val="bg1"/>
              </a:solidFill>
              <a:latin typeface="Calibri"/>
            </a:rPr>
            <a:t> </a:t>
          </a:r>
          <a:r>
            <a:rPr lang="ru-RU" sz="1050" b="1" strike="noStrike" kern="1200" spc="-1" dirty="0" err="1" smtClean="0">
              <a:solidFill>
                <a:schemeClr val="bg1"/>
              </a:solidFill>
              <a:latin typeface="Calibri"/>
            </a:rPr>
            <a:t>самореалізації</a:t>
          </a:r>
          <a:r>
            <a:rPr lang="ru-RU" sz="1050" b="1" strike="noStrike" kern="1200" spc="-1" dirty="0" smtClean="0">
              <a:solidFill>
                <a:schemeClr val="bg1"/>
              </a:solidFill>
              <a:latin typeface="Calibri"/>
            </a:rPr>
            <a:t> в </a:t>
          </a:r>
          <a:r>
            <a:rPr lang="ru-RU" sz="1050" b="1" strike="noStrike" kern="1200" spc="-1" dirty="0" err="1" smtClean="0">
              <a:solidFill>
                <a:schemeClr val="bg1"/>
              </a:solidFill>
              <a:latin typeface="Calibri"/>
            </a:rPr>
            <a:t>суспільстві</a:t>
          </a:r>
          <a:endParaRPr lang="ru-RU" sz="1050" b="1" kern="1200" dirty="0">
            <a:solidFill>
              <a:schemeClr val="bg1"/>
            </a:solidFill>
          </a:endParaRPr>
        </a:p>
      </dsp:txBody>
      <dsp:txXfrm>
        <a:off x="4604669" y="1163831"/>
        <a:ext cx="970675" cy="970675"/>
      </dsp:txXfrm>
    </dsp:sp>
    <dsp:sp modelId="{3BF593A8-C1CE-45B9-B0EE-4AE125403DD9}">
      <dsp:nvSpPr>
        <dsp:cNvPr id="0" name=""/>
        <dsp:cNvSpPr/>
      </dsp:nvSpPr>
      <dsp:spPr>
        <a:xfrm rot="734091">
          <a:off x="4265220" y="2950202"/>
          <a:ext cx="524945" cy="34314"/>
        </a:xfrm>
        <a:custGeom>
          <a:avLst/>
          <a:gdLst/>
          <a:ahLst/>
          <a:cxnLst/>
          <a:rect l="0" t="0" r="0" b="0"/>
          <a:pathLst>
            <a:path>
              <a:moveTo>
                <a:pt x="0" y="17157"/>
              </a:moveTo>
              <a:lnTo>
                <a:pt x="524945" y="17157"/>
              </a:lnTo>
            </a:path>
          </a:pathLst>
        </a:custGeom>
        <a:noFill/>
        <a:ln w="25400" cap="flat" cmpd="sng" algn="ctr">
          <a:solidFill>
            <a:schemeClr val="accent2">
              <a:tint val="99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4514569" y="2954236"/>
        <a:ext cx="26247" cy="26247"/>
      </dsp:txXfrm>
    </dsp:sp>
    <dsp:sp modelId="{E58EBB5C-161F-4747-845E-B5DA5CD219C3}">
      <dsp:nvSpPr>
        <dsp:cNvPr id="0" name=""/>
        <dsp:cNvSpPr/>
      </dsp:nvSpPr>
      <dsp:spPr>
        <a:xfrm>
          <a:off x="4768614" y="2482066"/>
          <a:ext cx="1372743" cy="1372743"/>
        </a:xfrm>
        <a:prstGeom prst="ellipse">
          <a:avLst/>
        </a:prstGeom>
        <a:gradFill rotWithShape="0">
          <a:gsLst>
            <a:gs pos="0">
              <a:schemeClr val="accent2">
                <a:shade val="80000"/>
                <a:hueOff val="-11957"/>
                <a:satOff val="-1341"/>
                <a:lumOff val="8560"/>
                <a:alphaOff val="0"/>
                <a:shade val="51000"/>
                <a:satMod val="130000"/>
              </a:schemeClr>
            </a:gs>
            <a:gs pos="80000">
              <a:schemeClr val="accent2">
                <a:shade val="80000"/>
                <a:hueOff val="-11957"/>
                <a:satOff val="-1341"/>
                <a:lumOff val="8560"/>
                <a:alphaOff val="0"/>
                <a:shade val="93000"/>
                <a:satMod val="130000"/>
              </a:schemeClr>
            </a:gs>
            <a:gs pos="100000">
              <a:schemeClr val="accent2">
                <a:shade val="80000"/>
                <a:hueOff val="-11957"/>
                <a:satOff val="-1341"/>
                <a:lumOff val="85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ru-RU" sz="1050" b="1" strike="noStrike" kern="1200" spc="-1" dirty="0" err="1" smtClean="0">
              <a:solidFill>
                <a:schemeClr val="bg1"/>
              </a:solidFill>
              <a:latin typeface="Calibri"/>
            </a:rPr>
            <a:t>Підвищення</a:t>
          </a:r>
          <a:r>
            <a:rPr lang="ru-RU" sz="1050" b="1" strike="noStrike" kern="1200" spc="-1" dirty="0" smtClean="0">
              <a:solidFill>
                <a:schemeClr val="bg1"/>
              </a:solidFill>
              <a:latin typeface="Calibri"/>
            </a:rPr>
            <a:t> </a:t>
          </a:r>
          <a:r>
            <a:rPr lang="ru-RU" sz="1050" b="1" strike="noStrike" kern="1200" spc="-1" dirty="0" err="1" smtClean="0">
              <a:solidFill>
                <a:schemeClr val="bg1"/>
              </a:solidFill>
              <a:latin typeface="Calibri"/>
            </a:rPr>
            <a:t>показників</a:t>
          </a:r>
          <a:r>
            <a:rPr lang="ru-RU" sz="1050" b="1" strike="noStrike" kern="1200" spc="-1" dirty="0" smtClean="0">
              <a:solidFill>
                <a:schemeClr val="bg1"/>
              </a:solidFill>
              <a:latin typeface="Calibri"/>
            </a:rPr>
            <a:t> </a:t>
          </a:r>
          <a:r>
            <a:rPr lang="ru-RU" sz="1050" b="1" strike="noStrike" kern="1200" spc="-1" dirty="0" err="1" smtClean="0">
              <a:solidFill>
                <a:schemeClr val="bg1"/>
              </a:solidFill>
              <a:latin typeface="Calibri"/>
            </a:rPr>
            <a:t>фізичного</a:t>
          </a:r>
          <a:r>
            <a:rPr lang="ru-RU" sz="1050" b="1" strike="noStrike" kern="1200" spc="-1" dirty="0" smtClean="0">
              <a:solidFill>
                <a:schemeClr val="bg1"/>
              </a:solidFill>
              <a:latin typeface="Calibri"/>
            </a:rPr>
            <a:t> та </a:t>
          </a:r>
          <a:r>
            <a:rPr lang="ru-RU" sz="1050" b="1" strike="noStrike" kern="1200" spc="-1" dirty="0" err="1" smtClean="0">
              <a:solidFill>
                <a:schemeClr val="bg1"/>
              </a:solidFill>
              <a:latin typeface="Calibri"/>
            </a:rPr>
            <a:t>психологічного</a:t>
          </a:r>
          <a:r>
            <a:rPr lang="ru-RU" sz="1050" b="1" strike="noStrike" kern="1200" spc="-1" dirty="0" smtClean="0">
              <a:solidFill>
                <a:schemeClr val="bg1"/>
              </a:solidFill>
              <a:latin typeface="Calibri"/>
            </a:rPr>
            <a:t> </a:t>
          </a:r>
          <a:r>
            <a:rPr lang="ru-RU" sz="1050" b="1" strike="noStrike" kern="1200" spc="-1" dirty="0" err="1" smtClean="0">
              <a:solidFill>
                <a:schemeClr val="bg1"/>
              </a:solidFill>
              <a:latin typeface="Calibri"/>
            </a:rPr>
            <a:t>здоров'я</a:t>
          </a:r>
          <a:endParaRPr lang="ru-RU" sz="1050" b="1" kern="1200" dirty="0">
            <a:solidFill>
              <a:schemeClr val="bg1"/>
            </a:solidFill>
          </a:endParaRPr>
        </a:p>
      </dsp:txBody>
      <dsp:txXfrm>
        <a:off x="4969648" y="2683100"/>
        <a:ext cx="970675" cy="970675"/>
      </dsp:txXfrm>
    </dsp:sp>
    <dsp:sp modelId="{E4A28C86-5558-42F7-A9F8-FDFA734E42AD}">
      <dsp:nvSpPr>
        <dsp:cNvPr id="0" name=""/>
        <dsp:cNvSpPr/>
      </dsp:nvSpPr>
      <dsp:spPr>
        <a:xfrm rot="3850910">
          <a:off x="3794479" y="3534181"/>
          <a:ext cx="371479" cy="34314"/>
        </a:xfrm>
        <a:custGeom>
          <a:avLst/>
          <a:gdLst/>
          <a:ahLst/>
          <a:cxnLst/>
          <a:rect l="0" t="0" r="0" b="0"/>
          <a:pathLst>
            <a:path>
              <a:moveTo>
                <a:pt x="0" y="17157"/>
              </a:moveTo>
              <a:lnTo>
                <a:pt x="371479" y="17157"/>
              </a:lnTo>
            </a:path>
          </a:pathLst>
        </a:custGeom>
        <a:noFill/>
        <a:ln w="25400" cap="flat" cmpd="sng" algn="ctr">
          <a:solidFill>
            <a:schemeClr val="accent2">
              <a:tint val="99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3970932" y="3542052"/>
        <a:ext cx="18573" cy="18573"/>
      </dsp:txXfrm>
    </dsp:sp>
    <dsp:sp modelId="{F37C2B03-CCB6-4194-9C93-199E51ADA6F8}">
      <dsp:nvSpPr>
        <dsp:cNvPr id="0" name=""/>
        <dsp:cNvSpPr/>
      </dsp:nvSpPr>
      <dsp:spPr>
        <a:xfrm>
          <a:off x="3673666" y="3650025"/>
          <a:ext cx="1372743" cy="1372743"/>
        </a:xfrm>
        <a:prstGeom prst="ellipse">
          <a:avLst/>
        </a:prstGeom>
        <a:gradFill rotWithShape="0">
          <a:gsLst>
            <a:gs pos="0">
              <a:schemeClr val="accent2">
                <a:shade val="80000"/>
                <a:hueOff val="-17936"/>
                <a:satOff val="-2012"/>
                <a:lumOff val="12840"/>
                <a:alphaOff val="0"/>
                <a:shade val="51000"/>
                <a:satMod val="130000"/>
              </a:schemeClr>
            </a:gs>
            <a:gs pos="80000">
              <a:schemeClr val="accent2">
                <a:shade val="80000"/>
                <a:hueOff val="-17936"/>
                <a:satOff val="-2012"/>
                <a:lumOff val="12840"/>
                <a:alphaOff val="0"/>
                <a:shade val="93000"/>
                <a:satMod val="130000"/>
              </a:schemeClr>
            </a:gs>
            <a:gs pos="100000">
              <a:schemeClr val="accent2">
                <a:shade val="80000"/>
                <a:hueOff val="-17936"/>
                <a:satOff val="-2012"/>
                <a:lumOff val="1284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ru-RU" sz="1200" b="1" strike="noStrike" kern="1200" spc="-1" dirty="0" err="1" smtClean="0">
              <a:solidFill>
                <a:schemeClr val="bg1"/>
              </a:solidFill>
              <a:latin typeface="Calibri"/>
            </a:rPr>
            <a:t>Якісне</a:t>
          </a:r>
          <a:r>
            <a:rPr lang="ru-RU" sz="1200" b="1" strike="noStrike" kern="1200" spc="-1" dirty="0" smtClean="0">
              <a:solidFill>
                <a:schemeClr val="bg1"/>
              </a:solidFill>
              <a:latin typeface="Calibri"/>
            </a:rPr>
            <a:t> </a:t>
          </a:r>
          <a:r>
            <a:rPr lang="ru-RU" sz="1200" b="1" strike="noStrike" kern="1200" spc="-1" dirty="0" err="1" smtClean="0">
              <a:solidFill>
                <a:schemeClr val="bg1"/>
              </a:solidFill>
              <a:latin typeface="Calibri"/>
            </a:rPr>
            <a:t>раціональне</a:t>
          </a:r>
          <a:r>
            <a:rPr lang="ru-RU" sz="1200" b="1" strike="noStrike" kern="1200" spc="-1" dirty="0" smtClean="0">
              <a:solidFill>
                <a:schemeClr val="bg1"/>
              </a:solidFill>
              <a:latin typeface="Calibri"/>
            </a:rPr>
            <a:t> </a:t>
          </a:r>
          <a:r>
            <a:rPr lang="ru-RU" sz="1200" b="1" strike="noStrike" kern="1200" spc="-1" dirty="0" err="1" smtClean="0">
              <a:solidFill>
                <a:schemeClr val="bg1"/>
              </a:solidFill>
              <a:latin typeface="Calibri"/>
            </a:rPr>
            <a:t>харчування</a:t>
          </a:r>
          <a:endParaRPr lang="ru-RU" sz="1200" b="1" kern="1200" dirty="0">
            <a:solidFill>
              <a:schemeClr val="bg1"/>
            </a:solidFill>
          </a:endParaRPr>
        </a:p>
      </dsp:txBody>
      <dsp:txXfrm>
        <a:off x="3874700" y="3851059"/>
        <a:ext cx="970675" cy="970675"/>
      </dsp:txXfrm>
    </dsp:sp>
    <dsp:sp modelId="{81DF886E-6705-4C46-B706-593178972B93}">
      <dsp:nvSpPr>
        <dsp:cNvPr id="0" name=""/>
        <dsp:cNvSpPr/>
      </dsp:nvSpPr>
      <dsp:spPr>
        <a:xfrm rot="7012394">
          <a:off x="2949436" y="3570680"/>
          <a:ext cx="469293" cy="34314"/>
        </a:xfrm>
        <a:custGeom>
          <a:avLst/>
          <a:gdLst/>
          <a:ahLst/>
          <a:cxnLst/>
          <a:rect l="0" t="0" r="0" b="0"/>
          <a:pathLst>
            <a:path>
              <a:moveTo>
                <a:pt x="0" y="17157"/>
              </a:moveTo>
              <a:lnTo>
                <a:pt x="469293" y="17157"/>
              </a:lnTo>
            </a:path>
          </a:pathLst>
        </a:custGeom>
        <a:noFill/>
        <a:ln w="25400" cap="flat" cmpd="sng" algn="ctr">
          <a:solidFill>
            <a:schemeClr val="accent2">
              <a:tint val="99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10800000">
        <a:off x="3172350" y="3576105"/>
        <a:ext cx="23464" cy="23464"/>
      </dsp:txXfrm>
    </dsp:sp>
    <dsp:sp modelId="{9A192B86-0C0F-484D-8380-ABD7ED6210B7}">
      <dsp:nvSpPr>
        <dsp:cNvPr id="0" name=""/>
        <dsp:cNvSpPr/>
      </dsp:nvSpPr>
      <dsp:spPr>
        <a:xfrm>
          <a:off x="2081394" y="3723022"/>
          <a:ext cx="1372743" cy="1372743"/>
        </a:xfrm>
        <a:prstGeom prst="ellipse">
          <a:avLst/>
        </a:prstGeom>
        <a:gradFill rotWithShape="0">
          <a:gsLst>
            <a:gs pos="0">
              <a:schemeClr val="accent2">
                <a:shade val="80000"/>
                <a:hueOff val="-23915"/>
                <a:satOff val="-2683"/>
                <a:lumOff val="17120"/>
                <a:alphaOff val="0"/>
                <a:shade val="51000"/>
                <a:satMod val="130000"/>
              </a:schemeClr>
            </a:gs>
            <a:gs pos="80000">
              <a:schemeClr val="accent2">
                <a:shade val="80000"/>
                <a:hueOff val="-23915"/>
                <a:satOff val="-2683"/>
                <a:lumOff val="17120"/>
                <a:alphaOff val="0"/>
                <a:shade val="93000"/>
                <a:satMod val="130000"/>
              </a:schemeClr>
            </a:gs>
            <a:gs pos="100000">
              <a:schemeClr val="accent2">
                <a:shade val="80000"/>
                <a:hueOff val="-23915"/>
                <a:satOff val="-2683"/>
                <a:lumOff val="1712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ru-RU" sz="1050" b="1" strike="noStrike" kern="1200" spc="-1" dirty="0" err="1" smtClean="0">
              <a:solidFill>
                <a:schemeClr val="bg1"/>
              </a:solidFill>
              <a:latin typeface="Calibri"/>
            </a:rPr>
            <a:t>Створення</a:t>
          </a:r>
          <a:r>
            <a:rPr lang="ru-RU" sz="1050" b="1" strike="noStrike" kern="1200" spc="-1" dirty="0" smtClean="0">
              <a:solidFill>
                <a:schemeClr val="bg1"/>
              </a:solidFill>
              <a:latin typeface="Calibri"/>
            </a:rPr>
            <a:t> </a:t>
          </a:r>
          <a:r>
            <a:rPr lang="ru-RU" sz="1050" b="1" strike="noStrike" kern="1200" spc="-1" dirty="0" err="1" smtClean="0">
              <a:solidFill>
                <a:schemeClr val="bg1"/>
              </a:solidFill>
              <a:latin typeface="Calibri"/>
            </a:rPr>
            <a:t>комфортних</a:t>
          </a:r>
          <a:r>
            <a:rPr lang="ru-RU" sz="1050" b="1" strike="noStrike" kern="1200" spc="-1" dirty="0" smtClean="0">
              <a:solidFill>
                <a:schemeClr val="bg1"/>
              </a:solidFill>
              <a:latin typeface="Calibri"/>
            </a:rPr>
            <a:t> </a:t>
          </a:r>
          <a:r>
            <a:rPr lang="ru-RU" sz="1050" b="1" strike="noStrike" kern="1200" spc="-1" dirty="0" err="1" smtClean="0">
              <a:solidFill>
                <a:schemeClr val="bg1"/>
              </a:solidFill>
              <a:latin typeface="Calibri"/>
            </a:rPr>
            <a:t>психолого-педагогічних</a:t>
          </a:r>
          <a:r>
            <a:rPr lang="ru-RU" sz="1050" b="1" strike="noStrike" kern="1200" spc="-1" dirty="0" smtClean="0">
              <a:solidFill>
                <a:schemeClr val="bg1"/>
              </a:solidFill>
              <a:latin typeface="Calibri"/>
            </a:rPr>
            <a:t> умов для </a:t>
          </a:r>
          <a:r>
            <a:rPr lang="ru-RU" sz="1050" b="1" strike="noStrike" kern="1200" spc="-1" dirty="0" err="1" smtClean="0">
              <a:solidFill>
                <a:schemeClr val="bg1"/>
              </a:solidFill>
              <a:latin typeface="Calibri"/>
            </a:rPr>
            <a:t>навчання</a:t>
          </a:r>
          <a:endParaRPr lang="ru-RU" sz="1050" b="1" kern="1200" dirty="0">
            <a:solidFill>
              <a:schemeClr val="bg1"/>
            </a:solidFill>
          </a:endParaRPr>
        </a:p>
      </dsp:txBody>
      <dsp:txXfrm>
        <a:off x="2282428" y="3924056"/>
        <a:ext cx="970675" cy="970675"/>
      </dsp:txXfrm>
    </dsp:sp>
    <dsp:sp modelId="{3D57B967-8023-43C8-A2E2-5301CCCD8325}">
      <dsp:nvSpPr>
        <dsp:cNvPr id="0" name=""/>
        <dsp:cNvSpPr/>
      </dsp:nvSpPr>
      <dsp:spPr>
        <a:xfrm rot="10042411">
          <a:off x="2469267" y="2950203"/>
          <a:ext cx="467006" cy="34314"/>
        </a:xfrm>
        <a:custGeom>
          <a:avLst/>
          <a:gdLst/>
          <a:ahLst/>
          <a:cxnLst/>
          <a:rect l="0" t="0" r="0" b="0"/>
          <a:pathLst>
            <a:path>
              <a:moveTo>
                <a:pt x="0" y="17157"/>
              </a:moveTo>
              <a:lnTo>
                <a:pt x="467006" y="17157"/>
              </a:lnTo>
            </a:path>
          </a:pathLst>
        </a:custGeom>
        <a:noFill/>
        <a:ln w="25400" cap="flat" cmpd="sng" algn="ctr">
          <a:solidFill>
            <a:schemeClr val="accent2">
              <a:tint val="99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10800000">
        <a:off x="2691096" y="2955685"/>
        <a:ext cx="23350" cy="23350"/>
      </dsp:txXfrm>
    </dsp:sp>
    <dsp:sp modelId="{F8FBBE00-782E-4F18-9C2E-9539871956B2}">
      <dsp:nvSpPr>
        <dsp:cNvPr id="0" name=""/>
        <dsp:cNvSpPr/>
      </dsp:nvSpPr>
      <dsp:spPr>
        <a:xfrm>
          <a:off x="1118771" y="2482068"/>
          <a:ext cx="1372743" cy="1372743"/>
        </a:xfrm>
        <a:prstGeom prst="ellipse">
          <a:avLst/>
        </a:prstGeom>
        <a:gradFill rotWithShape="0">
          <a:gsLst>
            <a:gs pos="0">
              <a:schemeClr val="accent2">
                <a:shade val="80000"/>
                <a:hueOff val="-29893"/>
                <a:satOff val="-3353"/>
                <a:lumOff val="21400"/>
                <a:alphaOff val="0"/>
                <a:shade val="51000"/>
                <a:satMod val="130000"/>
              </a:schemeClr>
            </a:gs>
            <a:gs pos="80000">
              <a:schemeClr val="accent2">
                <a:shade val="80000"/>
                <a:hueOff val="-29893"/>
                <a:satOff val="-3353"/>
                <a:lumOff val="21400"/>
                <a:alphaOff val="0"/>
                <a:shade val="93000"/>
                <a:satMod val="130000"/>
              </a:schemeClr>
            </a:gs>
            <a:gs pos="100000">
              <a:schemeClr val="accent2">
                <a:shade val="80000"/>
                <a:hueOff val="-29893"/>
                <a:satOff val="-3353"/>
                <a:lumOff val="214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ru-RU" sz="1200" b="1" kern="1200" spc="-1" dirty="0" err="1" smtClean="0">
              <a:solidFill>
                <a:schemeClr val="bg1"/>
              </a:solidFill>
              <a:latin typeface="Calibri"/>
            </a:rPr>
            <a:t>С</a:t>
          </a:r>
          <a:r>
            <a:rPr lang="ru-RU" sz="1200" b="1" strike="noStrike" kern="1200" spc="-1" dirty="0" err="1" smtClean="0">
              <a:solidFill>
                <a:schemeClr val="bg1"/>
              </a:solidFill>
              <a:latin typeface="Calibri"/>
            </a:rPr>
            <a:t>творення</a:t>
          </a:r>
          <a:r>
            <a:rPr lang="ru-RU" sz="1200" b="1" strike="noStrike" kern="1200" spc="-1" dirty="0" smtClean="0">
              <a:solidFill>
                <a:schemeClr val="bg1"/>
              </a:solidFill>
              <a:latin typeface="Calibri"/>
            </a:rPr>
            <a:t> </a:t>
          </a:r>
          <a:r>
            <a:rPr lang="ru-RU" sz="1200" b="1" strike="noStrike" kern="1200" spc="-1" dirty="0" err="1" smtClean="0">
              <a:solidFill>
                <a:schemeClr val="bg1"/>
              </a:solidFill>
              <a:latin typeface="Calibri"/>
            </a:rPr>
            <a:t>ситуації</a:t>
          </a:r>
          <a:r>
            <a:rPr lang="ru-RU" sz="1200" b="1" strike="noStrike" kern="1200" spc="-1" dirty="0" smtClean="0">
              <a:solidFill>
                <a:schemeClr val="bg1"/>
              </a:solidFill>
              <a:latin typeface="Calibri"/>
            </a:rPr>
            <a:t> </a:t>
          </a:r>
          <a:r>
            <a:rPr lang="ru-RU" sz="1200" b="1" strike="noStrike" kern="1200" spc="-1" dirty="0" err="1" smtClean="0">
              <a:solidFill>
                <a:schemeClr val="bg1"/>
              </a:solidFill>
              <a:latin typeface="Calibri"/>
            </a:rPr>
            <a:t>успіху</a:t>
          </a:r>
          <a:r>
            <a:rPr lang="ru-RU" sz="1200" b="1" strike="noStrike" kern="1200" spc="-1" dirty="0" smtClean="0">
              <a:solidFill>
                <a:schemeClr val="bg1"/>
              </a:solidFill>
              <a:latin typeface="Calibri"/>
            </a:rPr>
            <a:t> в </a:t>
          </a:r>
          <a:r>
            <a:rPr lang="ru-RU" sz="1200" b="1" strike="noStrike" kern="1200" spc="-1" dirty="0" err="1" smtClean="0">
              <a:solidFill>
                <a:schemeClr val="bg1"/>
              </a:solidFill>
              <a:latin typeface="Calibri"/>
            </a:rPr>
            <a:t>усіх</a:t>
          </a:r>
          <a:r>
            <a:rPr lang="ru-RU" sz="1200" b="1" strike="noStrike" kern="1200" spc="-1" dirty="0" smtClean="0">
              <a:solidFill>
                <a:schemeClr val="bg1"/>
              </a:solidFill>
              <a:latin typeface="Calibri"/>
            </a:rPr>
            <a:t> сферах </a:t>
          </a:r>
          <a:r>
            <a:rPr lang="ru-RU" sz="1200" b="1" strike="noStrike" kern="1200" spc="-1" dirty="0" err="1" smtClean="0">
              <a:solidFill>
                <a:schemeClr val="bg1"/>
              </a:solidFill>
              <a:latin typeface="Calibri"/>
            </a:rPr>
            <a:t>шкільного</a:t>
          </a:r>
          <a:r>
            <a:rPr lang="ru-RU" sz="1200" b="1" strike="noStrike" kern="1200" spc="-1" dirty="0" smtClean="0">
              <a:solidFill>
                <a:schemeClr val="bg1"/>
              </a:solidFill>
              <a:latin typeface="Calibri"/>
            </a:rPr>
            <a:t> </a:t>
          </a:r>
          <a:r>
            <a:rPr lang="ru-RU" sz="1200" b="1" strike="noStrike" kern="1200" spc="-1" dirty="0" err="1" smtClean="0">
              <a:solidFill>
                <a:schemeClr val="bg1"/>
              </a:solidFill>
              <a:latin typeface="Calibri"/>
            </a:rPr>
            <a:t>життя</a:t>
          </a:r>
          <a:endParaRPr lang="ru-RU" sz="1200" b="1" kern="1200" dirty="0">
            <a:solidFill>
              <a:schemeClr val="bg1"/>
            </a:solidFill>
          </a:endParaRPr>
        </a:p>
      </dsp:txBody>
      <dsp:txXfrm>
        <a:off x="1319805" y="2683102"/>
        <a:ext cx="970675" cy="970675"/>
      </dsp:txXfrm>
    </dsp:sp>
    <dsp:sp modelId="{37D6C05A-B5C3-43C8-92F4-BD927E55CBFA}">
      <dsp:nvSpPr>
        <dsp:cNvPr id="0" name=""/>
        <dsp:cNvSpPr/>
      </dsp:nvSpPr>
      <dsp:spPr>
        <a:xfrm rot="13167375">
          <a:off x="2729194" y="2190567"/>
          <a:ext cx="385135" cy="34314"/>
        </a:xfrm>
        <a:custGeom>
          <a:avLst/>
          <a:gdLst/>
          <a:ahLst/>
          <a:cxnLst/>
          <a:rect l="0" t="0" r="0" b="0"/>
          <a:pathLst>
            <a:path>
              <a:moveTo>
                <a:pt x="0" y="17157"/>
              </a:moveTo>
              <a:lnTo>
                <a:pt x="385135" y="17157"/>
              </a:lnTo>
            </a:path>
          </a:pathLst>
        </a:custGeom>
        <a:noFill/>
        <a:ln w="25400" cap="flat" cmpd="sng" algn="ctr">
          <a:solidFill>
            <a:schemeClr val="accent2">
              <a:tint val="99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10800000">
        <a:off x="2912133" y="2198096"/>
        <a:ext cx="19256" cy="19256"/>
      </dsp:txXfrm>
    </dsp:sp>
    <dsp:sp modelId="{D3A1480F-4B77-468E-B487-E38788AFC7E2}">
      <dsp:nvSpPr>
        <dsp:cNvPr id="0" name=""/>
        <dsp:cNvSpPr/>
      </dsp:nvSpPr>
      <dsp:spPr>
        <a:xfrm>
          <a:off x="1556752" y="962797"/>
          <a:ext cx="1372743" cy="1372743"/>
        </a:xfrm>
        <a:prstGeom prst="ellipse">
          <a:avLst/>
        </a:prstGeom>
        <a:gradFill rotWithShape="0">
          <a:gsLst>
            <a:gs pos="0">
              <a:schemeClr val="accent2">
                <a:shade val="80000"/>
                <a:hueOff val="-35872"/>
                <a:satOff val="-4024"/>
                <a:lumOff val="25680"/>
                <a:alphaOff val="0"/>
                <a:shade val="51000"/>
                <a:satMod val="130000"/>
              </a:schemeClr>
            </a:gs>
            <a:gs pos="80000">
              <a:schemeClr val="accent2">
                <a:shade val="80000"/>
                <a:hueOff val="-35872"/>
                <a:satOff val="-4024"/>
                <a:lumOff val="25680"/>
                <a:alphaOff val="0"/>
                <a:shade val="93000"/>
                <a:satMod val="130000"/>
              </a:schemeClr>
            </a:gs>
            <a:gs pos="100000">
              <a:schemeClr val="accent2">
                <a:shade val="80000"/>
                <a:hueOff val="-35872"/>
                <a:satOff val="-4024"/>
                <a:lumOff val="256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ru-RU" sz="1200" b="1" strike="noStrike" kern="1200" spc="-1" dirty="0" err="1" smtClean="0">
              <a:solidFill>
                <a:schemeClr val="bg1"/>
              </a:solidFill>
              <a:latin typeface="Calibri"/>
            </a:rPr>
            <a:t>Наскрізний</a:t>
          </a:r>
          <a:r>
            <a:rPr lang="ru-RU" sz="1200" b="1" strike="noStrike" kern="1200" spc="-1" dirty="0" smtClean="0">
              <a:solidFill>
                <a:schemeClr val="bg1"/>
              </a:solidFill>
              <a:latin typeface="Calibri"/>
            </a:rPr>
            <a:t> </a:t>
          </a:r>
          <a:r>
            <a:rPr lang="ru-RU" sz="1200" b="1" strike="noStrike" kern="1200" spc="-1" dirty="0" err="1" smtClean="0">
              <a:solidFill>
                <a:schemeClr val="bg1"/>
              </a:solidFill>
              <a:latin typeface="Calibri"/>
            </a:rPr>
            <a:t>процес</a:t>
          </a:r>
          <a:r>
            <a:rPr lang="ru-RU" sz="1200" b="1" strike="noStrike" kern="1200" spc="-1" dirty="0" smtClean="0">
              <a:solidFill>
                <a:schemeClr val="bg1"/>
              </a:solidFill>
              <a:latin typeface="Calibri"/>
            </a:rPr>
            <a:t> </a:t>
          </a:r>
          <a:r>
            <a:rPr lang="ru-RU" sz="1200" b="1" strike="noStrike" kern="1200" spc="-1" dirty="0" err="1" smtClean="0">
              <a:solidFill>
                <a:schemeClr val="bg1"/>
              </a:solidFill>
              <a:latin typeface="Calibri"/>
            </a:rPr>
            <a:t>виховання</a:t>
          </a:r>
          <a:r>
            <a:rPr lang="ru-RU" sz="1200" b="1" strike="noStrike" kern="1200" spc="-1" dirty="0" smtClean="0">
              <a:solidFill>
                <a:schemeClr val="bg1"/>
              </a:solidFill>
              <a:latin typeface="Calibri"/>
            </a:rPr>
            <a:t>. </a:t>
          </a:r>
          <a:r>
            <a:rPr lang="ru-RU" sz="1200" b="1" strike="noStrike" kern="1200" spc="-1" dirty="0" err="1" smtClean="0">
              <a:solidFill>
                <a:schemeClr val="bg1"/>
              </a:solidFill>
              <a:latin typeface="Calibri"/>
            </a:rPr>
            <a:t>Який</a:t>
          </a:r>
          <a:r>
            <a:rPr lang="ru-RU" sz="1200" b="1" strike="noStrike" kern="1200" spc="-1" dirty="0" smtClean="0">
              <a:solidFill>
                <a:schemeClr val="bg1"/>
              </a:solidFill>
              <a:latin typeface="Calibri"/>
            </a:rPr>
            <a:t> </a:t>
          </a:r>
          <a:r>
            <a:rPr lang="ru-RU" sz="1200" b="1" strike="noStrike" kern="1200" spc="-1" dirty="0" err="1" smtClean="0">
              <a:solidFill>
                <a:schemeClr val="bg1"/>
              </a:solidFill>
              <a:latin typeface="Calibri"/>
            </a:rPr>
            <a:t>формує</a:t>
          </a:r>
          <a:r>
            <a:rPr lang="ru-RU" sz="1200" b="1" strike="noStrike" kern="1200" spc="-1" dirty="0" smtClean="0">
              <a:solidFill>
                <a:schemeClr val="bg1"/>
              </a:solidFill>
              <a:latin typeface="Calibri"/>
            </a:rPr>
            <a:t> </a:t>
          </a:r>
          <a:r>
            <a:rPr lang="ru-RU" sz="1200" b="1" strike="noStrike" kern="1200" spc="-1" dirty="0" err="1" smtClean="0">
              <a:solidFill>
                <a:schemeClr val="bg1"/>
              </a:solidFill>
              <a:latin typeface="Calibri"/>
            </a:rPr>
            <a:t>цінності</a:t>
          </a:r>
          <a:r>
            <a:rPr lang="ru-RU" sz="1200" b="1" strike="noStrike" kern="1200" spc="-1" dirty="0" smtClean="0">
              <a:solidFill>
                <a:schemeClr val="bg1"/>
              </a:solidFill>
              <a:latin typeface="Calibri"/>
            </a:rPr>
            <a:t>;</a:t>
          </a:r>
          <a:endParaRPr lang="ru-RU" sz="1200" b="1" kern="1200" dirty="0">
            <a:solidFill>
              <a:schemeClr val="bg1"/>
            </a:solidFill>
          </a:endParaRPr>
        </a:p>
      </dsp:txBody>
      <dsp:txXfrm>
        <a:off x="1757786" y="1163831"/>
        <a:ext cx="970675" cy="970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D08EC-D663-4273-947F-03938F0C6983}">
      <dsp:nvSpPr>
        <dsp:cNvPr id="0" name=""/>
        <dsp:cNvSpPr/>
      </dsp:nvSpPr>
      <dsp:spPr>
        <a:xfrm>
          <a:off x="1748657" y="1401099"/>
          <a:ext cx="3051971" cy="3051971"/>
        </a:xfrm>
        <a:prstGeom prst="ellipse">
          <a:avLst/>
        </a:prstGeom>
        <a:gradFill rotWithShape="0">
          <a:gsLst>
            <a:gs pos="0">
              <a:schemeClr val="accent2">
                <a:shade val="80000"/>
                <a:alpha val="50000"/>
                <a:hueOff val="0"/>
                <a:satOff val="0"/>
                <a:lumOff val="0"/>
                <a:alphaOff val="0"/>
                <a:shade val="51000"/>
                <a:satMod val="130000"/>
              </a:schemeClr>
            </a:gs>
            <a:gs pos="80000">
              <a:schemeClr val="accent2">
                <a:shade val="80000"/>
                <a:alpha val="50000"/>
                <a:hueOff val="0"/>
                <a:satOff val="0"/>
                <a:lumOff val="0"/>
                <a:alphaOff val="0"/>
                <a:shade val="93000"/>
                <a:satMod val="130000"/>
              </a:schemeClr>
            </a:gs>
            <a:gs pos="100000">
              <a:schemeClr val="accent2">
                <a:shade val="80000"/>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r>
            <a:rPr lang="ru-RU" sz="3400" b="0" strike="noStrike" kern="1200" spc="-1" dirty="0" err="1" smtClean="0">
              <a:solidFill>
                <a:srgbClr val="000000"/>
              </a:solidFill>
              <a:latin typeface="Calibri"/>
            </a:rPr>
            <a:t>Очікування</a:t>
          </a:r>
          <a:r>
            <a:rPr lang="ru-RU" sz="3400" b="0" strike="noStrike" kern="1200" spc="-1" dirty="0" smtClean="0">
              <a:solidFill>
                <a:srgbClr val="000000"/>
              </a:solidFill>
              <a:latin typeface="Calibri"/>
            </a:rPr>
            <a:t> </a:t>
          </a:r>
          <a:r>
            <a:rPr lang="ru-RU" sz="3400" b="0" strike="noStrike" kern="1200" spc="-1" dirty="0" err="1" smtClean="0">
              <a:solidFill>
                <a:srgbClr val="000000"/>
              </a:solidFill>
              <a:latin typeface="Calibri"/>
            </a:rPr>
            <a:t>педагогів</a:t>
          </a:r>
          <a:r>
            <a:rPr lang="ru-RU" sz="3400" b="0" strike="noStrike" kern="1200" spc="-1" dirty="0" smtClean="0">
              <a:solidFill>
                <a:srgbClr val="000000"/>
              </a:solidFill>
              <a:latin typeface="Calibri"/>
            </a:rPr>
            <a:t> </a:t>
          </a:r>
          <a:endParaRPr lang="ru-RU" sz="3400" kern="1200" dirty="0"/>
        </a:p>
      </dsp:txBody>
      <dsp:txXfrm>
        <a:off x="2195608" y="1848050"/>
        <a:ext cx="2158069" cy="2158069"/>
      </dsp:txXfrm>
    </dsp:sp>
    <dsp:sp modelId="{8B9F6EE7-FA6D-4CB1-80C2-F92EE9D16DB8}">
      <dsp:nvSpPr>
        <dsp:cNvPr id="0" name=""/>
        <dsp:cNvSpPr/>
      </dsp:nvSpPr>
      <dsp:spPr>
        <a:xfrm>
          <a:off x="2300812" y="-23716"/>
          <a:ext cx="1947661" cy="1930417"/>
        </a:xfrm>
        <a:prstGeom prst="ellipse">
          <a:avLst/>
        </a:prstGeom>
        <a:gradFill rotWithShape="0">
          <a:gsLst>
            <a:gs pos="0">
              <a:schemeClr val="accent2">
                <a:shade val="80000"/>
                <a:alpha val="50000"/>
                <a:hueOff val="-11957"/>
                <a:satOff val="-1341"/>
                <a:lumOff val="8560"/>
                <a:alphaOff val="0"/>
                <a:shade val="51000"/>
                <a:satMod val="130000"/>
              </a:schemeClr>
            </a:gs>
            <a:gs pos="80000">
              <a:schemeClr val="accent2">
                <a:shade val="80000"/>
                <a:alpha val="50000"/>
                <a:hueOff val="-11957"/>
                <a:satOff val="-1341"/>
                <a:lumOff val="8560"/>
                <a:alphaOff val="0"/>
                <a:shade val="93000"/>
                <a:satMod val="130000"/>
              </a:schemeClr>
            </a:gs>
            <a:gs pos="100000">
              <a:schemeClr val="accent2">
                <a:shade val="80000"/>
                <a:alpha val="50000"/>
                <a:hueOff val="-11957"/>
                <a:satOff val="-1341"/>
                <a:lumOff val="85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b="1" strike="noStrike" kern="1200" spc="-1" dirty="0" err="1" smtClean="0">
              <a:solidFill>
                <a:srgbClr val="000000"/>
              </a:solidFill>
              <a:latin typeface="Calibri"/>
            </a:rPr>
            <a:t>Створення</a:t>
          </a:r>
          <a:r>
            <a:rPr lang="ru-RU" sz="1400" b="1" strike="noStrike" kern="1200" spc="-1" dirty="0" smtClean="0">
              <a:solidFill>
                <a:srgbClr val="000000"/>
              </a:solidFill>
              <a:latin typeface="Calibri"/>
            </a:rPr>
            <a:t> в </a:t>
          </a:r>
          <a:r>
            <a:rPr lang="ru-RU" sz="1400" b="1" strike="noStrike" kern="1200" spc="-1" dirty="0" err="1" smtClean="0">
              <a:solidFill>
                <a:srgbClr val="000000"/>
              </a:solidFill>
              <a:latin typeface="Calibri"/>
            </a:rPr>
            <a:t>закладі</a:t>
          </a:r>
          <a:r>
            <a:rPr lang="ru-RU" sz="1400" b="1" strike="noStrike" kern="1200" spc="-1" dirty="0" smtClean="0">
              <a:solidFill>
                <a:srgbClr val="000000"/>
              </a:solidFill>
              <a:latin typeface="Calibri"/>
            </a:rPr>
            <a:t> </a:t>
          </a:r>
          <a:r>
            <a:rPr lang="ru-RU" sz="1400" b="1" strike="noStrike" kern="1200" spc="-1" dirty="0" err="1" smtClean="0">
              <a:solidFill>
                <a:srgbClr val="000000"/>
              </a:solidFill>
              <a:latin typeface="Calibri"/>
            </a:rPr>
            <a:t>психологічну</a:t>
          </a:r>
          <a:r>
            <a:rPr lang="ru-RU" sz="1400" b="1" strike="noStrike" kern="1200" spc="-1" dirty="0" smtClean="0">
              <a:solidFill>
                <a:srgbClr val="000000"/>
              </a:solidFill>
              <a:latin typeface="Calibri"/>
            </a:rPr>
            <a:t> комфортного </a:t>
          </a:r>
          <a:r>
            <a:rPr lang="ru-RU" sz="1400" b="1" strike="noStrike" kern="1200" spc="-1" dirty="0" err="1" smtClean="0">
              <a:solidFill>
                <a:srgbClr val="000000"/>
              </a:solidFill>
              <a:latin typeface="Calibri"/>
            </a:rPr>
            <a:t>клімату</a:t>
          </a:r>
          <a:r>
            <a:rPr lang="ru-RU" sz="1400" b="1" strike="noStrike" kern="1200" spc="-1" dirty="0" smtClean="0">
              <a:solidFill>
                <a:srgbClr val="000000"/>
              </a:solidFill>
              <a:latin typeface="Calibri"/>
            </a:rPr>
            <a:t> </a:t>
          </a:r>
          <a:r>
            <a:rPr lang="ru-RU" sz="1400" b="1" strike="noStrike" kern="1200" spc="-1" dirty="0" err="1" smtClean="0">
              <a:solidFill>
                <a:srgbClr val="000000"/>
              </a:solidFill>
              <a:latin typeface="Calibri"/>
            </a:rPr>
            <a:t>праці</a:t>
          </a:r>
          <a:r>
            <a:rPr lang="ru-RU" sz="1400" b="1" strike="noStrike" kern="1200" spc="-1" dirty="0" smtClean="0">
              <a:solidFill>
                <a:srgbClr val="000000"/>
              </a:solidFill>
              <a:latin typeface="Calibri"/>
            </a:rPr>
            <a:t> </a:t>
          </a:r>
          <a:endParaRPr lang="ru-RU" sz="1400" b="1" kern="1200" dirty="0"/>
        </a:p>
      </dsp:txBody>
      <dsp:txXfrm>
        <a:off x="2586040" y="258987"/>
        <a:ext cx="1377205" cy="1365011"/>
      </dsp:txXfrm>
    </dsp:sp>
    <dsp:sp modelId="{E556486D-06D3-4690-97D5-696C512FF185}">
      <dsp:nvSpPr>
        <dsp:cNvPr id="0" name=""/>
        <dsp:cNvSpPr/>
      </dsp:nvSpPr>
      <dsp:spPr>
        <a:xfrm>
          <a:off x="3918984" y="2917652"/>
          <a:ext cx="2150465" cy="2004458"/>
        </a:xfrm>
        <a:prstGeom prst="ellipse">
          <a:avLst/>
        </a:prstGeom>
        <a:gradFill rotWithShape="0">
          <a:gsLst>
            <a:gs pos="0">
              <a:schemeClr val="accent2">
                <a:shade val="80000"/>
                <a:alpha val="50000"/>
                <a:hueOff val="-23915"/>
                <a:satOff val="-2683"/>
                <a:lumOff val="17120"/>
                <a:alphaOff val="0"/>
                <a:shade val="51000"/>
                <a:satMod val="130000"/>
              </a:schemeClr>
            </a:gs>
            <a:gs pos="80000">
              <a:schemeClr val="accent2">
                <a:shade val="80000"/>
                <a:alpha val="50000"/>
                <a:hueOff val="-23915"/>
                <a:satOff val="-2683"/>
                <a:lumOff val="17120"/>
                <a:alphaOff val="0"/>
                <a:shade val="93000"/>
                <a:satMod val="130000"/>
              </a:schemeClr>
            </a:gs>
            <a:gs pos="100000">
              <a:schemeClr val="accent2">
                <a:shade val="80000"/>
                <a:alpha val="50000"/>
                <a:hueOff val="-23915"/>
                <a:satOff val="-2683"/>
                <a:lumOff val="1712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ru-RU" sz="1900" b="0" strike="noStrike" kern="1200" spc="-1" dirty="0" err="1" smtClean="0">
              <a:solidFill>
                <a:srgbClr val="000000"/>
              </a:solidFill>
              <a:latin typeface="Calibri"/>
            </a:rPr>
            <a:t>Створення</a:t>
          </a:r>
          <a:r>
            <a:rPr lang="ru-RU" sz="1900" b="0" strike="noStrike" kern="1200" spc="-1" dirty="0" smtClean="0">
              <a:solidFill>
                <a:srgbClr val="000000"/>
              </a:solidFill>
              <a:latin typeface="Calibri"/>
            </a:rPr>
            <a:t> в </a:t>
          </a:r>
          <a:r>
            <a:rPr lang="ru-RU" sz="1900" b="0" strike="noStrike" kern="1200" spc="-1" dirty="0" err="1" smtClean="0">
              <a:solidFill>
                <a:srgbClr val="000000"/>
              </a:solidFill>
              <a:latin typeface="Calibri"/>
            </a:rPr>
            <a:t>закладі</a:t>
          </a:r>
          <a:r>
            <a:rPr lang="ru-RU" sz="1900" b="0" strike="noStrike" kern="1200" spc="-1" dirty="0" smtClean="0">
              <a:solidFill>
                <a:srgbClr val="000000"/>
              </a:solidFill>
              <a:latin typeface="Calibri"/>
            </a:rPr>
            <a:t> </a:t>
          </a:r>
          <a:r>
            <a:rPr lang="ru-RU" sz="1900" b="0" strike="noStrike" kern="1200" spc="-1" dirty="0" err="1" smtClean="0">
              <a:solidFill>
                <a:srgbClr val="000000"/>
              </a:solidFill>
              <a:latin typeface="Calibri"/>
            </a:rPr>
            <a:t>психологічну</a:t>
          </a:r>
          <a:r>
            <a:rPr lang="ru-RU" sz="1900" b="0" strike="noStrike" kern="1200" spc="-1" dirty="0" smtClean="0">
              <a:solidFill>
                <a:srgbClr val="000000"/>
              </a:solidFill>
              <a:latin typeface="Calibri"/>
            </a:rPr>
            <a:t> комфортного </a:t>
          </a:r>
          <a:r>
            <a:rPr lang="ru-RU" sz="1900" b="0" strike="noStrike" kern="1200" spc="-1" dirty="0" err="1" smtClean="0">
              <a:solidFill>
                <a:srgbClr val="000000"/>
              </a:solidFill>
              <a:latin typeface="Calibri"/>
            </a:rPr>
            <a:t>клімату</a:t>
          </a:r>
          <a:r>
            <a:rPr lang="ru-RU" sz="1900" b="0" strike="noStrike" kern="1200" spc="-1" dirty="0" smtClean="0">
              <a:solidFill>
                <a:srgbClr val="000000"/>
              </a:solidFill>
              <a:latin typeface="Calibri"/>
            </a:rPr>
            <a:t> </a:t>
          </a:r>
          <a:r>
            <a:rPr lang="ru-RU" sz="1900" b="0" strike="noStrike" kern="1200" spc="-1" dirty="0" err="1" smtClean="0">
              <a:solidFill>
                <a:srgbClr val="000000"/>
              </a:solidFill>
              <a:latin typeface="Calibri"/>
            </a:rPr>
            <a:t>праці</a:t>
          </a:r>
          <a:r>
            <a:rPr lang="ru-RU" sz="1900" b="0" strike="noStrike" kern="1200" spc="-1" dirty="0" smtClean="0">
              <a:solidFill>
                <a:srgbClr val="000000"/>
              </a:solidFill>
              <a:latin typeface="Calibri"/>
            </a:rPr>
            <a:t> </a:t>
          </a:r>
          <a:endParaRPr lang="ru-RU" sz="1900" kern="1200" dirty="0"/>
        </a:p>
      </dsp:txBody>
      <dsp:txXfrm>
        <a:off x="4233912" y="3211198"/>
        <a:ext cx="1520609" cy="1417366"/>
      </dsp:txXfrm>
    </dsp:sp>
    <dsp:sp modelId="{61B01C4C-0D09-433D-B932-F9DA26A81106}">
      <dsp:nvSpPr>
        <dsp:cNvPr id="0" name=""/>
        <dsp:cNvSpPr/>
      </dsp:nvSpPr>
      <dsp:spPr>
        <a:xfrm>
          <a:off x="483278" y="2847495"/>
          <a:ext cx="2143582" cy="2144773"/>
        </a:xfrm>
        <a:prstGeom prst="ellipse">
          <a:avLst/>
        </a:prstGeom>
        <a:gradFill rotWithShape="0">
          <a:gsLst>
            <a:gs pos="0">
              <a:schemeClr val="accent2">
                <a:shade val="80000"/>
                <a:alpha val="50000"/>
                <a:hueOff val="-35872"/>
                <a:satOff val="-4024"/>
                <a:lumOff val="25680"/>
                <a:alphaOff val="0"/>
                <a:shade val="51000"/>
                <a:satMod val="130000"/>
              </a:schemeClr>
            </a:gs>
            <a:gs pos="80000">
              <a:schemeClr val="accent2">
                <a:shade val="80000"/>
                <a:alpha val="50000"/>
                <a:hueOff val="-35872"/>
                <a:satOff val="-4024"/>
                <a:lumOff val="25680"/>
                <a:alphaOff val="0"/>
                <a:shade val="93000"/>
                <a:satMod val="130000"/>
              </a:schemeClr>
            </a:gs>
            <a:gs pos="100000">
              <a:schemeClr val="accent2">
                <a:shade val="80000"/>
                <a:alpha val="50000"/>
                <a:hueOff val="-35872"/>
                <a:satOff val="-4024"/>
                <a:lumOff val="256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strike="noStrike" kern="1200" spc="-1" dirty="0" err="1" smtClean="0">
              <a:solidFill>
                <a:schemeClr val="tx1"/>
              </a:solidFill>
              <a:latin typeface="Calibri"/>
            </a:rPr>
            <a:t>Підвищення</a:t>
          </a:r>
          <a:r>
            <a:rPr lang="ru-RU" sz="1200" b="1" strike="noStrike" kern="1200" spc="-1" dirty="0" smtClean="0">
              <a:solidFill>
                <a:schemeClr val="tx1"/>
              </a:solidFill>
              <a:latin typeface="Calibri"/>
            </a:rPr>
            <a:t> </a:t>
          </a:r>
          <a:r>
            <a:rPr lang="ru-RU" sz="1200" b="1" strike="noStrike" kern="1200" spc="-1" dirty="0" err="1" smtClean="0">
              <a:solidFill>
                <a:schemeClr val="tx1"/>
              </a:solidFill>
              <a:latin typeface="Calibri"/>
            </a:rPr>
            <a:t>рівня</a:t>
          </a:r>
          <a:r>
            <a:rPr lang="ru-RU" sz="1200" b="1" strike="noStrike" kern="1200" spc="-1" dirty="0" smtClean="0">
              <a:solidFill>
                <a:schemeClr val="tx1"/>
              </a:solidFill>
              <a:latin typeface="Calibri"/>
            </a:rPr>
            <a:t> </a:t>
          </a:r>
          <a:r>
            <a:rPr lang="ru-RU" sz="1200" b="1" strike="noStrike" kern="1200" spc="-1" dirty="0" err="1" smtClean="0">
              <a:solidFill>
                <a:schemeClr val="tx1"/>
              </a:solidFill>
              <a:latin typeface="Calibri"/>
            </a:rPr>
            <a:t>засвоєння</a:t>
          </a:r>
          <a:r>
            <a:rPr lang="ru-RU" sz="1200" b="1" strike="noStrike" kern="1200" spc="-1" dirty="0" smtClean="0">
              <a:solidFill>
                <a:schemeClr val="tx1"/>
              </a:solidFill>
              <a:latin typeface="Calibri"/>
            </a:rPr>
            <a:t> </a:t>
          </a:r>
          <a:r>
            <a:rPr lang="ru-RU" sz="1200" b="1" strike="noStrike" kern="1200" spc="-1" dirty="0" err="1" smtClean="0">
              <a:solidFill>
                <a:schemeClr val="tx1"/>
              </a:solidFill>
              <a:latin typeface="Calibri"/>
            </a:rPr>
            <a:t>матеріалу</a:t>
          </a:r>
          <a:r>
            <a:rPr lang="ru-RU" sz="1200" b="1" strike="noStrike" kern="1200" spc="-1" dirty="0" smtClean="0">
              <a:solidFill>
                <a:schemeClr val="tx1"/>
              </a:solidFill>
              <a:latin typeface="Calibri"/>
            </a:rPr>
            <a:t>, а </a:t>
          </a:r>
          <a:r>
            <a:rPr lang="ru-RU" sz="1200" b="1" strike="noStrike" kern="1200" spc="-1" dirty="0" err="1" smtClean="0">
              <a:solidFill>
                <a:schemeClr val="tx1"/>
              </a:solidFill>
              <a:latin typeface="Calibri"/>
            </a:rPr>
            <a:t>відповідно</a:t>
          </a:r>
          <a:r>
            <a:rPr lang="ru-RU" sz="1200" b="1" strike="noStrike" kern="1200" spc="-1" dirty="0" smtClean="0">
              <a:solidFill>
                <a:schemeClr val="tx1"/>
              </a:solidFill>
              <a:latin typeface="Calibri"/>
            </a:rPr>
            <a:t> </a:t>
          </a:r>
          <a:r>
            <a:rPr lang="ru-RU" sz="1200" b="1" strike="noStrike" kern="1200" spc="-1" dirty="0" err="1" smtClean="0">
              <a:solidFill>
                <a:schemeClr val="tx1"/>
              </a:solidFill>
              <a:latin typeface="Calibri"/>
            </a:rPr>
            <a:t>і</a:t>
          </a:r>
          <a:r>
            <a:rPr lang="ru-RU" sz="1200" b="1" strike="noStrike" kern="1200" spc="-1" dirty="0" smtClean="0">
              <a:solidFill>
                <a:schemeClr val="tx1"/>
              </a:solidFill>
              <a:latin typeface="Calibri"/>
            </a:rPr>
            <a:t> </a:t>
          </a:r>
          <a:r>
            <a:rPr lang="ru-RU" sz="1200" b="1" strike="noStrike" kern="1200" spc="-1" dirty="0" err="1" smtClean="0">
              <a:solidFill>
                <a:schemeClr val="tx1"/>
              </a:solidFill>
              <a:latin typeface="Calibri"/>
            </a:rPr>
            <a:t>рівня</a:t>
          </a:r>
          <a:r>
            <a:rPr lang="ru-RU" sz="1200" b="1" strike="noStrike" kern="1200" spc="-1" dirty="0" smtClean="0">
              <a:solidFill>
                <a:schemeClr val="tx1"/>
              </a:solidFill>
              <a:latin typeface="Calibri"/>
            </a:rPr>
            <a:t> </a:t>
          </a:r>
          <a:r>
            <a:rPr lang="ru-RU" sz="1200" b="1" strike="noStrike" kern="1200" spc="-1" dirty="0" err="1" smtClean="0">
              <a:solidFill>
                <a:schemeClr val="tx1"/>
              </a:solidFill>
              <a:latin typeface="Calibri"/>
            </a:rPr>
            <a:t>знань</a:t>
          </a:r>
          <a:r>
            <a:rPr lang="ru-RU" sz="1200" b="1" strike="noStrike" kern="1200" spc="-1" dirty="0" smtClean="0">
              <a:solidFill>
                <a:schemeClr val="tx1"/>
              </a:solidFill>
              <a:latin typeface="Calibri"/>
            </a:rPr>
            <a:t> </a:t>
          </a:r>
          <a:r>
            <a:rPr lang="ru-RU" sz="1200" b="1" strike="noStrike" kern="1200" spc="-1" dirty="0" err="1" smtClean="0">
              <a:solidFill>
                <a:schemeClr val="tx1"/>
              </a:solidFill>
              <a:latin typeface="Calibri"/>
            </a:rPr>
            <a:t>учнів</a:t>
          </a:r>
          <a:r>
            <a:rPr lang="ru-RU" sz="1200" b="1" strike="noStrike" kern="1200" spc="-1" dirty="0" smtClean="0">
              <a:solidFill>
                <a:schemeClr val="tx1"/>
              </a:solidFill>
              <a:latin typeface="Calibri"/>
            </a:rPr>
            <a:t> </a:t>
          </a:r>
          <a:endParaRPr lang="ru-RU" sz="1200" b="1" kern="1200" dirty="0">
            <a:solidFill>
              <a:schemeClr val="tx1"/>
            </a:solidFill>
          </a:endParaRPr>
        </a:p>
      </dsp:txBody>
      <dsp:txXfrm>
        <a:off x="797198" y="3161590"/>
        <a:ext cx="1515742" cy="15165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63070-FC35-43D8-9049-1845F1B269B2}">
      <dsp:nvSpPr>
        <dsp:cNvPr id="0" name=""/>
        <dsp:cNvSpPr/>
      </dsp:nvSpPr>
      <dsp:spPr>
        <a:xfrm>
          <a:off x="1986717" y="778424"/>
          <a:ext cx="4410890" cy="4410890"/>
        </a:xfrm>
        <a:prstGeom prst="blockArc">
          <a:avLst>
            <a:gd name="adj1" fmla="val 9000000"/>
            <a:gd name="adj2" fmla="val 16200000"/>
            <a:gd name="adj3" fmla="val 4638"/>
          </a:avLst>
        </a:prstGeom>
        <a:gradFill rotWithShape="0">
          <a:gsLst>
            <a:gs pos="0">
              <a:schemeClr val="accent2">
                <a:shade val="90000"/>
                <a:hueOff val="-27334"/>
                <a:satOff val="-4629"/>
                <a:lumOff val="21409"/>
                <a:alphaOff val="0"/>
                <a:shade val="51000"/>
                <a:satMod val="130000"/>
              </a:schemeClr>
            </a:gs>
            <a:gs pos="80000">
              <a:schemeClr val="accent2">
                <a:shade val="90000"/>
                <a:hueOff val="-27334"/>
                <a:satOff val="-4629"/>
                <a:lumOff val="21409"/>
                <a:alphaOff val="0"/>
                <a:shade val="93000"/>
                <a:satMod val="130000"/>
              </a:schemeClr>
            </a:gs>
            <a:gs pos="100000">
              <a:schemeClr val="accent2">
                <a:shade val="90000"/>
                <a:hueOff val="-27334"/>
                <a:satOff val="-4629"/>
                <a:lumOff val="2140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9576B36-0FB7-4B68-96A6-20C0C2C9DA32}">
      <dsp:nvSpPr>
        <dsp:cNvPr id="0" name=""/>
        <dsp:cNvSpPr/>
      </dsp:nvSpPr>
      <dsp:spPr>
        <a:xfrm>
          <a:off x="1986717" y="778424"/>
          <a:ext cx="4410890" cy="4410890"/>
        </a:xfrm>
        <a:prstGeom prst="blockArc">
          <a:avLst>
            <a:gd name="adj1" fmla="val 1800000"/>
            <a:gd name="adj2" fmla="val 9000000"/>
            <a:gd name="adj3" fmla="val 4638"/>
          </a:avLst>
        </a:prstGeom>
        <a:gradFill rotWithShape="0">
          <a:gsLst>
            <a:gs pos="0">
              <a:schemeClr val="accent2">
                <a:shade val="90000"/>
                <a:hueOff val="-27334"/>
                <a:satOff val="-4629"/>
                <a:lumOff val="21409"/>
                <a:alphaOff val="0"/>
                <a:shade val="51000"/>
                <a:satMod val="130000"/>
              </a:schemeClr>
            </a:gs>
            <a:gs pos="80000">
              <a:schemeClr val="accent2">
                <a:shade val="90000"/>
                <a:hueOff val="-27334"/>
                <a:satOff val="-4629"/>
                <a:lumOff val="21409"/>
                <a:alphaOff val="0"/>
                <a:shade val="93000"/>
                <a:satMod val="130000"/>
              </a:schemeClr>
            </a:gs>
            <a:gs pos="100000">
              <a:schemeClr val="accent2">
                <a:shade val="90000"/>
                <a:hueOff val="-27334"/>
                <a:satOff val="-4629"/>
                <a:lumOff val="2140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793EAAC-4797-469F-B148-95A7F9A90902}">
      <dsp:nvSpPr>
        <dsp:cNvPr id="0" name=""/>
        <dsp:cNvSpPr/>
      </dsp:nvSpPr>
      <dsp:spPr>
        <a:xfrm>
          <a:off x="1986717" y="778424"/>
          <a:ext cx="4410890" cy="4410890"/>
        </a:xfrm>
        <a:prstGeom prst="blockArc">
          <a:avLst>
            <a:gd name="adj1" fmla="val 16200000"/>
            <a:gd name="adj2" fmla="val 1800000"/>
            <a:gd name="adj3" fmla="val 4638"/>
          </a:avLst>
        </a:prstGeom>
        <a:gradFill rotWithShape="0">
          <a:gsLst>
            <a:gs pos="0">
              <a:schemeClr val="accent2">
                <a:shade val="90000"/>
                <a:hueOff val="0"/>
                <a:satOff val="0"/>
                <a:lumOff val="0"/>
                <a:alphaOff val="0"/>
                <a:shade val="51000"/>
                <a:satMod val="130000"/>
              </a:schemeClr>
            </a:gs>
            <a:gs pos="80000">
              <a:schemeClr val="accent2">
                <a:shade val="90000"/>
                <a:hueOff val="0"/>
                <a:satOff val="0"/>
                <a:lumOff val="0"/>
                <a:alphaOff val="0"/>
                <a:shade val="93000"/>
                <a:satMod val="130000"/>
              </a:schemeClr>
            </a:gs>
            <a:gs pos="100000">
              <a:schemeClr val="accent2">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8F1344F-2394-4660-B65A-9C9F87ED181A}">
      <dsp:nvSpPr>
        <dsp:cNvPr id="0" name=""/>
        <dsp:cNvSpPr/>
      </dsp:nvSpPr>
      <dsp:spPr>
        <a:xfrm>
          <a:off x="3177381" y="1969088"/>
          <a:ext cx="2029563" cy="2029563"/>
        </a:xfrm>
        <a:prstGeom prst="ellipse">
          <a:avLst/>
        </a:prstGeom>
        <a:gradFill rotWithShape="0">
          <a:gsLst>
            <a:gs pos="0">
              <a:schemeClr val="accent2">
                <a:shade val="60000"/>
                <a:hueOff val="0"/>
                <a:satOff val="0"/>
                <a:lumOff val="0"/>
                <a:alphaOff val="0"/>
                <a:shade val="51000"/>
                <a:satMod val="130000"/>
              </a:schemeClr>
            </a:gs>
            <a:gs pos="80000">
              <a:schemeClr val="accent2">
                <a:shade val="60000"/>
                <a:hueOff val="0"/>
                <a:satOff val="0"/>
                <a:lumOff val="0"/>
                <a:alphaOff val="0"/>
                <a:shade val="93000"/>
                <a:satMod val="130000"/>
              </a:schemeClr>
            </a:gs>
            <a:gs pos="100000">
              <a:schemeClr val="accent2">
                <a:shade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ru-RU" sz="2200" u="sng" kern="1200" spc="-1" dirty="0" err="1" smtClean="0">
              <a:solidFill>
                <a:schemeClr val="bg1"/>
              </a:solidFill>
              <a:latin typeface="Calibri"/>
            </a:rPr>
            <a:t>О</a:t>
          </a:r>
          <a:r>
            <a:rPr lang="ru-RU" sz="2200" b="0" u="sng" strike="noStrike" kern="1200" spc="-1" dirty="0" err="1" smtClean="0">
              <a:solidFill>
                <a:schemeClr val="bg1"/>
              </a:solidFill>
              <a:latin typeface="Calibri"/>
            </a:rPr>
            <a:t>чікування</a:t>
          </a:r>
          <a:r>
            <a:rPr lang="ru-RU" sz="2200" b="0" u="sng" strike="noStrike" kern="1200" spc="-1" dirty="0" smtClean="0">
              <a:solidFill>
                <a:schemeClr val="bg1"/>
              </a:solidFill>
              <a:latin typeface="Calibri"/>
            </a:rPr>
            <a:t> </a:t>
          </a:r>
          <a:r>
            <a:rPr lang="ru-RU" sz="2200" b="0" u="sng" strike="noStrike" kern="1200" spc="-1" dirty="0" err="1" smtClean="0">
              <a:solidFill>
                <a:schemeClr val="bg1"/>
              </a:solidFill>
              <a:latin typeface="Calibri"/>
            </a:rPr>
            <a:t>батьків</a:t>
          </a:r>
          <a:endParaRPr lang="ru-RU" sz="2200" kern="1200" dirty="0">
            <a:solidFill>
              <a:schemeClr val="bg1"/>
            </a:solidFill>
          </a:endParaRPr>
        </a:p>
      </dsp:txBody>
      <dsp:txXfrm>
        <a:off x="3474604" y="2266311"/>
        <a:ext cx="1435117" cy="1435117"/>
      </dsp:txXfrm>
    </dsp:sp>
    <dsp:sp modelId="{3F693EAC-E7DB-4D26-B9FE-BBA92D5FC0B2}">
      <dsp:nvSpPr>
        <dsp:cNvPr id="0" name=""/>
        <dsp:cNvSpPr/>
      </dsp:nvSpPr>
      <dsp:spPr>
        <a:xfrm>
          <a:off x="3261231" y="-113309"/>
          <a:ext cx="1861862" cy="1885758"/>
        </a:xfrm>
        <a:prstGeom prst="ellipse">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strike="noStrike" kern="1200" spc="-1" dirty="0" err="1" smtClean="0">
              <a:solidFill>
                <a:schemeClr val="bg1"/>
              </a:solidFill>
              <a:latin typeface="Calibri"/>
            </a:rPr>
            <a:t>Збереження</a:t>
          </a:r>
          <a:r>
            <a:rPr lang="ru-RU" sz="1800" b="1" strike="noStrike" kern="1200" spc="-1" dirty="0" smtClean="0">
              <a:solidFill>
                <a:schemeClr val="bg1"/>
              </a:solidFill>
              <a:latin typeface="Calibri"/>
            </a:rPr>
            <a:t> та </a:t>
          </a:r>
          <a:r>
            <a:rPr lang="ru-RU" sz="1800" b="1" strike="noStrike" kern="1200" spc="-1" dirty="0" err="1" smtClean="0">
              <a:solidFill>
                <a:schemeClr val="bg1"/>
              </a:solidFill>
              <a:latin typeface="Calibri"/>
            </a:rPr>
            <a:t>зміцнення</a:t>
          </a:r>
          <a:r>
            <a:rPr lang="ru-RU" sz="1800" b="1" strike="noStrike" kern="1200" spc="-1" dirty="0" smtClean="0">
              <a:solidFill>
                <a:schemeClr val="bg1"/>
              </a:solidFill>
              <a:latin typeface="Calibri"/>
            </a:rPr>
            <a:t> </a:t>
          </a:r>
          <a:r>
            <a:rPr lang="ru-RU" sz="1800" b="1" strike="noStrike" kern="1200" spc="-1" dirty="0" err="1" smtClean="0">
              <a:solidFill>
                <a:schemeClr val="bg1"/>
              </a:solidFill>
              <a:latin typeface="Calibri"/>
            </a:rPr>
            <a:t>здоров'я</a:t>
          </a:r>
          <a:r>
            <a:rPr lang="ru-RU" sz="1800" b="1" strike="noStrike" kern="1200" spc="-1" dirty="0" smtClean="0">
              <a:solidFill>
                <a:schemeClr val="bg1"/>
              </a:solidFill>
              <a:latin typeface="Calibri"/>
            </a:rPr>
            <a:t> </a:t>
          </a:r>
          <a:r>
            <a:rPr lang="ru-RU" sz="1800" b="1" strike="noStrike" kern="1200" spc="-1" dirty="0" err="1" smtClean="0">
              <a:solidFill>
                <a:schemeClr val="bg1"/>
              </a:solidFill>
              <a:latin typeface="Calibri"/>
            </a:rPr>
            <a:t>дітей</a:t>
          </a:r>
          <a:r>
            <a:rPr lang="ru-RU" sz="1800" b="1" strike="noStrike" kern="1200" spc="-1" dirty="0" smtClean="0">
              <a:solidFill>
                <a:schemeClr val="bg1"/>
              </a:solidFill>
              <a:latin typeface="Calibri"/>
            </a:rPr>
            <a:t> </a:t>
          </a:r>
          <a:endParaRPr lang="ru-RU" sz="1800" b="1" kern="1200" dirty="0">
            <a:solidFill>
              <a:schemeClr val="bg1"/>
            </a:solidFill>
          </a:endParaRPr>
        </a:p>
      </dsp:txBody>
      <dsp:txXfrm>
        <a:off x="3533894" y="162854"/>
        <a:ext cx="1316536" cy="1333432"/>
      </dsp:txXfrm>
    </dsp:sp>
    <dsp:sp modelId="{6D5E0920-0B05-44D8-B5FA-6596FC9356B6}">
      <dsp:nvSpPr>
        <dsp:cNvPr id="0" name=""/>
        <dsp:cNvSpPr/>
      </dsp:nvSpPr>
      <dsp:spPr>
        <a:xfrm>
          <a:off x="5059086" y="3096347"/>
          <a:ext cx="1997510" cy="1929345"/>
        </a:xfrm>
        <a:prstGeom prst="ellipse">
          <a:avLst/>
        </a:prstGeom>
        <a:gradFill rotWithShape="0">
          <a:gsLst>
            <a:gs pos="0">
              <a:schemeClr val="accent2">
                <a:shade val="50000"/>
                <a:hueOff val="-27656"/>
                <a:satOff val="-5606"/>
                <a:lumOff val="30834"/>
                <a:alphaOff val="0"/>
                <a:shade val="51000"/>
                <a:satMod val="130000"/>
              </a:schemeClr>
            </a:gs>
            <a:gs pos="80000">
              <a:schemeClr val="accent2">
                <a:shade val="50000"/>
                <a:hueOff val="-27656"/>
                <a:satOff val="-5606"/>
                <a:lumOff val="30834"/>
                <a:alphaOff val="0"/>
                <a:shade val="93000"/>
                <a:satMod val="130000"/>
              </a:schemeClr>
            </a:gs>
            <a:gs pos="100000">
              <a:schemeClr val="accent2">
                <a:shade val="50000"/>
                <a:hueOff val="-27656"/>
                <a:satOff val="-5606"/>
                <a:lumOff val="3083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b="1" strike="noStrike" kern="1200" spc="-1" dirty="0" err="1" smtClean="0">
              <a:solidFill>
                <a:schemeClr val="bg1"/>
              </a:solidFill>
              <a:latin typeface="Calibri"/>
            </a:rPr>
            <a:t>Якісна</a:t>
          </a:r>
          <a:r>
            <a:rPr lang="ru-RU" sz="1400" b="1" strike="noStrike" kern="1200" spc="-1" dirty="0" smtClean="0">
              <a:solidFill>
                <a:schemeClr val="bg1"/>
              </a:solidFill>
              <a:latin typeface="Calibri"/>
            </a:rPr>
            <a:t> </a:t>
          </a:r>
          <a:r>
            <a:rPr lang="ru-RU" sz="1400" b="1" strike="noStrike" kern="1200" spc="-1" dirty="0" err="1" smtClean="0">
              <a:solidFill>
                <a:schemeClr val="bg1"/>
              </a:solidFill>
              <a:latin typeface="Calibri"/>
            </a:rPr>
            <a:t>підготовка</a:t>
          </a:r>
          <a:r>
            <a:rPr lang="ru-RU" sz="1400" b="1" strike="noStrike" kern="1200" spc="-1" dirty="0" smtClean="0">
              <a:solidFill>
                <a:schemeClr val="bg1"/>
              </a:solidFill>
              <a:latin typeface="Calibri"/>
            </a:rPr>
            <a:t> </a:t>
          </a:r>
          <a:r>
            <a:rPr lang="ru-RU" sz="1400" b="1" strike="noStrike" kern="1200" spc="-1" dirty="0" err="1" smtClean="0">
              <a:solidFill>
                <a:schemeClr val="bg1"/>
              </a:solidFill>
              <a:latin typeface="Calibri"/>
            </a:rPr>
            <a:t>школярів</a:t>
          </a:r>
          <a:r>
            <a:rPr lang="ru-RU" sz="1400" b="1" strike="noStrike" kern="1200" spc="-1" dirty="0" smtClean="0">
              <a:solidFill>
                <a:schemeClr val="bg1"/>
              </a:solidFill>
              <a:latin typeface="Calibri"/>
            </a:rPr>
            <a:t> для </a:t>
          </a:r>
          <a:r>
            <a:rPr lang="ru-RU" sz="1400" b="1" strike="noStrike" kern="1200" spc="-1" dirty="0" err="1" smtClean="0">
              <a:solidFill>
                <a:schemeClr val="bg1"/>
              </a:solidFill>
              <a:latin typeface="Calibri"/>
            </a:rPr>
            <a:t>вступу</a:t>
          </a:r>
          <a:r>
            <a:rPr lang="ru-RU" sz="1400" b="1" strike="noStrike" kern="1200" spc="-1" dirty="0" smtClean="0">
              <a:solidFill>
                <a:schemeClr val="bg1"/>
              </a:solidFill>
              <a:latin typeface="Calibri"/>
            </a:rPr>
            <a:t> в </a:t>
          </a:r>
          <a:r>
            <a:rPr lang="ru-RU" sz="1400" b="1" strike="noStrike" kern="1200" spc="-1" dirty="0" err="1" smtClean="0">
              <a:solidFill>
                <a:schemeClr val="bg1"/>
              </a:solidFill>
              <a:latin typeface="Calibri"/>
            </a:rPr>
            <a:t>заклади</a:t>
          </a:r>
          <a:r>
            <a:rPr lang="ru-RU" sz="1400" b="1" strike="noStrike" kern="1200" spc="-1" dirty="0" smtClean="0">
              <a:solidFill>
                <a:schemeClr val="bg1"/>
              </a:solidFill>
              <a:latin typeface="Calibri"/>
            </a:rPr>
            <a:t> </a:t>
          </a:r>
          <a:r>
            <a:rPr lang="ru-RU" sz="1400" b="1" strike="noStrike" kern="1200" spc="-1" dirty="0" err="1" smtClean="0">
              <a:solidFill>
                <a:schemeClr val="bg1"/>
              </a:solidFill>
              <a:latin typeface="Calibri"/>
            </a:rPr>
            <a:t>середньої</a:t>
          </a:r>
          <a:r>
            <a:rPr lang="ru-RU" sz="1400" b="1" strike="noStrike" kern="1200" spc="-1" dirty="0" smtClean="0">
              <a:solidFill>
                <a:schemeClr val="bg1"/>
              </a:solidFill>
              <a:latin typeface="Calibri"/>
            </a:rPr>
            <a:t> </a:t>
          </a:r>
          <a:r>
            <a:rPr lang="ru-RU" sz="1400" b="1" strike="noStrike" kern="1200" spc="-1" dirty="0" err="1" smtClean="0">
              <a:solidFill>
                <a:schemeClr val="bg1"/>
              </a:solidFill>
              <a:latin typeface="Calibri"/>
            </a:rPr>
            <a:t>професійної</a:t>
          </a:r>
          <a:r>
            <a:rPr lang="ru-RU" sz="1400" b="1" strike="noStrike" kern="1200" spc="-1" dirty="0" smtClean="0">
              <a:solidFill>
                <a:schemeClr val="bg1"/>
              </a:solidFill>
              <a:latin typeface="Calibri"/>
            </a:rPr>
            <a:t> та </a:t>
          </a:r>
          <a:r>
            <a:rPr lang="ru-RU" sz="1400" b="1" strike="noStrike" kern="1200" spc="-1" dirty="0" err="1" smtClean="0">
              <a:solidFill>
                <a:schemeClr val="bg1"/>
              </a:solidFill>
              <a:latin typeface="Calibri"/>
            </a:rPr>
            <a:t>вищої</a:t>
          </a:r>
          <a:r>
            <a:rPr lang="ru-RU" sz="1400" b="1" strike="noStrike" kern="1200" spc="-1" dirty="0" smtClean="0">
              <a:solidFill>
                <a:schemeClr val="bg1"/>
              </a:solidFill>
              <a:latin typeface="Calibri"/>
            </a:rPr>
            <a:t> </a:t>
          </a:r>
          <a:r>
            <a:rPr lang="ru-RU" sz="1400" b="1" strike="noStrike" kern="1200" spc="-1" dirty="0" err="1" smtClean="0">
              <a:solidFill>
                <a:schemeClr val="bg1"/>
              </a:solidFill>
              <a:latin typeface="Calibri"/>
            </a:rPr>
            <a:t>освіти</a:t>
          </a:r>
          <a:endParaRPr lang="ru-RU" sz="1400" b="1" kern="1200" dirty="0">
            <a:solidFill>
              <a:schemeClr val="bg1"/>
            </a:solidFill>
          </a:endParaRPr>
        </a:p>
      </dsp:txBody>
      <dsp:txXfrm>
        <a:off x="5351615" y="3378893"/>
        <a:ext cx="1412452" cy="1364253"/>
      </dsp:txXfrm>
    </dsp:sp>
    <dsp:sp modelId="{9A0B166E-E1AF-40A0-B96F-DB484A3C9FEE}">
      <dsp:nvSpPr>
        <dsp:cNvPr id="0" name=""/>
        <dsp:cNvSpPr/>
      </dsp:nvSpPr>
      <dsp:spPr>
        <a:xfrm>
          <a:off x="1306674" y="3096347"/>
          <a:ext cx="2039620" cy="1929345"/>
        </a:xfrm>
        <a:prstGeom prst="ellipse">
          <a:avLst/>
        </a:prstGeom>
        <a:gradFill rotWithShape="0">
          <a:gsLst>
            <a:gs pos="0">
              <a:schemeClr val="accent2">
                <a:shade val="50000"/>
                <a:hueOff val="-27656"/>
                <a:satOff val="-5606"/>
                <a:lumOff val="30834"/>
                <a:alphaOff val="0"/>
                <a:shade val="51000"/>
                <a:satMod val="130000"/>
              </a:schemeClr>
            </a:gs>
            <a:gs pos="80000">
              <a:schemeClr val="accent2">
                <a:shade val="50000"/>
                <a:hueOff val="-27656"/>
                <a:satOff val="-5606"/>
                <a:lumOff val="30834"/>
                <a:alphaOff val="0"/>
                <a:shade val="93000"/>
                <a:satMod val="130000"/>
              </a:schemeClr>
            </a:gs>
            <a:gs pos="100000">
              <a:schemeClr val="accent2">
                <a:shade val="50000"/>
                <a:hueOff val="-27656"/>
                <a:satOff val="-5606"/>
                <a:lumOff val="3083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ru-RU" sz="1600" b="1" strike="noStrike" kern="1200" spc="-1" dirty="0" err="1" smtClean="0">
              <a:solidFill>
                <a:schemeClr val="bg1"/>
              </a:solidFill>
              <a:latin typeface="Calibri"/>
            </a:rPr>
            <a:t>Задоволення</a:t>
          </a:r>
          <a:r>
            <a:rPr lang="ru-RU" sz="1600" b="1" strike="noStrike" kern="1200" spc="-1" dirty="0" smtClean="0">
              <a:solidFill>
                <a:schemeClr val="bg1"/>
              </a:solidFill>
              <a:latin typeface="Calibri"/>
            </a:rPr>
            <a:t> </a:t>
          </a:r>
          <a:r>
            <a:rPr lang="ru-RU" sz="1600" b="1" strike="noStrike" kern="1200" spc="-1" dirty="0" err="1" smtClean="0">
              <a:solidFill>
                <a:schemeClr val="bg1"/>
              </a:solidFill>
              <a:latin typeface="Calibri"/>
            </a:rPr>
            <a:t>різноманітних</a:t>
          </a:r>
          <a:r>
            <a:rPr lang="ru-RU" sz="1600" b="1" strike="noStrike" kern="1200" spc="-1" dirty="0" smtClean="0">
              <a:solidFill>
                <a:schemeClr val="bg1"/>
              </a:solidFill>
              <a:latin typeface="Calibri"/>
            </a:rPr>
            <a:t> </a:t>
          </a:r>
          <a:r>
            <a:rPr lang="ru-RU" sz="1600" b="1" strike="noStrike" kern="1200" spc="-1" dirty="0" err="1" smtClean="0">
              <a:solidFill>
                <a:schemeClr val="bg1"/>
              </a:solidFill>
              <a:latin typeface="Calibri"/>
            </a:rPr>
            <a:t>інтересів</a:t>
          </a:r>
          <a:r>
            <a:rPr lang="ru-RU" sz="1600" b="1" strike="noStrike" kern="1200" spc="-1" dirty="0" smtClean="0">
              <a:solidFill>
                <a:schemeClr val="bg1"/>
              </a:solidFill>
              <a:latin typeface="Calibri"/>
            </a:rPr>
            <a:t> потреб та </a:t>
          </a:r>
          <a:r>
            <a:rPr lang="ru-RU" sz="1600" b="1" strike="noStrike" kern="1200" spc="-1" dirty="0" err="1" smtClean="0">
              <a:solidFill>
                <a:schemeClr val="bg1"/>
              </a:solidFill>
              <a:latin typeface="Calibri"/>
            </a:rPr>
            <a:t>розвитку</a:t>
          </a:r>
          <a:r>
            <a:rPr lang="ru-RU" sz="1600" b="1" strike="noStrike" kern="1200" spc="-1" dirty="0" smtClean="0">
              <a:solidFill>
                <a:schemeClr val="bg1"/>
              </a:solidFill>
              <a:latin typeface="Calibri"/>
            </a:rPr>
            <a:t> </a:t>
          </a:r>
          <a:r>
            <a:rPr lang="ru-RU" sz="1600" b="1" strike="noStrike" kern="1200" spc="-1" dirty="0" err="1" smtClean="0">
              <a:solidFill>
                <a:schemeClr val="bg1"/>
              </a:solidFill>
              <a:latin typeface="Calibri"/>
            </a:rPr>
            <a:t>здібностей</a:t>
          </a:r>
          <a:r>
            <a:rPr lang="ru-RU" sz="1600" b="1" strike="noStrike" kern="1200" spc="-1" dirty="0" smtClean="0">
              <a:solidFill>
                <a:schemeClr val="bg1"/>
              </a:solidFill>
              <a:latin typeface="Calibri"/>
            </a:rPr>
            <a:t> </a:t>
          </a:r>
          <a:r>
            <a:rPr lang="ru-RU" sz="1600" b="1" strike="noStrike" kern="1200" spc="-1" dirty="0" err="1" smtClean="0">
              <a:solidFill>
                <a:schemeClr val="bg1"/>
              </a:solidFill>
              <a:latin typeface="Calibri"/>
            </a:rPr>
            <a:t>школярів</a:t>
          </a:r>
          <a:r>
            <a:rPr lang="ru-RU" sz="1600" b="1" strike="noStrike" kern="1200" spc="-1" dirty="0" smtClean="0">
              <a:solidFill>
                <a:schemeClr val="bg1"/>
              </a:solidFill>
              <a:latin typeface="Calibri"/>
            </a:rPr>
            <a:t> </a:t>
          </a:r>
          <a:endParaRPr lang="ru-RU" sz="1600" b="1" kern="1200" dirty="0">
            <a:solidFill>
              <a:schemeClr val="bg1"/>
            </a:solidFill>
          </a:endParaRPr>
        </a:p>
      </dsp:txBody>
      <dsp:txXfrm>
        <a:off x="1605369" y="3378893"/>
        <a:ext cx="1442230" cy="13642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921E9-A9FF-4BEF-AF0A-AA485B88D62B}">
      <dsp:nvSpPr>
        <dsp:cNvPr id="0" name=""/>
        <dsp:cNvSpPr/>
      </dsp:nvSpPr>
      <dsp:spPr>
        <a:xfrm>
          <a:off x="1645275" y="144018"/>
          <a:ext cx="2902148" cy="1741289"/>
        </a:xfrm>
        <a:prstGeom prst="rect">
          <a:avLst/>
        </a:prstGeom>
        <a:solidFill>
          <a:schemeClr val="accent6">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98120" tIns="198120" rIns="198120" bIns="198120" numCol="1" spcCol="1270" anchor="ctr" anchorCtr="0">
          <a:noAutofit/>
        </a:bodyPr>
        <a:lstStyle/>
        <a:p>
          <a:pPr lvl="0" algn="ctr" defTabSz="2311400">
            <a:lnSpc>
              <a:spcPct val="90000"/>
            </a:lnSpc>
            <a:spcBef>
              <a:spcPct val="0"/>
            </a:spcBef>
            <a:spcAft>
              <a:spcPct val="35000"/>
            </a:spcAft>
          </a:pPr>
          <a:r>
            <a:rPr lang="uk-UA" sz="52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учні</a:t>
          </a:r>
          <a:endParaRPr lang="ru-RU" sz="5200" kern="1200" dirty="0"/>
        </a:p>
      </dsp:txBody>
      <dsp:txXfrm>
        <a:off x="1645275" y="144018"/>
        <a:ext cx="2902148" cy="1741289"/>
      </dsp:txXfrm>
    </dsp:sp>
    <dsp:sp modelId="{E23E96B0-440E-4AA7-BCE5-F87ED1DBA297}">
      <dsp:nvSpPr>
        <dsp:cNvPr id="0" name=""/>
        <dsp:cNvSpPr/>
      </dsp:nvSpPr>
      <dsp:spPr>
        <a:xfrm>
          <a:off x="3120002" y="2176016"/>
          <a:ext cx="2902148" cy="1741289"/>
        </a:xfrm>
        <a:prstGeom prst="rect">
          <a:avLst/>
        </a:prstGeom>
        <a:solidFill>
          <a:schemeClr val="accent6">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98120" tIns="198120" rIns="198120" bIns="198120" numCol="1" spcCol="1270" anchor="ctr" anchorCtr="0">
          <a:noAutofit/>
        </a:bodyPr>
        <a:lstStyle/>
        <a:p>
          <a:pPr lvl="0" algn="ctr" defTabSz="2311400">
            <a:lnSpc>
              <a:spcPct val="90000"/>
            </a:lnSpc>
            <a:spcBef>
              <a:spcPct val="0"/>
            </a:spcBef>
            <a:spcAft>
              <a:spcPct val="35000"/>
            </a:spcAft>
          </a:pPr>
          <a:r>
            <a:rPr lang="uk-UA" sz="52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вчителі</a:t>
          </a:r>
          <a:endParaRPr lang="ru-RU" sz="5200" kern="1200" dirty="0"/>
        </a:p>
      </dsp:txBody>
      <dsp:txXfrm>
        <a:off x="3120002" y="2176016"/>
        <a:ext cx="2902148" cy="1741289"/>
      </dsp:txXfrm>
    </dsp:sp>
    <dsp:sp modelId="{69506B56-0FFA-40C0-9905-7307E47BA7CE}">
      <dsp:nvSpPr>
        <dsp:cNvPr id="0" name=""/>
        <dsp:cNvSpPr/>
      </dsp:nvSpPr>
      <dsp:spPr>
        <a:xfrm>
          <a:off x="23671" y="2176010"/>
          <a:ext cx="2902148" cy="1741289"/>
        </a:xfrm>
        <a:prstGeom prst="rect">
          <a:avLst/>
        </a:prstGeom>
        <a:solidFill>
          <a:schemeClr val="accent6">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98120" tIns="198120" rIns="198120" bIns="198120" numCol="1" spcCol="1270" anchor="ctr" anchorCtr="0">
          <a:noAutofit/>
        </a:bodyPr>
        <a:lstStyle/>
        <a:p>
          <a:pPr lvl="0" algn="ctr" defTabSz="2311400">
            <a:lnSpc>
              <a:spcPct val="90000"/>
            </a:lnSpc>
            <a:spcBef>
              <a:spcPct val="0"/>
            </a:spcBef>
            <a:spcAft>
              <a:spcPct val="35000"/>
            </a:spcAft>
          </a:pPr>
          <a:r>
            <a:rPr lang="uk-UA" sz="52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батьки</a:t>
          </a:r>
          <a:endParaRPr lang="ru-RU" sz="5200" kern="1200" dirty="0"/>
        </a:p>
      </dsp:txBody>
      <dsp:txXfrm>
        <a:off x="23671" y="2176010"/>
        <a:ext cx="2902148" cy="174128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5">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E8542CCA-659E-44C8-843C-AFD5BBD31769}" type="datetimeFigureOut">
              <a:rPr lang="uk-UA" smtClean="0"/>
              <a:t>31.08.2023</a:t>
            </a:fld>
            <a:endParaRPr lang="uk-UA"/>
          </a:p>
        </p:txBody>
      </p:sp>
      <p:sp>
        <p:nvSpPr>
          <p:cNvPr id="4" name="Образ слайда 3"/>
          <p:cNvSpPr>
            <a:spLocks noGrp="1" noRot="1" noChangeAspect="1"/>
          </p:cNvSpPr>
          <p:nvPr>
            <p:ph type="sldImg" idx="2"/>
          </p:nvPr>
        </p:nvSpPr>
        <p:spPr>
          <a:xfrm>
            <a:off x="1374775" y="1336675"/>
            <a:ext cx="4810125" cy="3608388"/>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53CD86D2-8718-4FC0-9AD8-74807863AAEA}" type="slidenum">
              <a:rPr lang="uk-UA" smtClean="0"/>
              <a:t>‹#›</a:t>
            </a:fld>
            <a:endParaRPr lang="uk-UA"/>
          </a:p>
        </p:txBody>
      </p:sp>
    </p:spTree>
    <p:extLst>
      <p:ext uri="{BB962C8B-B14F-4D97-AF65-F5344CB8AC3E}">
        <p14:creationId xmlns:p14="http://schemas.microsoft.com/office/powerpoint/2010/main" val="2173286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53CD86D2-8718-4FC0-9AD8-74807863AAEA}" type="slidenum">
              <a:rPr lang="uk-UA" smtClean="0"/>
              <a:t>4</a:t>
            </a:fld>
            <a:endParaRPr lang="uk-UA"/>
          </a:p>
        </p:txBody>
      </p:sp>
    </p:spTree>
    <p:extLst>
      <p:ext uri="{BB962C8B-B14F-4D97-AF65-F5344CB8AC3E}">
        <p14:creationId xmlns:p14="http://schemas.microsoft.com/office/powerpoint/2010/main" val="381319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AE19D48F-F1FC-482C-9A0A-78610F42694F}" type="slidenum">
              <a:rPr/>
              <a:pPr/>
              <a:t>‹#›</a:t>
            </a:fld>
            <a:endParaRPr/>
          </a:p>
        </p:txBody>
      </p:sp>
      <p:sp>
        <p:nvSpPr>
          <p:cNvPr id="4" name="PlaceHolder 3"/>
          <p:cNvSpPr>
            <a:spLocks noGrp="1"/>
          </p:cNvSpPr>
          <p:nvPr>
            <p:ph type="dt" idx="1"/>
          </p:nvPr>
        </p:nvSpPr>
        <p:spPr/>
        <p:txBody>
          <a:bodyPr/>
          <a:lstStyle/>
          <a:p>
            <a:endParaRPr/>
          </a:p>
        </p:txBody>
      </p:sp>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27" name="PlaceHolder 2"/>
          <p:cNvSpPr>
            <a:spLocks noGrp="1"/>
          </p:cNvSpPr>
          <p:nvPr>
            <p:ph/>
          </p:nvPr>
        </p:nvSpPr>
        <p:spPr>
          <a:xfrm>
            <a:off x="457200" y="1600200"/>
            <a:ext cx="822924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28" name="PlaceHolder 3"/>
          <p:cNvSpPr>
            <a:spLocks noGrp="1"/>
          </p:cNvSpPr>
          <p:nvPr>
            <p:ph/>
          </p:nvPr>
        </p:nvSpPr>
        <p:spPr>
          <a:xfrm>
            <a:off x="457200" y="3964320"/>
            <a:ext cx="822924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5D26DD44-BF26-4860-897C-D39B42BF5905}" type="slidenum">
              <a:rPr/>
              <a:pPr/>
              <a:t>‹#›</a:t>
            </a:fld>
            <a:endParaRPr/>
          </a:p>
        </p:txBody>
      </p:sp>
      <p:sp>
        <p:nvSpPr>
          <p:cNvPr id="7" name="PlaceHolder 6"/>
          <p:cNvSpPr>
            <a:spLocks noGrp="1"/>
          </p:cNvSpPr>
          <p:nvPr>
            <p:ph type="dt" idx="1"/>
          </p:nvPr>
        </p:nvSpPr>
        <p:spPr/>
        <p:txBody>
          <a:bodyPr/>
          <a:lstStyle/>
          <a:p>
            <a:endParaRPr/>
          </a:p>
        </p:txBody>
      </p:sp>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30"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31"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32"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33" name="PlaceHolder 5"/>
          <p:cNvSpPr>
            <a:spLocks noGrp="1"/>
          </p:cNvSpPr>
          <p:nvPr>
            <p:ph/>
          </p:nvPr>
        </p:nvSpPr>
        <p:spPr>
          <a:xfrm>
            <a:off x="4674240" y="396432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FA731DFF-4564-428D-A45E-12FE4E3821B3}" type="slidenum">
              <a:rPr/>
              <a:pPr/>
              <a:t>‹#›</a:t>
            </a:fld>
            <a:endParaRPr/>
          </a:p>
        </p:txBody>
      </p:sp>
      <p:sp>
        <p:nvSpPr>
          <p:cNvPr id="9" name="PlaceHolder 8"/>
          <p:cNvSpPr>
            <a:spLocks noGrp="1"/>
          </p:cNvSpPr>
          <p:nvPr>
            <p:ph type="dt" idx="1"/>
          </p:nvPr>
        </p:nvSpPr>
        <p:spPr/>
        <p:txBody>
          <a:bodyPr/>
          <a:lstStyle/>
          <a:p>
            <a:endParaRPr/>
          </a:p>
        </p:txBody>
      </p:sp>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35" name="PlaceHolder 2"/>
          <p:cNvSpPr>
            <a:spLocks noGrp="1"/>
          </p:cNvSpPr>
          <p:nvPr>
            <p:ph/>
          </p:nvPr>
        </p:nvSpPr>
        <p:spPr>
          <a:xfrm>
            <a:off x="457200" y="1600200"/>
            <a:ext cx="26496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36" name="PlaceHolder 3"/>
          <p:cNvSpPr>
            <a:spLocks noGrp="1"/>
          </p:cNvSpPr>
          <p:nvPr>
            <p:ph/>
          </p:nvPr>
        </p:nvSpPr>
        <p:spPr>
          <a:xfrm>
            <a:off x="3239640" y="1600200"/>
            <a:ext cx="26496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37" name="PlaceHolder 4"/>
          <p:cNvSpPr>
            <a:spLocks noGrp="1"/>
          </p:cNvSpPr>
          <p:nvPr>
            <p:ph/>
          </p:nvPr>
        </p:nvSpPr>
        <p:spPr>
          <a:xfrm>
            <a:off x="6022080" y="1600200"/>
            <a:ext cx="26496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38" name="PlaceHolder 5"/>
          <p:cNvSpPr>
            <a:spLocks noGrp="1"/>
          </p:cNvSpPr>
          <p:nvPr>
            <p:ph/>
          </p:nvPr>
        </p:nvSpPr>
        <p:spPr>
          <a:xfrm>
            <a:off x="457200" y="3964320"/>
            <a:ext cx="26496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39" name="PlaceHolder 6"/>
          <p:cNvSpPr>
            <a:spLocks noGrp="1"/>
          </p:cNvSpPr>
          <p:nvPr>
            <p:ph/>
          </p:nvPr>
        </p:nvSpPr>
        <p:spPr>
          <a:xfrm>
            <a:off x="3239640" y="3964320"/>
            <a:ext cx="26496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40" name="PlaceHolder 7"/>
          <p:cNvSpPr>
            <a:spLocks noGrp="1"/>
          </p:cNvSpPr>
          <p:nvPr>
            <p:ph/>
          </p:nvPr>
        </p:nvSpPr>
        <p:spPr>
          <a:xfrm>
            <a:off x="6022080" y="3964320"/>
            <a:ext cx="26496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40809136-681C-432E-8195-184A5AB6786A}" type="slidenum">
              <a:rPr/>
              <a:pPr/>
              <a:t>‹#›</a:t>
            </a:fld>
            <a:endParaRPr/>
          </a:p>
        </p:txBody>
      </p:sp>
      <p:sp>
        <p:nvSpPr>
          <p:cNvPr id="11" name="PlaceHolder 10"/>
          <p:cNvSpPr>
            <a:spLocks noGrp="1"/>
          </p:cNvSpPr>
          <p:nvPr>
            <p:ph type="dt" idx="1"/>
          </p:nvPr>
        </p:nvSpPr>
        <p:spPr/>
        <p:txBody>
          <a:bodyPr/>
          <a:lstStyle/>
          <a:p>
            <a:endParaRPr/>
          </a:p>
        </p:txBody>
      </p:sp>
    </p:spTree>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11553860-D043-4AFA-8929-867C1D3FA27B}" type="slidenum">
              <a:rPr/>
              <a:pPr/>
              <a:t>‹#›</a:t>
            </a:fld>
            <a:endParaRPr/>
          </a:p>
        </p:txBody>
      </p:sp>
      <p:sp>
        <p:nvSpPr>
          <p:cNvPr id="4" name="PlaceHolder 3"/>
          <p:cNvSpPr>
            <a:spLocks noGrp="1"/>
          </p:cNvSpPr>
          <p:nvPr>
            <p:ph type="dt" idx="4"/>
          </p:nvPr>
        </p:nvSpPr>
        <p:spPr/>
        <p:txBody>
          <a:bodyPr/>
          <a:lstStyle/>
          <a:p>
            <a:endParaRPr/>
          </a:p>
        </p:txBody>
      </p:sp>
    </p:spTree>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47" name="PlaceHolder 2"/>
          <p:cNvSpPr>
            <a:spLocks noGrp="1"/>
          </p:cNvSpPr>
          <p:nvPr>
            <p:ph type="subTitle"/>
          </p:nvPr>
        </p:nvSpPr>
        <p:spPr>
          <a:xfrm>
            <a:off x="457200" y="1600200"/>
            <a:ext cx="8229240" cy="4525560"/>
          </a:xfrm>
          <a:prstGeom prst="rect">
            <a:avLst/>
          </a:prstGeom>
          <a:noFill/>
          <a:ln w="0">
            <a:noFill/>
          </a:ln>
        </p:spPr>
        <p:txBody>
          <a:bodyPr lIns="0" tIns="0" rIns="0" bIns="0" anchor="ctr">
            <a:noAutofit/>
          </a:bodyPr>
          <a:lstStyle/>
          <a:p>
            <a:pPr algn="ctr">
              <a:buNone/>
            </a:pPr>
            <a:endParaRPr lang="uk-UA" sz="3200" b="0" strike="noStrike" spc="-1">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2108E0A1-D032-42FB-9461-B6DBE223E13F}" type="slidenum">
              <a:rPr/>
              <a:pPr/>
              <a:t>‹#›</a:t>
            </a:fld>
            <a:endParaRPr/>
          </a:p>
        </p:txBody>
      </p:sp>
      <p:sp>
        <p:nvSpPr>
          <p:cNvPr id="6" name="PlaceHolder 5"/>
          <p:cNvSpPr>
            <a:spLocks noGrp="1"/>
          </p:cNvSpPr>
          <p:nvPr>
            <p:ph type="dt" idx="4"/>
          </p:nvPr>
        </p:nvSpPr>
        <p:spPr/>
        <p:txBody>
          <a:bodyPr/>
          <a:lstStyle/>
          <a:p>
            <a:endParaRPr/>
          </a:p>
        </p:txBody>
      </p:sp>
    </p:spTree>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49" name="PlaceHolder 2"/>
          <p:cNvSpPr>
            <a:spLocks noGrp="1"/>
          </p:cNvSpPr>
          <p:nvPr>
            <p:ph/>
          </p:nvPr>
        </p:nvSpPr>
        <p:spPr>
          <a:xfrm>
            <a:off x="457200" y="1600200"/>
            <a:ext cx="8229240" cy="4525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72785077-3DA2-40B5-B2D3-A017E890ACD4}" type="slidenum">
              <a:rPr/>
              <a:pPr/>
              <a:t>‹#›</a:t>
            </a:fld>
            <a:endParaRPr/>
          </a:p>
        </p:txBody>
      </p:sp>
      <p:sp>
        <p:nvSpPr>
          <p:cNvPr id="6" name="PlaceHolder 5"/>
          <p:cNvSpPr>
            <a:spLocks noGrp="1"/>
          </p:cNvSpPr>
          <p:nvPr>
            <p:ph type="dt" idx="4"/>
          </p:nvPr>
        </p:nvSpPr>
        <p:spPr/>
        <p:txBody>
          <a:bodyPr/>
          <a:lstStyle/>
          <a:p>
            <a:endParaRPr/>
          </a:p>
        </p:txBody>
      </p:sp>
    </p:spTree>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51"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52"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8973FAB9-339F-4B0B-BFCB-7AA09C394FE5}" type="slidenum">
              <a:rPr/>
              <a:pPr/>
              <a:t>‹#›</a:t>
            </a:fld>
            <a:endParaRPr/>
          </a:p>
        </p:txBody>
      </p:sp>
      <p:sp>
        <p:nvSpPr>
          <p:cNvPr id="7" name="PlaceHolder 6"/>
          <p:cNvSpPr>
            <a:spLocks noGrp="1"/>
          </p:cNvSpPr>
          <p:nvPr>
            <p:ph type="dt" idx="4"/>
          </p:nvPr>
        </p:nvSpPr>
        <p:spPr/>
        <p:txBody>
          <a:bodyPr/>
          <a:lstStyle/>
          <a:p>
            <a:endParaRPr/>
          </a:p>
        </p:txBody>
      </p:sp>
    </p:spTree>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910EA36E-7EC2-401D-BFE8-9C3F440EDBDE}" type="slidenum">
              <a:rPr/>
              <a:pPr/>
              <a:t>‹#›</a:t>
            </a:fld>
            <a:endParaRPr/>
          </a:p>
        </p:txBody>
      </p:sp>
      <p:sp>
        <p:nvSpPr>
          <p:cNvPr id="5" name="PlaceHolder 4"/>
          <p:cNvSpPr>
            <a:spLocks noGrp="1"/>
          </p:cNvSpPr>
          <p:nvPr>
            <p:ph type="dt" idx="4"/>
          </p:nvPr>
        </p:nvSpPr>
        <p:spPr/>
        <p:txBody>
          <a:bodyPr/>
          <a:lstStyle/>
          <a:p>
            <a:endParaRPr/>
          </a:p>
        </p:txBody>
      </p:sp>
    </p:spTree>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buNone/>
            </a:pPr>
            <a:endParaRPr lang="uk-UA" sz="3200" b="0" strike="noStrike" spc="-1">
              <a:latin typeface="Arial"/>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89DC0DB0-8344-4774-A9EA-E8A9B8754337}" type="slidenum">
              <a:rPr/>
              <a:pPr/>
              <a:t>‹#›</a:t>
            </a:fld>
            <a:endParaRPr/>
          </a:p>
        </p:txBody>
      </p:sp>
      <p:sp>
        <p:nvSpPr>
          <p:cNvPr id="5" name="PlaceHolder 4"/>
          <p:cNvSpPr>
            <a:spLocks noGrp="1"/>
          </p:cNvSpPr>
          <p:nvPr>
            <p:ph type="dt" idx="4"/>
          </p:nvPr>
        </p:nvSpPr>
        <p:spPr/>
        <p:txBody>
          <a:bodyPr/>
          <a:lstStyle/>
          <a:p>
            <a:endParaRPr/>
          </a:p>
        </p:txBody>
      </p:sp>
    </p:spTree>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56"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57"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58"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799F9533-2F5F-4B4E-B9CE-1DC04EA8BD08}" type="slidenum">
              <a:rPr/>
              <a:pPr/>
              <a:t>‹#›</a:t>
            </a:fld>
            <a:endParaRPr/>
          </a:p>
        </p:txBody>
      </p:sp>
      <p:sp>
        <p:nvSpPr>
          <p:cNvPr id="8" name="PlaceHolder 7"/>
          <p:cNvSpPr>
            <a:spLocks noGrp="1"/>
          </p:cNvSpPr>
          <p:nvPr>
            <p:ph type="dt" idx="4"/>
          </p:nvPr>
        </p:nvSpPr>
        <p:spPr/>
        <p:txBody>
          <a:bodyPr/>
          <a:lstStyle/>
          <a:p>
            <a:endParaRPr/>
          </a:p>
        </p:txBody>
      </p:sp>
    </p:spTree>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6" name="PlaceHolder 2"/>
          <p:cNvSpPr>
            <a:spLocks noGrp="1"/>
          </p:cNvSpPr>
          <p:nvPr>
            <p:ph type="subTitle"/>
          </p:nvPr>
        </p:nvSpPr>
        <p:spPr>
          <a:xfrm>
            <a:off x="457200" y="1600200"/>
            <a:ext cx="8229240" cy="4525560"/>
          </a:xfrm>
          <a:prstGeom prst="rect">
            <a:avLst/>
          </a:prstGeom>
          <a:noFill/>
          <a:ln w="0">
            <a:noFill/>
          </a:ln>
        </p:spPr>
        <p:txBody>
          <a:bodyPr lIns="0" tIns="0" rIns="0" bIns="0" anchor="ctr">
            <a:noAutofit/>
          </a:bodyPr>
          <a:lstStyle/>
          <a:p>
            <a:pPr algn="ctr">
              <a:buNone/>
            </a:pPr>
            <a:endParaRPr lang="uk-UA" sz="3200" b="0" strike="noStrike" spc="-1">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335D79AD-E65E-462E-BA7E-38C80D93ED97}" type="slidenum">
              <a:rPr/>
              <a:pPr/>
              <a:t>‹#›</a:t>
            </a:fld>
            <a:endParaRPr/>
          </a:p>
        </p:txBody>
      </p:sp>
      <p:sp>
        <p:nvSpPr>
          <p:cNvPr id="3" name="PlaceHolder 5"/>
          <p:cNvSpPr>
            <a:spLocks noGrp="1"/>
          </p:cNvSpPr>
          <p:nvPr>
            <p:ph type="dt" idx="1"/>
          </p:nvPr>
        </p:nvSpPr>
        <p:spPr/>
        <p:txBody>
          <a:bodyPr/>
          <a:lstStyle/>
          <a:p>
            <a:endParaRPr/>
          </a:p>
        </p:txBody>
      </p:sp>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60"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61"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62" name="PlaceHolder 4"/>
          <p:cNvSpPr>
            <a:spLocks noGrp="1"/>
          </p:cNvSpPr>
          <p:nvPr>
            <p:ph/>
          </p:nvPr>
        </p:nvSpPr>
        <p:spPr>
          <a:xfrm>
            <a:off x="4674240" y="396432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D8F3FF26-C342-44B4-B783-13482B7D2138}" type="slidenum">
              <a:rPr/>
              <a:pPr/>
              <a:t>‹#›</a:t>
            </a:fld>
            <a:endParaRPr/>
          </a:p>
        </p:txBody>
      </p:sp>
      <p:sp>
        <p:nvSpPr>
          <p:cNvPr id="8" name="PlaceHolder 7"/>
          <p:cNvSpPr>
            <a:spLocks noGrp="1"/>
          </p:cNvSpPr>
          <p:nvPr>
            <p:ph type="dt" idx="4"/>
          </p:nvPr>
        </p:nvSpPr>
        <p:spPr/>
        <p:txBody>
          <a:bodyPr/>
          <a:lstStyle/>
          <a:p>
            <a:endParaRPr/>
          </a:p>
        </p:txBody>
      </p:sp>
    </p:spTree>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64"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65"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66" name="PlaceHolder 4"/>
          <p:cNvSpPr>
            <a:spLocks noGrp="1"/>
          </p:cNvSpPr>
          <p:nvPr>
            <p:ph/>
          </p:nvPr>
        </p:nvSpPr>
        <p:spPr>
          <a:xfrm>
            <a:off x="457200" y="3964320"/>
            <a:ext cx="822924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2748B5B9-68B6-4CCE-953E-786FBC76B5BE}" type="slidenum">
              <a:rPr/>
              <a:pPr/>
              <a:t>‹#›</a:t>
            </a:fld>
            <a:endParaRPr/>
          </a:p>
        </p:txBody>
      </p:sp>
      <p:sp>
        <p:nvSpPr>
          <p:cNvPr id="8" name="PlaceHolder 7"/>
          <p:cNvSpPr>
            <a:spLocks noGrp="1"/>
          </p:cNvSpPr>
          <p:nvPr>
            <p:ph type="dt" idx="4"/>
          </p:nvPr>
        </p:nvSpPr>
        <p:spPr/>
        <p:txBody>
          <a:bodyPr/>
          <a:lstStyle/>
          <a:p>
            <a:endParaRPr/>
          </a:p>
        </p:txBody>
      </p:sp>
    </p:spTree>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68" name="PlaceHolder 2"/>
          <p:cNvSpPr>
            <a:spLocks noGrp="1"/>
          </p:cNvSpPr>
          <p:nvPr>
            <p:ph/>
          </p:nvPr>
        </p:nvSpPr>
        <p:spPr>
          <a:xfrm>
            <a:off x="457200" y="1600200"/>
            <a:ext cx="822924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69" name="PlaceHolder 3"/>
          <p:cNvSpPr>
            <a:spLocks noGrp="1"/>
          </p:cNvSpPr>
          <p:nvPr>
            <p:ph/>
          </p:nvPr>
        </p:nvSpPr>
        <p:spPr>
          <a:xfrm>
            <a:off x="457200" y="3964320"/>
            <a:ext cx="822924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7A6ACAA3-7417-4F30-9D83-7B656E8370BC}" type="slidenum">
              <a:rPr/>
              <a:pPr/>
              <a:t>‹#›</a:t>
            </a:fld>
            <a:endParaRPr/>
          </a:p>
        </p:txBody>
      </p:sp>
      <p:sp>
        <p:nvSpPr>
          <p:cNvPr id="7" name="PlaceHolder 6"/>
          <p:cNvSpPr>
            <a:spLocks noGrp="1"/>
          </p:cNvSpPr>
          <p:nvPr>
            <p:ph type="dt" idx="4"/>
          </p:nvPr>
        </p:nvSpPr>
        <p:spPr/>
        <p:txBody>
          <a:bodyPr/>
          <a:lstStyle/>
          <a:p>
            <a:endParaRPr/>
          </a:p>
        </p:txBody>
      </p:sp>
    </p:spTree>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71"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72"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73"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74" name="PlaceHolder 5"/>
          <p:cNvSpPr>
            <a:spLocks noGrp="1"/>
          </p:cNvSpPr>
          <p:nvPr>
            <p:ph/>
          </p:nvPr>
        </p:nvSpPr>
        <p:spPr>
          <a:xfrm>
            <a:off x="4674240" y="396432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7" name="PlaceHolder 6"/>
          <p:cNvSpPr>
            <a:spLocks noGrp="1"/>
          </p:cNvSpPr>
          <p:nvPr>
            <p:ph type="ftr" idx="5"/>
          </p:nvPr>
        </p:nvSpPr>
        <p:spPr/>
        <p:txBody>
          <a:bodyPr/>
          <a:lstStyle/>
          <a:p>
            <a:r>
              <a:t>Footer</a:t>
            </a:r>
          </a:p>
        </p:txBody>
      </p:sp>
      <p:sp>
        <p:nvSpPr>
          <p:cNvPr id="8" name="PlaceHolder 7"/>
          <p:cNvSpPr>
            <a:spLocks noGrp="1"/>
          </p:cNvSpPr>
          <p:nvPr>
            <p:ph type="sldNum" idx="6"/>
          </p:nvPr>
        </p:nvSpPr>
        <p:spPr/>
        <p:txBody>
          <a:bodyPr/>
          <a:lstStyle/>
          <a:p>
            <a:fld id="{FC581B6E-0864-4421-AC74-5D2876FC53E2}" type="slidenum">
              <a:rPr/>
              <a:pPr/>
              <a:t>‹#›</a:t>
            </a:fld>
            <a:endParaRPr/>
          </a:p>
        </p:txBody>
      </p:sp>
      <p:sp>
        <p:nvSpPr>
          <p:cNvPr id="9" name="PlaceHolder 8"/>
          <p:cNvSpPr>
            <a:spLocks noGrp="1"/>
          </p:cNvSpPr>
          <p:nvPr>
            <p:ph type="dt" idx="4"/>
          </p:nvPr>
        </p:nvSpPr>
        <p:spPr/>
        <p:txBody>
          <a:bodyPr/>
          <a:lstStyle/>
          <a:p>
            <a:endParaRPr/>
          </a:p>
        </p:txBody>
      </p:sp>
    </p:spTree>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76" name="PlaceHolder 2"/>
          <p:cNvSpPr>
            <a:spLocks noGrp="1"/>
          </p:cNvSpPr>
          <p:nvPr>
            <p:ph/>
          </p:nvPr>
        </p:nvSpPr>
        <p:spPr>
          <a:xfrm>
            <a:off x="457200" y="1600200"/>
            <a:ext cx="26496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77" name="PlaceHolder 3"/>
          <p:cNvSpPr>
            <a:spLocks noGrp="1"/>
          </p:cNvSpPr>
          <p:nvPr>
            <p:ph/>
          </p:nvPr>
        </p:nvSpPr>
        <p:spPr>
          <a:xfrm>
            <a:off x="3239640" y="1600200"/>
            <a:ext cx="26496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78" name="PlaceHolder 4"/>
          <p:cNvSpPr>
            <a:spLocks noGrp="1"/>
          </p:cNvSpPr>
          <p:nvPr>
            <p:ph/>
          </p:nvPr>
        </p:nvSpPr>
        <p:spPr>
          <a:xfrm>
            <a:off x="6022080" y="1600200"/>
            <a:ext cx="26496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79" name="PlaceHolder 5"/>
          <p:cNvSpPr>
            <a:spLocks noGrp="1"/>
          </p:cNvSpPr>
          <p:nvPr>
            <p:ph/>
          </p:nvPr>
        </p:nvSpPr>
        <p:spPr>
          <a:xfrm>
            <a:off x="457200" y="3964320"/>
            <a:ext cx="26496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80" name="PlaceHolder 6"/>
          <p:cNvSpPr>
            <a:spLocks noGrp="1"/>
          </p:cNvSpPr>
          <p:nvPr>
            <p:ph/>
          </p:nvPr>
        </p:nvSpPr>
        <p:spPr>
          <a:xfrm>
            <a:off x="3239640" y="3964320"/>
            <a:ext cx="26496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81" name="PlaceHolder 7"/>
          <p:cNvSpPr>
            <a:spLocks noGrp="1"/>
          </p:cNvSpPr>
          <p:nvPr>
            <p:ph/>
          </p:nvPr>
        </p:nvSpPr>
        <p:spPr>
          <a:xfrm>
            <a:off x="6022080" y="3964320"/>
            <a:ext cx="26496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9" name="PlaceHolder 8"/>
          <p:cNvSpPr>
            <a:spLocks noGrp="1"/>
          </p:cNvSpPr>
          <p:nvPr>
            <p:ph type="ftr" idx="5"/>
          </p:nvPr>
        </p:nvSpPr>
        <p:spPr/>
        <p:txBody>
          <a:bodyPr/>
          <a:lstStyle/>
          <a:p>
            <a:r>
              <a:t>Footer</a:t>
            </a:r>
          </a:p>
        </p:txBody>
      </p:sp>
      <p:sp>
        <p:nvSpPr>
          <p:cNvPr id="10" name="PlaceHolder 9"/>
          <p:cNvSpPr>
            <a:spLocks noGrp="1"/>
          </p:cNvSpPr>
          <p:nvPr>
            <p:ph type="sldNum" idx="6"/>
          </p:nvPr>
        </p:nvSpPr>
        <p:spPr/>
        <p:txBody>
          <a:bodyPr/>
          <a:lstStyle/>
          <a:p>
            <a:fld id="{1B7CCB33-9384-426A-BDAD-0A229E01C7F2}" type="slidenum">
              <a:rPr/>
              <a:pPr/>
              <a:t>‹#›</a:t>
            </a:fld>
            <a:endParaRPr/>
          </a:p>
        </p:txBody>
      </p:sp>
      <p:sp>
        <p:nvSpPr>
          <p:cNvPr id="11" name="PlaceHolder 10"/>
          <p:cNvSpPr>
            <a:spLocks noGrp="1"/>
          </p:cNvSpPr>
          <p:nvPr>
            <p:ph type="dt" idx="4"/>
          </p:nvPr>
        </p:nvSpPr>
        <p:spPr/>
        <p:txBody>
          <a:bodyPr/>
          <a:lstStyle/>
          <a:p>
            <a:endParaRPr/>
          </a:p>
        </p:txBody>
      </p:sp>
    </p:spTree>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Титульный слайд">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465B7319-8752-43DC-9251-6FF6EC4E5500}" type="datetimeFigureOut">
              <a:rPr lang="ru-RU" smtClean="0"/>
              <a:pPr/>
              <a:t>31.08.2023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A00933E-8E9E-46F7-A2F2-BCFA8E62F16D}" type="slidenum">
              <a:rPr lang="ru-RU" smtClean="0"/>
              <a:pPr/>
              <a:t>‹#›</a:t>
            </a:fld>
            <a:endParaRPr lang="ru-RU"/>
          </a:p>
        </p:txBody>
      </p:sp>
    </p:spTree>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2174CCAD-E76B-406C-A71E-968A209121D2}" type="slidenum">
              <a:rPr/>
              <a:pPr/>
              <a:t>‹#›</a:t>
            </a:fld>
            <a:endParaRPr/>
          </a:p>
        </p:txBody>
      </p:sp>
      <p:sp>
        <p:nvSpPr>
          <p:cNvPr id="4" name="PlaceHolder 3"/>
          <p:cNvSpPr>
            <a:spLocks noGrp="1"/>
          </p:cNvSpPr>
          <p:nvPr>
            <p:ph type="dt" idx="7"/>
          </p:nvPr>
        </p:nvSpPr>
        <p:spPr/>
        <p:txBody>
          <a:bodyPr/>
          <a:lstStyle/>
          <a:p>
            <a:endParaRPr/>
          </a:p>
        </p:txBody>
      </p:sp>
    </p:spTree>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89" name="PlaceHolder 2"/>
          <p:cNvSpPr>
            <a:spLocks noGrp="1"/>
          </p:cNvSpPr>
          <p:nvPr>
            <p:ph type="subTitle"/>
          </p:nvPr>
        </p:nvSpPr>
        <p:spPr>
          <a:xfrm>
            <a:off x="457200" y="1600200"/>
            <a:ext cx="8229240" cy="4525560"/>
          </a:xfrm>
          <a:prstGeom prst="rect">
            <a:avLst/>
          </a:prstGeom>
          <a:noFill/>
          <a:ln w="0">
            <a:noFill/>
          </a:ln>
        </p:spPr>
        <p:txBody>
          <a:bodyPr lIns="0" tIns="0" rIns="0" bIns="0" anchor="ctr">
            <a:noAutofit/>
          </a:bodyPr>
          <a:lstStyle/>
          <a:p>
            <a:pPr algn="ctr">
              <a:buNone/>
            </a:pPr>
            <a:endParaRPr lang="uk-UA" sz="3200" b="0" strike="noStrike" spc="-1">
              <a:latin typeface="Arial"/>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4DC4C2A2-0472-4C93-9D55-844CA5EF960E}" type="slidenum">
              <a:rPr/>
              <a:pPr/>
              <a:t>‹#›</a:t>
            </a:fld>
            <a:endParaRPr/>
          </a:p>
        </p:txBody>
      </p:sp>
      <p:sp>
        <p:nvSpPr>
          <p:cNvPr id="6" name="PlaceHolder 5"/>
          <p:cNvSpPr>
            <a:spLocks noGrp="1"/>
          </p:cNvSpPr>
          <p:nvPr>
            <p:ph type="dt" idx="7"/>
          </p:nvPr>
        </p:nvSpPr>
        <p:spPr/>
        <p:txBody>
          <a:bodyPr/>
          <a:lstStyle/>
          <a:p>
            <a:endParaRPr/>
          </a:p>
        </p:txBody>
      </p:sp>
    </p:spTree>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91" name="PlaceHolder 2"/>
          <p:cNvSpPr>
            <a:spLocks noGrp="1"/>
          </p:cNvSpPr>
          <p:nvPr>
            <p:ph/>
          </p:nvPr>
        </p:nvSpPr>
        <p:spPr>
          <a:xfrm>
            <a:off x="457200" y="1600200"/>
            <a:ext cx="8229240" cy="4525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DF6E2227-75A5-48FB-AB3B-AAE486A60480}" type="slidenum">
              <a:rPr/>
              <a:pPr/>
              <a:t>‹#›</a:t>
            </a:fld>
            <a:endParaRPr/>
          </a:p>
        </p:txBody>
      </p:sp>
      <p:sp>
        <p:nvSpPr>
          <p:cNvPr id="6" name="PlaceHolder 5"/>
          <p:cNvSpPr>
            <a:spLocks noGrp="1"/>
          </p:cNvSpPr>
          <p:nvPr>
            <p:ph type="dt" idx="7"/>
          </p:nvPr>
        </p:nvSpPr>
        <p:spPr/>
        <p:txBody>
          <a:bodyPr/>
          <a:lstStyle/>
          <a:p>
            <a:endParaRPr/>
          </a:p>
        </p:txBody>
      </p:sp>
    </p:spTree>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93"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94"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2C262DFB-D763-4221-BF24-6B217814FE1F}" type="slidenum">
              <a:rPr/>
              <a:pPr/>
              <a:t>‹#›</a:t>
            </a:fld>
            <a:endParaRPr/>
          </a:p>
        </p:txBody>
      </p:sp>
      <p:sp>
        <p:nvSpPr>
          <p:cNvPr id="7" name="PlaceHolder 6"/>
          <p:cNvSpPr>
            <a:spLocks noGrp="1"/>
          </p:cNvSpPr>
          <p:nvPr>
            <p:ph type="dt" idx="7"/>
          </p:nvPr>
        </p:nvSpPr>
        <p:spPr/>
        <p:txBody>
          <a:bodyPr/>
          <a:lstStyle/>
          <a:p>
            <a:endParaRPr/>
          </a:p>
        </p:txBody>
      </p:sp>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8" name="PlaceHolder 2"/>
          <p:cNvSpPr>
            <a:spLocks noGrp="1"/>
          </p:cNvSpPr>
          <p:nvPr>
            <p:ph/>
          </p:nvPr>
        </p:nvSpPr>
        <p:spPr>
          <a:xfrm>
            <a:off x="457200" y="1600200"/>
            <a:ext cx="8229240" cy="4525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DA60B65B-8803-4812-8336-D57576A8ED2C}" type="slidenum">
              <a:rPr/>
              <a:pPr/>
              <a:t>‹#›</a:t>
            </a:fld>
            <a:endParaRPr/>
          </a:p>
        </p:txBody>
      </p:sp>
      <p:sp>
        <p:nvSpPr>
          <p:cNvPr id="6" name="PlaceHolder 5"/>
          <p:cNvSpPr>
            <a:spLocks noGrp="1"/>
          </p:cNvSpPr>
          <p:nvPr>
            <p:ph type="dt" idx="1"/>
          </p:nvPr>
        </p:nvSpPr>
        <p:spPr/>
        <p:txBody>
          <a:bodyPr/>
          <a:lstStyle/>
          <a:p>
            <a:endParaRPr/>
          </a:p>
        </p:txBody>
      </p:sp>
    </p:spTree>
  </p:cSld>
  <p:clrMapOvr>
    <a:masterClrMapping/>
  </p:clrMapOvr>
  <p:transition spd="slow">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2D63348D-2915-4DCC-BB31-282364D911A6}" type="slidenum">
              <a:rPr/>
              <a:pPr/>
              <a:t>‹#›</a:t>
            </a:fld>
            <a:endParaRPr/>
          </a:p>
        </p:txBody>
      </p:sp>
      <p:sp>
        <p:nvSpPr>
          <p:cNvPr id="5" name="PlaceHolder 4"/>
          <p:cNvSpPr>
            <a:spLocks noGrp="1"/>
          </p:cNvSpPr>
          <p:nvPr>
            <p:ph type="dt" idx="7"/>
          </p:nvPr>
        </p:nvSpPr>
        <p:spPr/>
        <p:txBody>
          <a:bodyPr/>
          <a:lstStyle/>
          <a:p>
            <a:endParaRPr/>
          </a:p>
        </p:txBody>
      </p:sp>
    </p:spTree>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buNone/>
            </a:pPr>
            <a:endParaRPr lang="uk-UA" sz="3200" b="0" strike="noStrike" spc="-1">
              <a:latin typeface="Arial"/>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B2B7D604-357C-4324-A2BC-808690EA5FA0}" type="slidenum">
              <a:rPr/>
              <a:pPr/>
              <a:t>‹#›</a:t>
            </a:fld>
            <a:endParaRPr/>
          </a:p>
        </p:txBody>
      </p:sp>
      <p:sp>
        <p:nvSpPr>
          <p:cNvPr id="5" name="PlaceHolder 4"/>
          <p:cNvSpPr>
            <a:spLocks noGrp="1"/>
          </p:cNvSpPr>
          <p:nvPr>
            <p:ph type="dt" idx="7"/>
          </p:nvPr>
        </p:nvSpPr>
        <p:spPr/>
        <p:txBody>
          <a:bodyPr/>
          <a:lstStyle/>
          <a:p>
            <a:endParaRPr/>
          </a:p>
        </p:txBody>
      </p:sp>
    </p:spTree>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98"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99"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100"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D08F8ECF-D4CC-4521-A355-5214067E994E}" type="slidenum">
              <a:rPr/>
              <a:pPr/>
              <a:t>‹#›</a:t>
            </a:fld>
            <a:endParaRPr/>
          </a:p>
        </p:txBody>
      </p:sp>
      <p:sp>
        <p:nvSpPr>
          <p:cNvPr id="8" name="PlaceHolder 7"/>
          <p:cNvSpPr>
            <a:spLocks noGrp="1"/>
          </p:cNvSpPr>
          <p:nvPr>
            <p:ph type="dt" idx="7"/>
          </p:nvPr>
        </p:nvSpPr>
        <p:spPr/>
        <p:txBody>
          <a:bodyPr/>
          <a:lstStyle/>
          <a:p>
            <a:endParaRPr/>
          </a:p>
        </p:txBody>
      </p:sp>
    </p:spTree>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102"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103"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104" name="PlaceHolder 4"/>
          <p:cNvSpPr>
            <a:spLocks noGrp="1"/>
          </p:cNvSpPr>
          <p:nvPr>
            <p:ph/>
          </p:nvPr>
        </p:nvSpPr>
        <p:spPr>
          <a:xfrm>
            <a:off x="4674240" y="396432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FCDF1736-C181-4263-9D00-09230FD8DAEF}" type="slidenum">
              <a:rPr/>
              <a:pPr/>
              <a:t>‹#›</a:t>
            </a:fld>
            <a:endParaRPr/>
          </a:p>
        </p:txBody>
      </p:sp>
      <p:sp>
        <p:nvSpPr>
          <p:cNvPr id="8" name="PlaceHolder 7"/>
          <p:cNvSpPr>
            <a:spLocks noGrp="1"/>
          </p:cNvSpPr>
          <p:nvPr>
            <p:ph type="dt" idx="7"/>
          </p:nvPr>
        </p:nvSpPr>
        <p:spPr/>
        <p:txBody>
          <a:bodyPr/>
          <a:lstStyle/>
          <a:p>
            <a:endParaRPr/>
          </a:p>
        </p:txBody>
      </p:sp>
    </p:spTree>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106"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107"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108" name="PlaceHolder 4"/>
          <p:cNvSpPr>
            <a:spLocks noGrp="1"/>
          </p:cNvSpPr>
          <p:nvPr>
            <p:ph/>
          </p:nvPr>
        </p:nvSpPr>
        <p:spPr>
          <a:xfrm>
            <a:off x="457200" y="3964320"/>
            <a:ext cx="822924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E750EFE3-4893-4D34-9E38-C981CEF9F3DD}" type="slidenum">
              <a:rPr/>
              <a:pPr/>
              <a:t>‹#›</a:t>
            </a:fld>
            <a:endParaRPr/>
          </a:p>
        </p:txBody>
      </p:sp>
      <p:sp>
        <p:nvSpPr>
          <p:cNvPr id="8" name="PlaceHolder 7"/>
          <p:cNvSpPr>
            <a:spLocks noGrp="1"/>
          </p:cNvSpPr>
          <p:nvPr>
            <p:ph type="dt" idx="7"/>
          </p:nvPr>
        </p:nvSpPr>
        <p:spPr/>
        <p:txBody>
          <a:bodyPr/>
          <a:lstStyle/>
          <a:p>
            <a:endParaRPr/>
          </a:p>
        </p:txBody>
      </p:sp>
    </p:spTree>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110" name="PlaceHolder 2"/>
          <p:cNvSpPr>
            <a:spLocks noGrp="1"/>
          </p:cNvSpPr>
          <p:nvPr>
            <p:ph/>
          </p:nvPr>
        </p:nvSpPr>
        <p:spPr>
          <a:xfrm>
            <a:off x="457200" y="1600200"/>
            <a:ext cx="822924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111" name="PlaceHolder 3"/>
          <p:cNvSpPr>
            <a:spLocks noGrp="1"/>
          </p:cNvSpPr>
          <p:nvPr>
            <p:ph/>
          </p:nvPr>
        </p:nvSpPr>
        <p:spPr>
          <a:xfrm>
            <a:off x="457200" y="3964320"/>
            <a:ext cx="822924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C46A41B1-8AF1-47F3-AF4B-CAB43E657B3C}" type="slidenum">
              <a:rPr/>
              <a:pPr/>
              <a:t>‹#›</a:t>
            </a:fld>
            <a:endParaRPr/>
          </a:p>
        </p:txBody>
      </p:sp>
      <p:sp>
        <p:nvSpPr>
          <p:cNvPr id="7" name="PlaceHolder 6"/>
          <p:cNvSpPr>
            <a:spLocks noGrp="1"/>
          </p:cNvSpPr>
          <p:nvPr>
            <p:ph type="dt" idx="7"/>
          </p:nvPr>
        </p:nvSpPr>
        <p:spPr/>
        <p:txBody>
          <a:bodyPr/>
          <a:lstStyle/>
          <a:p>
            <a:endParaRPr/>
          </a:p>
        </p:txBody>
      </p:sp>
    </p:spTree>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113"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114"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115"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116" name="PlaceHolder 5"/>
          <p:cNvSpPr>
            <a:spLocks noGrp="1"/>
          </p:cNvSpPr>
          <p:nvPr>
            <p:ph/>
          </p:nvPr>
        </p:nvSpPr>
        <p:spPr>
          <a:xfrm>
            <a:off x="4674240" y="396432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7" name="PlaceHolder 6"/>
          <p:cNvSpPr>
            <a:spLocks noGrp="1"/>
          </p:cNvSpPr>
          <p:nvPr>
            <p:ph type="ftr" idx="8"/>
          </p:nvPr>
        </p:nvSpPr>
        <p:spPr/>
        <p:txBody>
          <a:bodyPr/>
          <a:lstStyle/>
          <a:p>
            <a:r>
              <a:t>Footer</a:t>
            </a:r>
          </a:p>
        </p:txBody>
      </p:sp>
      <p:sp>
        <p:nvSpPr>
          <p:cNvPr id="8" name="PlaceHolder 7"/>
          <p:cNvSpPr>
            <a:spLocks noGrp="1"/>
          </p:cNvSpPr>
          <p:nvPr>
            <p:ph type="sldNum" idx="9"/>
          </p:nvPr>
        </p:nvSpPr>
        <p:spPr/>
        <p:txBody>
          <a:bodyPr/>
          <a:lstStyle/>
          <a:p>
            <a:fld id="{247D8ED8-E302-4B1A-BB68-86F136343CEF}" type="slidenum">
              <a:rPr/>
              <a:pPr/>
              <a:t>‹#›</a:t>
            </a:fld>
            <a:endParaRPr/>
          </a:p>
        </p:txBody>
      </p:sp>
      <p:sp>
        <p:nvSpPr>
          <p:cNvPr id="9" name="PlaceHolder 8"/>
          <p:cNvSpPr>
            <a:spLocks noGrp="1"/>
          </p:cNvSpPr>
          <p:nvPr>
            <p:ph type="dt" idx="7"/>
          </p:nvPr>
        </p:nvSpPr>
        <p:spPr/>
        <p:txBody>
          <a:bodyPr/>
          <a:lstStyle/>
          <a:p>
            <a:endParaRPr/>
          </a:p>
        </p:txBody>
      </p:sp>
    </p:spTree>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118" name="PlaceHolder 2"/>
          <p:cNvSpPr>
            <a:spLocks noGrp="1"/>
          </p:cNvSpPr>
          <p:nvPr>
            <p:ph/>
          </p:nvPr>
        </p:nvSpPr>
        <p:spPr>
          <a:xfrm>
            <a:off x="457200" y="1600200"/>
            <a:ext cx="26496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119" name="PlaceHolder 3"/>
          <p:cNvSpPr>
            <a:spLocks noGrp="1"/>
          </p:cNvSpPr>
          <p:nvPr>
            <p:ph/>
          </p:nvPr>
        </p:nvSpPr>
        <p:spPr>
          <a:xfrm>
            <a:off x="3239640" y="1600200"/>
            <a:ext cx="26496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120" name="PlaceHolder 4"/>
          <p:cNvSpPr>
            <a:spLocks noGrp="1"/>
          </p:cNvSpPr>
          <p:nvPr>
            <p:ph/>
          </p:nvPr>
        </p:nvSpPr>
        <p:spPr>
          <a:xfrm>
            <a:off x="6022080" y="1600200"/>
            <a:ext cx="26496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121" name="PlaceHolder 5"/>
          <p:cNvSpPr>
            <a:spLocks noGrp="1"/>
          </p:cNvSpPr>
          <p:nvPr>
            <p:ph/>
          </p:nvPr>
        </p:nvSpPr>
        <p:spPr>
          <a:xfrm>
            <a:off x="457200" y="3964320"/>
            <a:ext cx="26496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122" name="PlaceHolder 6"/>
          <p:cNvSpPr>
            <a:spLocks noGrp="1"/>
          </p:cNvSpPr>
          <p:nvPr>
            <p:ph/>
          </p:nvPr>
        </p:nvSpPr>
        <p:spPr>
          <a:xfrm>
            <a:off x="3239640" y="3964320"/>
            <a:ext cx="26496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123" name="PlaceHolder 7"/>
          <p:cNvSpPr>
            <a:spLocks noGrp="1"/>
          </p:cNvSpPr>
          <p:nvPr>
            <p:ph/>
          </p:nvPr>
        </p:nvSpPr>
        <p:spPr>
          <a:xfrm>
            <a:off x="6022080" y="3964320"/>
            <a:ext cx="26496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9" name="PlaceHolder 8"/>
          <p:cNvSpPr>
            <a:spLocks noGrp="1"/>
          </p:cNvSpPr>
          <p:nvPr>
            <p:ph type="ftr" idx="8"/>
          </p:nvPr>
        </p:nvSpPr>
        <p:spPr/>
        <p:txBody>
          <a:bodyPr/>
          <a:lstStyle/>
          <a:p>
            <a:r>
              <a:t>Footer</a:t>
            </a:r>
          </a:p>
        </p:txBody>
      </p:sp>
      <p:sp>
        <p:nvSpPr>
          <p:cNvPr id="10" name="PlaceHolder 9"/>
          <p:cNvSpPr>
            <a:spLocks noGrp="1"/>
          </p:cNvSpPr>
          <p:nvPr>
            <p:ph type="sldNum" idx="9"/>
          </p:nvPr>
        </p:nvSpPr>
        <p:spPr/>
        <p:txBody>
          <a:bodyPr/>
          <a:lstStyle/>
          <a:p>
            <a:fld id="{DF1BDADB-BBA0-4F1F-AAEC-5B5C625A7FC7}" type="slidenum">
              <a:rPr/>
              <a:pPr/>
              <a:t>‹#›</a:t>
            </a:fld>
            <a:endParaRPr/>
          </a:p>
        </p:txBody>
      </p:sp>
      <p:sp>
        <p:nvSpPr>
          <p:cNvPr id="11" name="PlaceHolder 10"/>
          <p:cNvSpPr>
            <a:spLocks noGrp="1"/>
          </p:cNvSpPr>
          <p:nvPr>
            <p:ph type="dt" idx="7"/>
          </p:nvPr>
        </p:nvSpPr>
        <p:spPr/>
        <p:txBody>
          <a:bodyPr/>
          <a:lstStyle/>
          <a:p>
            <a:endParaRPr/>
          </a:p>
        </p:txBody>
      </p:sp>
    </p:spTree>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10"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11"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2D0E40DA-80CF-4C91-AF56-29678E42667D}" type="slidenum">
              <a:rPr/>
              <a:pPr/>
              <a:t>‹#›</a:t>
            </a:fld>
            <a:endParaRPr/>
          </a:p>
        </p:txBody>
      </p:sp>
      <p:sp>
        <p:nvSpPr>
          <p:cNvPr id="7" name="PlaceHolder 6"/>
          <p:cNvSpPr>
            <a:spLocks noGrp="1"/>
          </p:cNvSpPr>
          <p:nvPr>
            <p:ph type="dt" idx="1"/>
          </p:nvPr>
        </p:nvSpPr>
        <p:spPr/>
        <p:txBody>
          <a:bodyPr/>
          <a:lstStyle/>
          <a:p>
            <a:endParaRPr/>
          </a:p>
        </p:txBody>
      </p:sp>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E21AC9AC-82B9-48F8-8D83-ABF0185087A5}" type="slidenum">
              <a:rPr/>
              <a:pPr/>
              <a:t>‹#›</a:t>
            </a:fld>
            <a:endParaRPr/>
          </a:p>
        </p:txBody>
      </p:sp>
      <p:sp>
        <p:nvSpPr>
          <p:cNvPr id="5" name="PlaceHolder 4"/>
          <p:cNvSpPr>
            <a:spLocks noGrp="1"/>
          </p:cNvSpPr>
          <p:nvPr>
            <p:ph type="dt" idx="1"/>
          </p:nvPr>
        </p:nvSpPr>
        <p:spPr/>
        <p:txBody>
          <a:bodyPr/>
          <a:lstStyle/>
          <a:p>
            <a:endParaRPr/>
          </a:p>
        </p:txBody>
      </p:sp>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buNone/>
            </a:pPr>
            <a:endParaRPr lang="uk-UA"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C33FEAFA-9F94-4442-9052-E376940F3178}" type="slidenum">
              <a:rPr/>
              <a:pPr/>
              <a:t>‹#›</a:t>
            </a:fld>
            <a:endParaRPr/>
          </a:p>
        </p:txBody>
      </p:sp>
      <p:sp>
        <p:nvSpPr>
          <p:cNvPr id="5" name="PlaceHolder 4"/>
          <p:cNvSpPr>
            <a:spLocks noGrp="1"/>
          </p:cNvSpPr>
          <p:nvPr>
            <p:ph type="dt" idx="1"/>
          </p:nvPr>
        </p:nvSpPr>
        <p:spPr/>
        <p:txBody>
          <a:bodyPr/>
          <a:lstStyle/>
          <a:p>
            <a:endParaRPr/>
          </a:p>
        </p:txBody>
      </p:sp>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15"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16"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17"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7E97C2AF-F922-40A5-AAF9-134DB4954968}" type="slidenum">
              <a:rPr/>
              <a:pPr/>
              <a:t>‹#›</a:t>
            </a:fld>
            <a:endParaRPr/>
          </a:p>
        </p:txBody>
      </p:sp>
      <p:sp>
        <p:nvSpPr>
          <p:cNvPr id="8" name="PlaceHolder 7"/>
          <p:cNvSpPr>
            <a:spLocks noGrp="1"/>
          </p:cNvSpPr>
          <p:nvPr>
            <p:ph type="dt" idx="1"/>
          </p:nvPr>
        </p:nvSpPr>
        <p:spPr/>
        <p:txBody>
          <a:bodyPr/>
          <a:lstStyle/>
          <a:p>
            <a:endParaRPr/>
          </a:p>
        </p:txBody>
      </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19"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20"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21" name="PlaceHolder 4"/>
          <p:cNvSpPr>
            <a:spLocks noGrp="1"/>
          </p:cNvSpPr>
          <p:nvPr>
            <p:ph/>
          </p:nvPr>
        </p:nvSpPr>
        <p:spPr>
          <a:xfrm>
            <a:off x="4674240" y="396432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0C0007DD-2283-422C-8F13-04A1E807C9B4}" type="slidenum">
              <a:rPr/>
              <a:pPr/>
              <a:t>‹#›</a:t>
            </a:fld>
            <a:endParaRPr/>
          </a:p>
        </p:txBody>
      </p:sp>
      <p:sp>
        <p:nvSpPr>
          <p:cNvPr id="8" name="PlaceHolder 7"/>
          <p:cNvSpPr>
            <a:spLocks noGrp="1"/>
          </p:cNvSpPr>
          <p:nvPr>
            <p:ph type="dt" idx="1"/>
          </p:nvPr>
        </p:nvSpPr>
        <p:spPr/>
        <p:txBody>
          <a:bodyPr/>
          <a:lstStyle/>
          <a:p>
            <a:endParaRPr/>
          </a:p>
        </p:txBody>
      </p:sp>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23"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24"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25" name="PlaceHolder 4"/>
          <p:cNvSpPr>
            <a:spLocks noGrp="1"/>
          </p:cNvSpPr>
          <p:nvPr>
            <p:ph/>
          </p:nvPr>
        </p:nvSpPr>
        <p:spPr>
          <a:xfrm>
            <a:off x="457200" y="3964320"/>
            <a:ext cx="8229240" cy="2158560"/>
          </a:xfrm>
          <a:prstGeom prst="rect">
            <a:avLst/>
          </a:prstGeom>
          <a:noFill/>
          <a:ln w="0">
            <a:noFill/>
          </a:ln>
        </p:spPr>
        <p:txBody>
          <a:bodyPr lIns="0" tIns="0" rIns="0" bIns="0" anchor="t">
            <a:normAutofit/>
          </a:bodyPr>
          <a:lstStyle/>
          <a:p>
            <a:endParaRPr lang="ru-RU" sz="32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CBFD5E5C-EDFB-41CC-ABA5-96C131B87E47}" type="slidenum">
              <a:rPr/>
              <a:pPr/>
              <a:t>‹#›</a:t>
            </a:fld>
            <a:endParaRPr/>
          </a:p>
        </p:txBody>
      </p:sp>
      <p:sp>
        <p:nvSpPr>
          <p:cNvPr id="8" name="PlaceHolder 7"/>
          <p:cNvSpPr>
            <a:spLocks noGrp="1"/>
          </p:cNvSpPr>
          <p:nvPr>
            <p:ph type="dt" idx="1"/>
          </p:nvPr>
        </p:nvSpPr>
        <p:spPr/>
        <p:txBody>
          <a:bodyPr/>
          <a:lstStyle/>
          <a:p>
            <a:endParaRPr/>
          </a:p>
        </p:txBody>
      </p:sp>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520"/>
          </a:xfrm>
          <a:prstGeom prst="rect">
            <a:avLst/>
          </a:prstGeom>
          <a:noFill/>
          <a:ln w="0">
            <a:noFill/>
          </a:ln>
        </p:spPr>
        <p:txBody>
          <a:bodyPr anchor="ctr">
            <a:noAutofit/>
          </a:bodyPr>
          <a:lstStyle/>
          <a:p>
            <a:pPr algn="ctr">
              <a:lnSpc>
                <a:spcPct val="100000"/>
              </a:lnSpc>
              <a:buNone/>
            </a:pPr>
            <a:r>
              <a:rPr lang="ru-RU" sz="4400" b="0" strike="noStrike" spc="-1">
                <a:solidFill>
                  <a:srgbClr val="000000"/>
                </a:solidFill>
                <a:latin typeface="Calibri"/>
              </a:rPr>
              <a:t>Образец заголовка</a:t>
            </a:r>
          </a:p>
        </p:txBody>
      </p:sp>
      <p:sp>
        <p:nvSpPr>
          <p:cNvPr id="6" name="PlaceHolder 2"/>
          <p:cNvSpPr>
            <a:spLocks noGrp="1"/>
          </p:cNvSpPr>
          <p:nvPr>
            <p:ph type="dt" idx="1"/>
          </p:nvPr>
        </p:nvSpPr>
        <p:spPr>
          <a:xfrm>
            <a:off x="457200" y="6356520"/>
            <a:ext cx="2133360" cy="364680"/>
          </a:xfrm>
          <a:prstGeom prst="rect">
            <a:avLst/>
          </a:prstGeom>
          <a:noFill/>
          <a:ln w="0">
            <a:noFill/>
          </a:ln>
        </p:spPr>
        <p:txBody>
          <a:bodyPr anchor="ctr">
            <a:noAutofit/>
          </a:bodyPr>
          <a:lstStyle>
            <a:lvl1pPr>
              <a:lnSpc>
                <a:spcPct val="100000"/>
              </a:lnSpc>
              <a:buNone/>
              <a:defRPr lang="ru-RU" sz="1200" b="0" strike="noStrike" spc="-1">
                <a:solidFill>
                  <a:srgbClr val="8B8B8B"/>
                </a:solidFill>
                <a:latin typeface="Calibri"/>
              </a:defRPr>
            </a:lvl1pPr>
          </a:lstStyle>
          <a:p>
            <a:pPr>
              <a:lnSpc>
                <a:spcPct val="100000"/>
              </a:lnSpc>
              <a:buNone/>
            </a:pPr>
            <a:r>
              <a:rPr lang="ru-RU" sz="1200" b="0" strike="noStrike" spc="-1">
                <a:solidFill>
                  <a:srgbClr val="8B8B8B"/>
                </a:solidFill>
                <a:latin typeface="Calibri"/>
              </a:rPr>
              <a:t>&lt;дата/час&gt;</a:t>
            </a:r>
            <a:endParaRPr lang="uk-UA" sz="1200" b="0" strike="noStrike" spc="-1">
              <a:latin typeface="Times New Roman"/>
            </a:endParaRPr>
          </a:p>
        </p:txBody>
      </p:sp>
      <p:sp>
        <p:nvSpPr>
          <p:cNvPr id="2" name="PlaceHolder 3"/>
          <p:cNvSpPr>
            <a:spLocks noGrp="1"/>
          </p:cNvSpPr>
          <p:nvPr>
            <p:ph type="ftr" idx="2"/>
          </p:nvPr>
        </p:nvSpPr>
        <p:spPr>
          <a:xfrm>
            <a:off x="3124080" y="6356520"/>
            <a:ext cx="2895120" cy="364680"/>
          </a:xfrm>
          <a:prstGeom prst="rect">
            <a:avLst/>
          </a:prstGeom>
          <a:noFill/>
          <a:ln w="0">
            <a:noFill/>
          </a:ln>
        </p:spPr>
        <p:txBody>
          <a:bodyPr anchor="ctr">
            <a:noAutofit/>
          </a:bodyPr>
          <a:lstStyle>
            <a:lvl1pPr algn="ctr">
              <a:buNone/>
              <a:defRPr lang="uk-UA" sz="1400" b="0" strike="noStrike" spc="-1">
                <a:latin typeface="Times New Roman"/>
              </a:defRPr>
            </a:lvl1pPr>
          </a:lstStyle>
          <a:p>
            <a:pPr algn="ctr">
              <a:buNone/>
            </a:pPr>
            <a:r>
              <a:rPr lang="uk-UA" sz="1400" b="0" strike="noStrike" spc="-1">
                <a:latin typeface="Times New Roman"/>
              </a:rPr>
              <a:t>&lt;нижній колонтитул&gt;</a:t>
            </a:r>
          </a:p>
        </p:txBody>
      </p:sp>
      <p:sp>
        <p:nvSpPr>
          <p:cNvPr id="3" name="PlaceHolder 4"/>
          <p:cNvSpPr>
            <a:spLocks noGrp="1"/>
          </p:cNvSpPr>
          <p:nvPr>
            <p:ph type="sldNum" idx="3"/>
          </p:nvPr>
        </p:nvSpPr>
        <p:spPr>
          <a:xfrm>
            <a:off x="6553080" y="6356520"/>
            <a:ext cx="2133360" cy="364680"/>
          </a:xfrm>
          <a:prstGeom prst="rect">
            <a:avLst/>
          </a:prstGeom>
          <a:noFill/>
          <a:ln w="0">
            <a:noFill/>
          </a:ln>
        </p:spPr>
        <p:txBody>
          <a:bodyPr anchor="ctr">
            <a:noAutofit/>
          </a:bodyPr>
          <a:lstStyle>
            <a:lvl1pPr algn="r">
              <a:lnSpc>
                <a:spcPct val="100000"/>
              </a:lnSpc>
              <a:buNone/>
              <a:defRPr lang="ru-RU" sz="1200" b="0" strike="noStrike" spc="-1">
                <a:solidFill>
                  <a:srgbClr val="8B8B8B"/>
                </a:solidFill>
                <a:latin typeface="Calibri"/>
              </a:defRPr>
            </a:lvl1pPr>
          </a:lstStyle>
          <a:p>
            <a:pPr algn="r">
              <a:lnSpc>
                <a:spcPct val="100000"/>
              </a:lnSpc>
              <a:buNone/>
            </a:pPr>
            <a:fld id="{02AD096A-1BB1-4637-AE1C-A63FE7CE7913}" type="slidenum">
              <a:rPr lang="ru-RU" sz="1200" b="0" strike="noStrike" spc="-1">
                <a:solidFill>
                  <a:srgbClr val="8B8B8B"/>
                </a:solidFill>
                <a:latin typeface="Calibri"/>
              </a:rPr>
              <a:pPr algn="r">
                <a:lnSpc>
                  <a:spcPct val="100000"/>
                </a:lnSpc>
                <a:buNone/>
              </a:pPr>
              <a:t>‹#›</a:t>
            </a:fld>
            <a:endParaRPr lang="uk-UA" sz="1200" b="0" strike="noStrike" spc="-1">
              <a:latin typeface="Times New Roman"/>
            </a:endParaRPr>
          </a:p>
        </p:txBody>
      </p:sp>
      <p:sp>
        <p:nvSpPr>
          <p:cNvPr id="4"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strike="noStrike" spc="-1">
                <a:solidFill>
                  <a:srgbClr val="000000"/>
                </a:solidFill>
                <a:latin typeface="Calibri"/>
              </a:rPr>
              <a:t>Для редагування структури клацніть мишею</a:t>
            </a:r>
          </a:p>
          <a:p>
            <a:pPr marL="864000" lvl="1" indent="-324000">
              <a:spcBef>
                <a:spcPts val="1134"/>
              </a:spcBef>
              <a:buClr>
                <a:srgbClr val="000000"/>
              </a:buClr>
              <a:buSzPct val="75000"/>
              <a:buFont typeface="Symbol" charset="2"/>
              <a:buChar char=""/>
            </a:pPr>
            <a:r>
              <a:rPr lang="ru-RU" sz="2400" b="0" strike="noStrike" spc="-1">
                <a:solidFill>
                  <a:srgbClr val="000000"/>
                </a:solidFill>
                <a:latin typeface="Calibri"/>
              </a:rPr>
              <a:t>Другий рівень структури</a:t>
            </a:r>
          </a:p>
          <a:p>
            <a:pPr marL="1296000" lvl="2" indent="-288000">
              <a:spcBef>
                <a:spcPts val="850"/>
              </a:spcBef>
              <a:buClr>
                <a:srgbClr val="000000"/>
              </a:buClr>
              <a:buSzPct val="45000"/>
              <a:buFont typeface="Wingdings" charset="2"/>
              <a:buChar char=""/>
            </a:pPr>
            <a:r>
              <a:rPr lang="ru-RU" sz="2000" b="0" strike="noStrike" spc="-1">
                <a:solidFill>
                  <a:srgbClr val="000000"/>
                </a:solidFill>
                <a:latin typeface="Calibri"/>
              </a:rPr>
              <a:t>Третій рівень структури</a:t>
            </a:r>
          </a:p>
          <a:p>
            <a:pPr marL="1728000" lvl="3" indent="-216000">
              <a:spcBef>
                <a:spcPts val="567"/>
              </a:spcBef>
              <a:buClr>
                <a:srgbClr val="000000"/>
              </a:buClr>
              <a:buSzPct val="75000"/>
              <a:buFont typeface="Symbol" charset="2"/>
              <a:buChar char=""/>
            </a:pPr>
            <a:r>
              <a:rPr lang="ru-RU" sz="2000" b="0" strike="noStrike" spc="-1">
                <a:solidFill>
                  <a:srgbClr val="000000"/>
                </a:solidFill>
                <a:latin typeface="Calibri"/>
              </a:rPr>
              <a:t>Четвертий рівень структури</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Calibri"/>
              </a:rPr>
              <a:t>П'ятий рівень структури</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Calibri"/>
              </a:rPr>
              <a:t>Шостий рівень структури</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Calibri"/>
              </a:rPr>
              <a:t>Сьомий рівень структури</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randomBar dir="vert"/>
  </p:transition>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algn="ctr">
              <a:lnSpc>
                <a:spcPct val="100000"/>
              </a:lnSpc>
              <a:buNone/>
            </a:pPr>
            <a:r>
              <a:rPr lang="ru-RU" sz="4400" b="0" strike="noStrike" spc="-1">
                <a:solidFill>
                  <a:srgbClr val="000000"/>
                </a:solidFill>
                <a:latin typeface="Calibri"/>
              </a:rPr>
              <a:t>Образец заголовка</a:t>
            </a:r>
          </a:p>
        </p:txBody>
      </p:sp>
      <p:sp>
        <p:nvSpPr>
          <p:cNvPr id="42" name="PlaceHolder 2"/>
          <p:cNvSpPr>
            <a:spLocks noGrp="1"/>
          </p:cNvSpPr>
          <p:nvPr>
            <p:ph type="body"/>
          </p:nvPr>
        </p:nvSpPr>
        <p:spPr>
          <a:xfrm>
            <a:off x="457200" y="1600200"/>
            <a:ext cx="8229240" cy="4525560"/>
          </a:xfrm>
          <a:prstGeom prst="rect">
            <a:avLst/>
          </a:prstGeom>
          <a:noFill/>
          <a:ln w="0">
            <a:noFill/>
          </a:ln>
        </p:spPr>
        <p:txBody>
          <a:bodyPr anchor="t">
            <a:noAutofit/>
          </a:bodyPr>
          <a:lstStyle/>
          <a:p>
            <a:pPr marL="343080" indent="-343080">
              <a:lnSpc>
                <a:spcPct val="100000"/>
              </a:lnSpc>
              <a:spcBef>
                <a:spcPts val="641"/>
              </a:spcBef>
              <a:buClr>
                <a:srgbClr val="000000"/>
              </a:buClr>
              <a:buFont typeface="Arial"/>
              <a:buChar char="•"/>
            </a:pPr>
            <a:r>
              <a:rPr lang="ru-RU" sz="3200" b="0" strike="noStrike" spc="-1">
                <a:solidFill>
                  <a:srgbClr val="000000"/>
                </a:solidFill>
                <a:latin typeface="Calibri"/>
              </a:rPr>
              <a:t>Образец текста</a:t>
            </a:r>
          </a:p>
          <a:p>
            <a:pPr marL="743040" lvl="1" indent="-285840">
              <a:lnSpc>
                <a:spcPct val="100000"/>
              </a:lnSpc>
              <a:spcBef>
                <a:spcPts val="561"/>
              </a:spcBef>
              <a:buClr>
                <a:srgbClr val="000000"/>
              </a:buClr>
              <a:buFont typeface="Arial"/>
              <a:buChar char="–"/>
            </a:pPr>
            <a:r>
              <a:rPr lang="ru-RU" sz="2800" b="0" strike="noStrike" spc="-1">
                <a:solidFill>
                  <a:srgbClr val="000000"/>
                </a:solidFill>
                <a:latin typeface="Calibri"/>
              </a:rPr>
              <a:t>Второй уровень</a:t>
            </a:r>
          </a:p>
          <a:p>
            <a:pPr marL="1143000" lvl="2" indent="-228600">
              <a:lnSpc>
                <a:spcPct val="100000"/>
              </a:lnSpc>
              <a:spcBef>
                <a:spcPts val="479"/>
              </a:spcBef>
              <a:buClr>
                <a:srgbClr val="000000"/>
              </a:buClr>
              <a:buFont typeface="Arial"/>
              <a:buChar char="•"/>
            </a:pPr>
            <a:r>
              <a:rPr lang="ru-RU" sz="2400" b="0" strike="noStrike" spc="-1">
                <a:solidFill>
                  <a:srgbClr val="000000"/>
                </a:solidFill>
                <a:latin typeface="Calibri"/>
              </a:rPr>
              <a:t>Третий уровень</a:t>
            </a:r>
          </a:p>
          <a:p>
            <a:pPr marL="1600200" lvl="3" indent="-228600">
              <a:lnSpc>
                <a:spcPct val="100000"/>
              </a:lnSpc>
              <a:spcBef>
                <a:spcPts val="400"/>
              </a:spcBef>
              <a:buClr>
                <a:srgbClr val="000000"/>
              </a:buClr>
              <a:buFont typeface="Arial"/>
              <a:buChar char="–"/>
            </a:pPr>
            <a:r>
              <a:rPr lang="ru-RU" sz="2000" b="0" strike="noStrike" spc="-1">
                <a:solidFill>
                  <a:srgbClr val="000000"/>
                </a:solidFill>
                <a:latin typeface="Calibri"/>
              </a:rPr>
              <a:t>Четвертый уровень</a:t>
            </a:r>
          </a:p>
          <a:p>
            <a:pPr marL="2057400" lvl="4" indent="-228600">
              <a:lnSpc>
                <a:spcPct val="100000"/>
              </a:lnSpc>
              <a:spcBef>
                <a:spcPts val="400"/>
              </a:spcBef>
              <a:buClr>
                <a:srgbClr val="000000"/>
              </a:buClr>
              <a:buFont typeface="Arial"/>
              <a:buChar char="»"/>
            </a:pPr>
            <a:r>
              <a:rPr lang="ru-RU" sz="2000" b="0" strike="noStrike" spc="-1">
                <a:solidFill>
                  <a:srgbClr val="000000"/>
                </a:solidFill>
                <a:latin typeface="Calibri"/>
              </a:rPr>
              <a:t>Пятый уровень</a:t>
            </a:r>
          </a:p>
        </p:txBody>
      </p:sp>
      <p:sp>
        <p:nvSpPr>
          <p:cNvPr id="43" name="PlaceHolder 3"/>
          <p:cNvSpPr>
            <a:spLocks noGrp="1"/>
          </p:cNvSpPr>
          <p:nvPr>
            <p:ph type="dt" idx="4"/>
          </p:nvPr>
        </p:nvSpPr>
        <p:spPr>
          <a:xfrm>
            <a:off x="457200" y="6356520"/>
            <a:ext cx="2133360" cy="364680"/>
          </a:xfrm>
          <a:prstGeom prst="rect">
            <a:avLst/>
          </a:prstGeom>
          <a:noFill/>
          <a:ln w="0">
            <a:noFill/>
          </a:ln>
        </p:spPr>
        <p:txBody>
          <a:bodyPr anchor="ctr">
            <a:noAutofit/>
          </a:bodyPr>
          <a:lstStyle>
            <a:lvl1pPr>
              <a:lnSpc>
                <a:spcPct val="100000"/>
              </a:lnSpc>
              <a:buNone/>
              <a:defRPr lang="ru-RU" sz="1200" b="0" strike="noStrike" spc="-1">
                <a:solidFill>
                  <a:srgbClr val="8B8B8B"/>
                </a:solidFill>
                <a:latin typeface="Calibri"/>
              </a:defRPr>
            </a:lvl1pPr>
          </a:lstStyle>
          <a:p>
            <a:pPr>
              <a:lnSpc>
                <a:spcPct val="100000"/>
              </a:lnSpc>
              <a:buNone/>
            </a:pPr>
            <a:r>
              <a:rPr lang="ru-RU" sz="1200" b="0" strike="noStrike" spc="-1">
                <a:solidFill>
                  <a:srgbClr val="8B8B8B"/>
                </a:solidFill>
                <a:latin typeface="Calibri"/>
              </a:rPr>
              <a:t>&lt;дата/час&gt;</a:t>
            </a:r>
            <a:endParaRPr lang="uk-UA" sz="1200" b="0" strike="noStrike" spc="-1">
              <a:latin typeface="Times New Roman"/>
            </a:endParaRPr>
          </a:p>
        </p:txBody>
      </p:sp>
      <p:sp>
        <p:nvSpPr>
          <p:cNvPr id="44" name="PlaceHolder 4"/>
          <p:cNvSpPr>
            <a:spLocks noGrp="1"/>
          </p:cNvSpPr>
          <p:nvPr>
            <p:ph type="ftr" idx="5"/>
          </p:nvPr>
        </p:nvSpPr>
        <p:spPr>
          <a:xfrm>
            <a:off x="3124080" y="6356520"/>
            <a:ext cx="2895120" cy="364680"/>
          </a:xfrm>
          <a:prstGeom prst="rect">
            <a:avLst/>
          </a:prstGeom>
          <a:noFill/>
          <a:ln w="0">
            <a:noFill/>
          </a:ln>
        </p:spPr>
        <p:txBody>
          <a:bodyPr anchor="ctr">
            <a:noAutofit/>
          </a:bodyPr>
          <a:lstStyle>
            <a:lvl1pPr algn="ctr">
              <a:buNone/>
              <a:defRPr lang="uk-UA" sz="1400" b="0" strike="noStrike" spc="-1">
                <a:latin typeface="Times New Roman"/>
              </a:defRPr>
            </a:lvl1pPr>
          </a:lstStyle>
          <a:p>
            <a:pPr algn="ctr">
              <a:buNone/>
            </a:pPr>
            <a:r>
              <a:rPr lang="uk-UA" sz="1400" b="0" strike="noStrike" spc="-1">
                <a:latin typeface="Times New Roman"/>
              </a:rPr>
              <a:t>&lt;нижній колонтитул&gt;</a:t>
            </a:r>
          </a:p>
        </p:txBody>
      </p:sp>
      <p:sp>
        <p:nvSpPr>
          <p:cNvPr id="45" name="PlaceHolder 5"/>
          <p:cNvSpPr>
            <a:spLocks noGrp="1"/>
          </p:cNvSpPr>
          <p:nvPr>
            <p:ph type="sldNum" idx="6"/>
          </p:nvPr>
        </p:nvSpPr>
        <p:spPr>
          <a:xfrm>
            <a:off x="6553080" y="6356520"/>
            <a:ext cx="2133360" cy="364680"/>
          </a:xfrm>
          <a:prstGeom prst="rect">
            <a:avLst/>
          </a:prstGeom>
          <a:noFill/>
          <a:ln w="0">
            <a:noFill/>
          </a:ln>
        </p:spPr>
        <p:txBody>
          <a:bodyPr anchor="ctr">
            <a:noAutofit/>
          </a:bodyPr>
          <a:lstStyle>
            <a:lvl1pPr algn="r">
              <a:lnSpc>
                <a:spcPct val="100000"/>
              </a:lnSpc>
              <a:buNone/>
              <a:defRPr lang="ru-RU" sz="1200" b="0" strike="noStrike" spc="-1">
                <a:solidFill>
                  <a:srgbClr val="8B8B8B"/>
                </a:solidFill>
                <a:latin typeface="Calibri"/>
              </a:defRPr>
            </a:lvl1pPr>
          </a:lstStyle>
          <a:p>
            <a:pPr algn="r">
              <a:lnSpc>
                <a:spcPct val="100000"/>
              </a:lnSpc>
              <a:buNone/>
            </a:pPr>
            <a:fld id="{5991AD47-3FF8-4110-B928-E50660F6AB15}" type="slidenum">
              <a:rPr lang="ru-RU" sz="1200" b="0" strike="noStrike" spc="-1">
                <a:solidFill>
                  <a:srgbClr val="8B8B8B"/>
                </a:solidFill>
                <a:latin typeface="Calibri"/>
              </a:rPr>
              <a:pPr algn="r">
                <a:lnSpc>
                  <a:spcPct val="100000"/>
                </a:lnSpc>
                <a:buNone/>
              </a:pPr>
              <a:t>‹#›</a:t>
            </a:fld>
            <a:endParaRPr lang="uk-UA"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87" r:id="rId13"/>
  </p:sldLayoutIdLst>
  <p:transition spd="slow">
    <p:randomBar dir="vert"/>
  </p:transition>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algn="ctr">
              <a:lnSpc>
                <a:spcPct val="100000"/>
              </a:lnSpc>
              <a:buNone/>
            </a:pPr>
            <a:r>
              <a:rPr lang="ru-RU" sz="4400" b="0" strike="noStrike" spc="-1">
                <a:solidFill>
                  <a:srgbClr val="000000"/>
                </a:solidFill>
                <a:latin typeface="Calibri"/>
              </a:rPr>
              <a:t>Образец заголовка</a:t>
            </a:r>
          </a:p>
        </p:txBody>
      </p:sp>
      <p:sp>
        <p:nvSpPr>
          <p:cNvPr id="83" name="PlaceHolder 2"/>
          <p:cNvSpPr>
            <a:spLocks noGrp="1"/>
          </p:cNvSpPr>
          <p:nvPr>
            <p:ph type="body"/>
          </p:nvPr>
        </p:nvSpPr>
        <p:spPr>
          <a:xfrm>
            <a:off x="457200" y="1600200"/>
            <a:ext cx="4038120" cy="4525560"/>
          </a:xfrm>
          <a:prstGeom prst="rect">
            <a:avLst/>
          </a:prstGeom>
          <a:noFill/>
          <a:ln w="0">
            <a:noFill/>
          </a:ln>
        </p:spPr>
        <p:txBody>
          <a:bodyPr anchor="t">
            <a:noAutofit/>
          </a:bodyPr>
          <a:lstStyle/>
          <a:p>
            <a:pPr marL="343080" indent="-343080">
              <a:lnSpc>
                <a:spcPct val="100000"/>
              </a:lnSpc>
              <a:spcBef>
                <a:spcPts val="561"/>
              </a:spcBef>
              <a:buClr>
                <a:srgbClr val="000000"/>
              </a:buClr>
              <a:buFont typeface="Arial"/>
              <a:buChar char="•"/>
            </a:pPr>
            <a:r>
              <a:rPr lang="ru-RU" sz="2800" b="0" strike="noStrike" spc="-1">
                <a:solidFill>
                  <a:srgbClr val="000000"/>
                </a:solidFill>
                <a:latin typeface="Calibri"/>
              </a:rPr>
              <a:t>Образец текста</a:t>
            </a:r>
          </a:p>
          <a:p>
            <a:pPr marL="743040" lvl="1" indent="-285840">
              <a:lnSpc>
                <a:spcPct val="100000"/>
              </a:lnSpc>
              <a:spcBef>
                <a:spcPts val="479"/>
              </a:spcBef>
              <a:buClr>
                <a:srgbClr val="000000"/>
              </a:buClr>
              <a:buFont typeface="Arial"/>
              <a:buChar char="–"/>
            </a:pPr>
            <a:r>
              <a:rPr lang="ru-RU" sz="2400" b="0" strike="noStrike" spc="-1">
                <a:solidFill>
                  <a:srgbClr val="000000"/>
                </a:solidFill>
                <a:latin typeface="Calibri"/>
              </a:rPr>
              <a:t>Второй уровень</a:t>
            </a:r>
          </a:p>
          <a:p>
            <a:pPr marL="1143000" lvl="2" indent="-228600">
              <a:lnSpc>
                <a:spcPct val="100000"/>
              </a:lnSpc>
              <a:spcBef>
                <a:spcPts val="400"/>
              </a:spcBef>
              <a:buClr>
                <a:srgbClr val="000000"/>
              </a:buClr>
              <a:buFont typeface="Arial"/>
              <a:buChar char="•"/>
            </a:pPr>
            <a:r>
              <a:rPr lang="ru-RU" sz="2000" b="0" strike="noStrike" spc="-1">
                <a:solidFill>
                  <a:srgbClr val="000000"/>
                </a:solidFill>
                <a:latin typeface="Calibri"/>
              </a:rPr>
              <a:t>Третий уровень</a:t>
            </a:r>
          </a:p>
          <a:p>
            <a:pPr marL="1600200" lvl="3" indent="-228600">
              <a:lnSpc>
                <a:spcPct val="100000"/>
              </a:lnSpc>
              <a:spcBef>
                <a:spcPts val="360"/>
              </a:spcBef>
              <a:buClr>
                <a:srgbClr val="000000"/>
              </a:buClr>
              <a:buFont typeface="Arial"/>
              <a:buChar char="–"/>
            </a:pPr>
            <a:r>
              <a:rPr lang="ru-RU" sz="1800" b="0" strike="noStrike" spc="-1">
                <a:solidFill>
                  <a:srgbClr val="000000"/>
                </a:solidFill>
                <a:latin typeface="Calibri"/>
              </a:rPr>
              <a:t>Четвертый уровень</a:t>
            </a:r>
          </a:p>
          <a:p>
            <a:pPr marL="2057400" lvl="4" indent="-228600">
              <a:lnSpc>
                <a:spcPct val="100000"/>
              </a:lnSpc>
              <a:spcBef>
                <a:spcPts val="360"/>
              </a:spcBef>
              <a:buClr>
                <a:srgbClr val="000000"/>
              </a:buClr>
              <a:buFont typeface="Arial"/>
              <a:buChar char="»"/>
            </a:pPr>
            <a:r>
              <a:rPr lang="ru-RU" sz="1800" b="0" strike="noStrike" spc="-1">
                <a:solidFill>
                  <a:srgbClr val="000000"/>
                </a:solidFill>
                <a:latin typeface="Calibri"/>
              </a:rPr>
              <a:t>Пятый уровень</a:t>
            </a:r>
          </a:p>
        </p:txBody>
      </p:sp>
      <p:sp>
        <p:nvSpPr>
          <p:cNvPr id="84" name="PlaceHolder 3"/>
          <p:cNvSpPr>
            <a:spLocks noGrp="1"/>
          </p:cNvSpPr>
          <p:nvPr>
            <p:ph type="body"/>
          </p:nvPr>
        </p:nvSpPr>
        <p:spPr>
          <a:xfrm>
            <a:off x="4648320" y="1600200"/>
            <a:ext cx="4038120" cy="4525560"/>
          </a:xfrm>
          <a:prstGeom prst="rect">
            <a:avLst/>
          </a:prstGeom>
          <a:noFill/>
          <a:ln w="0">
            <a:noFill/>
          </a:ln>
        </p:spPr>
        <p:txBody>
          <a:bodyPr anchor="t">
            <a:noAutofit/>
          </a:bodyPr>
          <a:lstStyle/>
          <a:p>
            <a:pPr marL="343080" indent="-343080">
              <a:lnSpc>
                <a:spcPct val="100000"/>
              </a:lnSpc>
              <a:spcBef>
                <a:spcPts val="561"/>
              </a:spcBef>
              <a:buClr>
                <a:srgbClr val="000000"/>
              </a:buClr>
              <a:buFont typeface="Arial"/>
              <a:buChar char="•"/>
            </a:pPr>
            <a:r>
              <a:rPr lang="ru-RU" sz="2800" b="0" strike="noStrike" spc="-1">
                <a:solidFill>
                  <a:srgbClr val="000000"/>
                </a:solidFill>
                <a:latin typeface="Calibri"/>
              </a:rPr>
              <a:t>Образец текста</a:t>
            </a:r>
          </a:p>
          <a:p>
            <a:pPr marL="743040" lvl="1" indent="-285840">
              <a:lnSpc>
                <a:spcPct val="100000"/>
              </a:lnSpc>
              <a:spcBef>
                <a:spcPts val="479"/>
              </a:spcBef>
              <a:buClr>
                <a:srgbClr val="000000"/>
              </a:buClr>
              <a:buFont typeface="Arial"/>
              <a:buChar char="–"/>
            </a:pPr>
            <a:r>
              <a:rPr lang="ru-RU" sz="2400" b="0" strike="noStrike" spc="-1">
                <a:solidFill>
                  <a:srgbClr val="000000"/>
                </a:solidFill>
                <a:latin typeface="Calibri"/>
              </a:rPr>
              <a:t>Второй уровень</a:t>
            </a:r>
          </a:p>
          <a:p>
            <a:pPr marL="1143000" lvl="2" indent="-228600">
              <a:lnSpc>
                <a:spcPct val="100000"/>
              </a:lnSpc>
              <a:spcBef>
                <a:spcPts val="400"/>
              </a:spcBef>
              <a:buClr>
                <a:srgbClr val="000000"/>
              </a:buClr>
              <a:buFont typeface="Arial"/>
              <a:buChar char="•"/>
            </a:pPr>
            <a:r>
              <a:rPr lang="ru-RU" sz="2000" b="0" strike="noStrike" spc="-1">
                <a:solidFill>
                  <a:srgbClr val="000000"/>
                </a:solidFill>
                <a:latin typeface="Calibri"/>
              </a:rPr>
              <a:t>Третий уровень</a:t>
            </a:r>
          </a:p>
          <a:p>
            <a:pPr marL="1600200" lvl="3" indent="-228600">
              <a:lnSpc>
                <a:spcPct val="100000"/>
              </a:lnSpc>
              <a:spcBef>
                <a:spcPts val="360"/>
              </a:spcBef>
              <a:buClr>
                <a:srgbClr val="000000"/>
              </a:buClr>
              <a:buFont typeface="Arial"/>
              <a:buChar char="–"/>
            </a:pPr>
            <a:r>
              <a:rPr lang="ru-RU" sz="1800" b="0" strike="noStrike" spc="-1">
                <a:solidFill>
                  <a:srgbClr val="000000"/>
                </a:solidFill>
                <a:latin typeface="Calibri"/>
              </a:rPr>
              <a:t>Четвертый уровень</a:t>
            </a:r>
          </a:p>
          <a:p>
            <a:pPr marL="2057400" lvl="4" indent="-228600">
              <a:lnSpc>
                <a:spcPct val="100000"/>
              </a:lnSpc>
              <a:spcBef>
                <a:spcPts val="360"/>
              </a:spcBef>
              <a:buClr>
                <a:srgbClr val="000000"/>
              </a:buClr>
              <a:buFont typeface="Arial"/>
              <a:buChar char="»"/>
            </a:pPr>
            <a:r>
              <a:rPr lang="ru-RU" sz="1800" b="0" strike="noStrike" spc="-1">
                <a:solidFill>
                  <a:srgbClr val="000000"/>
                </a:solidFill>
                <a:latin typeface="Calibri"/>
              </a:rPr>
              <a:t>Пятый уровень</a:t>
            </a:r>
          </a:p>
        </p:txBody>
      </p:sp>
      <p:sp>
        <p:nvSpPr>
          <p:cNvPr id="85" name="PlaceHolder 4"/>
          <p:cNvSpPr>
            <a:spLocks noGrp="1"/>
          </p:cNvSpPr>
          <p:nvPr>
            <p:ph type="dt" idx="7"/>
          </p:nvPr>
        </p:nvSpPr>
        <p:spPr>
          <a:xfrm>
            <a:off x="457200" y="6356520"/>
            <a:ext cx="2133360" cy="364680"/>
          </a:xfrm>
          <a:prstGeom prst="rect">
            <a:avLst/>
          </a:prstGeom>
          <a:noFill/>
          <a:ln w="0">
            <a:noFill/>
          </a:ln>
        </p:spPr>
        <p:txBody>
          <a:bodyPr anchor="ctr">
            <a:noAutofit/>
          </a:bodyPr>
          <a:lstStyle>
            <a:lvl1pPr>
              <a:lnSpc>
                <a:spcPct val="100000"/>
              </a:lnSpc>
              <a:buNone/>
              <a:defRPr lang="ru-RU" sz="1200" b="0" strike="noStrike" spc="-1">
                <a:solidFill>
                  <a:srgbClr val="8B8B8B"/>
                </a:solidFill>
                <a:latin typeface="Calibri"/>
              </a:defRPr>
            </a:lvl1pPr>
          </a:lstStyle>
          <a:p>
            <a:pPr>
              <a:lnSpc>
                <a:spcPct val="100000"/>
              </a:lnSpc>
              <a:buNone/>
            </a:pPr>
            <a:r>
              <a:rPr lang="ru-RU" sz="1200" b="0" strike="noStrike" spc="-1">
                <a:solidFill>
                  <a:srgbClr val="8B8B8B"/>
                </a:solidFill>
                <a:latin typeface="Calibri"/>
              </a:rPr>
              <a:t>&lt;дата/час&gt;</a:t>
            </a:r>
            <a:endParaRPr lang="uk-UA" sz="1200" b="0" strike="noStrike" spc="-1">
              <a:latin typeface="Times New Roman"/>
            </a:endParaRPr>
          </a:p>
        </p:txBody>
      </p:sp>
      <p:sp>
        <p:nvSpPr>
          <p:cNvPr id="86" name="PlaceHolder 5"/>
          <p:cNvSpPr>
            <a:spLocks noGrp="1"/>
          </p:cNvSpPr>
          <p:nvPr>
            <p:ph type="ftr" idx="8"/>
          </p:nvPr>
        </p:nvSpPr>
        <p:spPr>
          <a:xfrm>
            <a:off x="3124080" y="6356520"/>
            <a:ext cx="2895120" cy="364680"/>
          </a:xfrm>
          <a:prstGeom prst="rect">
            <a:avLst/>
          </a:prstGeom>
          <a:noFill/>
          <a:ln w="0">
            <a:noFill/>
          </a:ln>
        </p:spPr>
        <p:txBody>
          <a:bodyPr anchor="ctr">
            <a:noAutofit/>
          </a:bodyPr>
          <a:lstStyle>
            <a:lvl1pPr algn="ctr">
              <a:buNone/>
              <a:defRPr lang="uk-UA" sz="1400" b="0" strike="noStrike" spc="-1">
                <a:latin typeface="Times New Roman"/>
              </a:defRPr>
            </a:lvl1pPr>
          </a:lstStyle>
          <a:p>
            <a:pPr algn="ctr">
              <a:buNone/>
            </a:pPr>
            <a:r>
              <a:rPr lang="uk-UA" sz="1400" b="0" strike="noStrike" spc="-1">
                <a:latin typeface="Times New Roman"/>
              </a:rPr>
              <a:t>&lt;нижній колонтитул&gt;</a:t>
            </a:r>
          </a:p>
        </p:txBody>
      </p:sp>
      <p:sp>
        <p:nvSpPr>
          <p:cNvPr id="87" name="PlaceHolder 6"/>
          <p:cNvSpPr>
            <a:spLocks noGrp="1"/>
          </p:cNvSpPr>
          <p:nvPr>
            <p:ph type="sldNum" idx="9"/>
          </p:nvPr>
        </p:nvSpPr>
        <p:spPr>
          <a:xfrm>
            <a:off x="6553080" y="6356520"/>
            <a:ext cx="2133360" cy="364680"/>
          </a:xfrm>
          <a:prstGeom prst="rect">
            <a:avLst/>
          </a:prstGeom>
          <a:noFill/>
          <a:ln w="0">
            <a:noFill/>
          </a:ln>
        </p:spPr>
        <p:txBody>
          <a:bodyPr anchor="ctr">
            <a:noAutofit/>
          </a:bodyPr>
          <a:lstStyle>
            <a:lvl1pPr algn="r">
              <a:lnSpc>
                <a:spcPct val="100000"/>
              </a:lnSpc>
              <a:buNone/>
              <a:defRPr lang="ru-RU" sz="1200" b="0" strike="noStrike" spc="-1">
                <a:solidFill>
                  <a:srgbClr val="8B8B8B"/>
                </a:solidFill>
                <a:latin typeface="Calibri"/>
              </a:defRPr>
            </a:lvl1pPr>
          </a:lstStyle>
          <a:p>
            <a:pPr algn="r">
              <a:lnSpc>
                <a:spcPct val="100000"/>
              </a:lnSpc>
              <a:buNone/>
            </a:pPr>
            <a:fld id="{A1A2C332-9762-4F3E-9201-2450E312F889}" type="slidenum">
              <a:rPr lang="ru-RU" sz="1200" b="0" strike="noStrike" spc="-1">
                <a:solidFill>
                  <a:srgbClr val="8B8B8B"/>
                </a:solidFill>
                <a:latin typeface="Calibri"/>
              </a:rPr>
              <a:pPr algn="r">
                <a:lnSpc>
                  <a:spcPct val="100000"/>
                </a:lnSpc>
                <a:buNone/>
              </a:pPr>
              <a:t>‹#›</a:t>
            </a:fld>
            <a:endParaRPr lang="uk-UA"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spd="slow">
    <p:randomBar dir="vert"/>
  </p:transition>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3.xml"/><Relationship Id="rId7" Type="http://schemas.openxmlformats.org/officeDocument/2006/relationships/image" Target="../media/image14.pn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4.xml"/><Relationship Id="rId7" Type="http://schemas.openxmlformats.org/officeDocument/2006/relationships/image" Target="../media/image15.png"/><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5.xml"/><Relationship Id="rId7" Type="http://schemas.openxmlformats.org/officeDocument/2006/relationships/image" Target="../media/image15.png"/><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Picture 2"/>
          <p:cNvPicPr/>
          <p:nvPr/>
        </p:nvPicPr>
        <p:blipFill>
          <a:blip r:embed="rId2">
            <a:extLst>
              <a:ext uri="{28A0092B-C50C-407E-A947-70E740481C1C}">
                <a14:useLocalDpi xmlns:a14="http://schemas.microsoft.com/office/drawing/2010/main" val="0"/>
              </a:ext>
            </a:extLst>
          </a:blip>
          <a:stretch>
            <a:fillRect/>
          </a:stretch>
        </p:blipFill>
        <p:spPr>
          <a:xfrm>
            <a:off x="60" y="0"/>
            <a:ext cx="9143520" cy="6857640"/>
          </a:xfrm>
          <a:prstGeom prst="rect">
            <a:avLst/>
          </a:prstGeom>
          <a:ln w="0">
            <a:noFill/>
          </a:ln>
        </p:spPr>
      </p:pic>
      <p:pic>
        <p:nvPicPr>
          <p:cNvPr id="4" name="Рисунок 3"/>
          <p:cNvPicPr>
            <a:picLocks noChangeAspect="1"/>
          </p:cNvPicPr>
          <p:nvPr/>
        </p:nvPicPr>
        <p:blipFill>
          <a:blip r:embed="rId3"/>
          <a:stretch>
            <a:fillRect/>
          </a:stretch>
        </p:blipFill>
        <p:spPr>
          <a:xfrm>
            <a:off x="60" y="0"/>
            <a:ext cx="9296355" cy="6858000"/>
          </a:xfrm>
          <a:prstGeom prst="rect">
            <a:avLst/>
          </a:prstGeom>
        </p:spPr>
      </p:pic>
      <p:sp>
        <p:nvSpPr>
          <p:cNvPr id="10" name="PlaceHolder 1"/>
          <p:cNvSpPr>
            <a:spLocks noGrp="1"/>
          </p:cNvSpPr>
          <p:nvPr>
            <p:ph type="title"/>
          </p:nvPr>
        </p:nvSpPr>
        <p:spPr>
          <a:xfrm>
            <a:off x="457200" y="2286180"/>
            <a:ext cx="8229240" cy="1142640"/>
          </a:xfrm>
          <a:prstGeom prst="rect">
            <a:avLst/>
          </a:prstGeom>
          <a:noFill/>
          <a:ln w="0">
            <a:noFill/>
          </a:ln>
        </p:spPr>
        <p:txBody>
          <a:bodyPr anchor="ctr">
            <a:noAutofit/>
          </a:bodyPr>
          <a:lstStyle/>
          <a:p>
            <a:pPr algn="ctr">
              <a:lnSpc>
                <a:spcPct val="100000"/>
              </a:lnSpc>
              <a:buNone/>
              <a:tabLst>
                <a:tab pos="0" algn="l"/>
              </a:tabLst>
            </a:pPr>
            <a:r>
              <a:rPr lang="ru-RU" sz="3600" strike="noStrike" dirty="0" err="1" smtClean="0">
                <a:ln w="0"/>
                <a:solidFill>
                  <a:schemeClr val="accent6">
                    <a:lumMod val="75000"/>
                  </a:schemeClr>
                </a:solidFill>
                <a:effectLst>
                  <a:outerShdw blurRad="38100" dist="25400" dir="5400000" algn="ctr" rotWithShape="0">
                    <a:srgbClr val="6E747A">
                      <a:alpha val="43000"/>
                    </a:srgbClr>
                  </a:outerShdw>
                </a:effectLst>
                <a:latin typeface="Times New Roman"/>
              </a:rPr>
              <a:t>Аналіз</a:t>
            </a:r>
            <a:r>
              <a:rPr lang="ru-RU" sz="3600" strike="noStrike" dirty="0" smtClean="0">
                <a:ln w="0"/>
                <a:solidFill>
                  <a:schemeClr val="accent6">
                    <a:lumMod val="75000"/>
                  </a:schemeClr>
                </a:solidFill>
                <a:effectLst>
                  <a:outerShdw blurRad="38100" dist="25400" dir="5400000" algn="ctr" rotWithShape="0">
                    <a:srgbClr val="6E747A">
                      <a:alpha val="43000"/>
                    </a:srgbClr>
                  </a:outerShdw>
                </a:effectLst>
                <a:latin typeface="Times New Roman"/>
              </a:rPr>
              <a:t> </a:t>
            </a:r>
            <a:r>
              <a:rPr dirty="0" smtClean="0">
                <a:ln w="0"/>
                <a:solidFill>
                  <a:schemeClr val="accent6">
                    <a:lumMod val="75000"/>
                  </a:schemeClr>
                </a:solidFill>
                <a:effectLst>
                  <a:outerShdw blurRad="38100" dist="25400" dir="5400000" algn="ctr" rotWithShape="0">
                    <a:srgbClr val="6E747A">
                      <a:alpha val="43000"/>
                    </a:srgbClr>
                  </a:outerShdw>
                </a:effectLst>
              </a:rPr>
              <a:t/>
            </a:r>
            <a:br>
              <a:rPr dirty="0" smtClean="0">
                <a:ln w="0"/>
                <a:solidFill>
                  <a:schemeClr val="accent6">
                    <a:lumMod val="75000"/>
                  </a:schemeClr>
                </a:solidFill>
                <a:effectLst>
                  <a:outerShdw blurRad="38100" dist="25400" dir="5400000" algn="ctr" rotWithShape="0">
                    <a:srgbClr val="6E747A">
                      <a:alpha val="43000"/>
                    </a:srgbClr>
                  </a:outerShdw>
                </a:effectLst>
              </a:rPr>
            </a:br>
            <a:r>
              <a:rPr lang="ru-RU" sz="3600" strike="noStrike" dirty="0" err="1" smtClean="0">
                <a:ln w="0"/>
                <a:solidFill>
                  <a:schemeClr val="accent6">
                    <a:lumMod val="75000"/>
                  </a:schemeClr>
                </a:solidFill>
                <a:effectLst>
                  <a:outerShdw blurRad="38100" dist="25400" dir="5400000" algn="ctr" rotWithShape="0">
                    <a:srgbClr val="6E747A">
                      <a:alpha val="43000"/>
                    </a:srgbClr>
                  </a:outerShdw>
                </a:effectLst>
                <a:latin typeface="Times New Roman"/>
              </a:rPr>
              <a:t>освітнього</a:t>
            </a:r>
            <a:r>
              <a:rPr lang="ru-RU" sz="3600" strike="noStrike" dirty="0" smtClean="0">
                <a:ln w="0"/>
                <a:solidFill>
                  <a:schemeClr val="accent6">
                    <a:lumMod val="75000"/>
                  </a:schemeClr>
                </a:solidFill>
                <a:effectLst>
                  <a:outerShdw blurRad="38100" dist="25400" dir="5400000" algn="ctr" rotWithShape="0">
                    <a:srgbClr val="6E747A">
                      <a:alpha val="43000"/>
                    </a:srgbClr>
                  </a:outerShdw>
                </a:effectLst>
                <a:latin typeface="Times New Roman"/>
              </a:rPr>
              <a:t> </a:t>
            </a:r>
            <a:r>
              <a:rPr lang="ru-RU" sz="3600" strike="noStrike" dirty="0" err="1" smtClean="0">
                <a:ln w="0"/>
                <a:solidFill>
                  <a:schemeClr val="accent6">
                    <a:lumMod val="75000"/>
                  </a:schemeClr>
                </a:solidFill>
                <a:effectLst>
                  <a:outerShdw blurRad="38100" dist="25400" dir="5400000" algn="ctr" rotWithShape="0">
                    <a:srgbClr val="6E747A">
                      <a:alpha val="43000"/>
                    </a:srgbClr>
                  </a:outerShdw>
                </a:effectLst>
                <a:latin typeface="Times New Roman"/>
              </a:rPr>
              <a:t>процесу</a:t>
            </a:r>
            <a:r>
              <a:rPr lang="ru-RU" sz="3600" strike="noStrike" dirty="0" smtClean="0">
                <a:ln w="0"/>
                <a:solidFill>
                  <a:schemeClr val="accent6">
                    <a:lumMod val="75000"/>
                  </a:schemeClr>
                </a:solidFill>
                <a:effectLst>
                  <a:outerShdw blurRad="38100" dist="25400" dir="5400000" algn="ctr" rotWithShape="0">
                    <a:srgbClr val="6E747A">
                      <a:alpha val="43000"/>
                    </a:srgbClr>
                  </a:outerShdw>
                </a:effectLst>
                <a:latin typeface="Times New Roman"/>
              </a:rPr>
              <a:t> </a:t>
            </a:r>
            <a:br>
              <a:rPr lang="ru-RU" sz="3600" strike="noStrike" dirty="0" smtClean="0">
                <a:ln w="0"/>
                <a:solidFill>
                  <a:schemeClr val="accent6">
                    <a:lumMod val="75000"/>
                  </a:schemeClr>
                </a:solidFill>
                <a:effectLst>
                  <a:outerShdw blurRad="38100" dist="25400" dir="5400000" algn="ctr" rotWithShape="0">
                    <a:srgbClr val="6E747A">
                      <a:alpha val="43000"/>
                    </a:srgbClr>
                  </a:outerShdw>
                </a:effectLst>
                <a:latin typeface="Times New Roman"/>
              </a:rPr>
            </a:br>
            <a:r>
              <a:rPr lang="ru-RU" sz="3600" strike="noStrike" dirty="0" err="1" smtClean="0">
                <a:ln w="0"/>
                <a:solidFill>
                  <a:schemeClr val="accent1"/>
                </a:solidFill>
                <a:effectLst>
                  <a:outerShdw blurRad="38100" dist="25400" dir="5400000" algn="ctr" rotWithShape="0">
                    <a:srgbClr val="6E747A">
                      <a:alpha val="43000"/>
                    </a:srgbClr>
                  </a:outerShdw>
                </a:effectLst>
                <a:latin typeface="Times New Roman"/>
              </a:rPr>
              <a:t>Дубенського</a:t>
            </a:r>
            <a:r>
              <a:rPr lang="ru-RU" sz="3600" strike="noStrike" dirty="0" smtClean="0">
                <a:ln w="0"/>
                <a:solidFill>
                  <a:schemeClr val="accent1"/>
                </a:solidFill>
                <a:effectLst>
                  <a:outerShdw blurRad="38100" dist="25400" dir="5400000" algn="ctr" rotWithShape="0">
                    <a:srgbClr val="6E747A">
                      <a:alpha val="43000"/>
                    </a:srgbClr>
                  </a:outerShdw>
                </a:effectLst>
                <a:latin typeface="Times New Roman"/>
              </a:rPr>
              <a:t> </a:t>
            </a:r>
            <a:r>
              <a:rPr lang="ru-RU" sz="3600" strike="noStrike" dirty="0" err="1" smtClean="0">
                <a:ln w="0"/>
                <a:solidFill>
                  <a:schemeClr val="accent1"/>
                </a:solidFill>
                <a:effectLst>
                  <a:outerShdw blurRad="38100" dist="25400" dir="5400000" algn="ctr" rotWithShape="0">
                    <a:srgbClr val="6E747A">
                      <a:alpha val="43000"/>
                    </a:srgbClr>
                  </a:outerShdw>
                </a:effectLst>
                <a:latin typeface="Times New Roman"/>
              </a:rPr>
              <a:t>ліцею</a:t>
            </a:r>
            <a:r>
              <a:rPr lang="ru-RU" sz="3600" strike="noStrike" dirty="0" smtClean="0">
                <a:ln w="0"/>
                <a:solidFill>
                  <a:schemeClr val="accent1"/>
                </a:solidFill>
                <a:effectLst>
                  <a:outerShdw blurRad="38100" dist="25400" dir="5400000" algn="ctr" rotWithShape="0">
                    <a:srgbClr val="6E747A">
                      <a:alpha val="43000"/>
                    </a:srgbClr>
                  </a:outerShdw>
                </a:effectLst>
                <a:latin typeface="Times New Roman"/>
              </a:rPr>
              <a:t> №2</a:t>
            </a:r>
            <a:r>
              <a:rPr dirty="0" smtClean="0">
                <a:ln w="0"/>
                <a:solidFill>
                  <a:schemeClr val="accent1"/>
                </a:solidFill>
                <a:effectLst>
                  <a:outerShdw blurRad="38100" dist="25400" dir="5400000" algn="ctr" rotWithShape="0">
                    <a:srgbClr val="6E747A">
                      <a:alpha val="43000"/>
                    </a:srgbClr>
                  </a:outerShdw>
                </a:effectLst>
              </a:rPr>
              <a:t/>
            </a:r>
            <a:br>
              <a:rPr dirty="0" smtClean="0">
                <a:ln w="0"/>
                <a:solidFill>
                  <a:schemeClr val="accent1"/>
                </a:solidFill>
                <a:effectLst>
                  <a:outerShdw blurRad="38100" dist="25400" dir="5400000" algn="ctr" rotWithShape="0">
                    <a:srgbClr val="6E747A">
                      <a:alpha val="43000"/>
                    </a:srgbClr>
                  </a:outerShdw>
                </a:effectLst>
              </a:rPr>
            </a:br>
            <a:r>
              <a:rPr lang="ru-RU" sz="3600" strike="noStrike" dirty="0" smtClean="0">
                <a:ln w="0"/>
                <a:solidFill>
                  <a:schemeClr val="accent1"/>
                </a:solidFill>
                <a:effectLst>
                  <a:outerShdw blurRad="38100" dist="25400" dir="5400000" algn="ctr" rotWithShape="0">
                    <a:srgbClr val="6E747A">
                      <a:alpha val="43000"/>
                    </a:srgbClr>
                  </a:outerShdw>
                </a:effectLst>
                <a:latin typeface="Times New Roman"/>
              </a:rPr>
              <a:t>за 2022 – 2023 </a:t>
            </a:r>
            <a:r>
              <a:rPr lang="ru-RU" sz="3600" strike="noStrike" dirty="0" err="1" smtClean="0">
                <a:ln w="0"/>
                <a:solidFill>
                  <a:schemeClr val="accent1"/>
                </a:solidFill>
                <a:effectLst>
                  <a:outerShdw blurRad="38100" dist="25400" dir="5400000" algn="ctr" rotWithShape="0">
                    <a:srgbClr val="6E747A">
                      <a:alpha val="43000"/>
                    </a:srgbClr>
                  </a:outerShdw>
                </a:effectLst>
                <a:latin typeface="Times New Roman"/>
              </a:rPr>
              <a:t>н.р</a:t>
            </a:r>
            <a:r>
              <a:rPr lang="ru-RU" sz="3600" strike="noStrike" dirty="0" smtClean="0">
                <a:ln w="0"/>
                <a:solidFill>
                  <a:schemeClr val="accent1"/>
                </a:solidFill>
                <a:effectLst>
                  <a:outerShdw blurRad="38100" dist="25400" dir="5400000" algn="ctr" rotWithShape="0">
                    <a:srgbClr val="6E747A">
                      <a:alpha val="43000"/>
                    </a:srgbClr>
                  </a:outerShdw>
                </a:effectLst>
                <a:latin typeface="Times New Roman"/>
              </a:rPr>
              <a:t>. </a:t>
            </a:r>
            <a:r>
              <a:rPr dirty="0" smtClean="0">
                <a:ln w="0"/>
                <a:solidFill>
                  <a:schemeClr val="accent1"/>
                </a:solidFill>
                <a:effectLst>
                  <a:outerShdw blurRad="38100" dist="25400" dir="5400000" algn="ctr" rotWithShape="0">
                    <a:srgbClr val="6E747A">
                      <a:alpha val="43000"/>
                    </a:srgbClr>
                  </a:outerShdw>
                </a:effectLst>
              </a:rPr>
              <a:t/>
            </a:r>
            <a:br>
              <a:rPr dirty="0" smtClean="0">
                <a:ln w="0"/>
                <a:solidFill>
                  <a:schemeClr val="accent1"/>
                </a:solidFill>
                <a:effectLst>
                  <a:outerShdw blurRad="38100" dist="25400" dir="5400000" algn="ctr" rotWithShape="0">
                    <a:srgbClr val="6E747A">
                      <a:alpha val="43000"/>
                    </a:srgbClr>
                  </a:outerShdw>
                </a:effectLst>
              </a:rPr>
            </a:br>
            <a:r>
              <a:rPr lang="ru-RU" sz="3600" strike="noStrike" dirty="0" smtClean="0">
                <a:ln w="0"/>
                <a:solidFill>
                  <a:schemeClr val="accent1"/>
                </a:solidFill>
                <a:effectLst>
                  <a:outerShdw blurRad="38100" dist="25400" dir="5400000" algn="ctr" rotWithShape="0">
                    <a:srgbClr val="6E747A">
                      <a:alpha val="43000"/>
                    </a:srgbClr>
                  </a:outerShdw>
                </a:effectLst>
                <a:latin typeface="Times New Roman"/>
              </a:rPr>
              <a:t>та </a:t>
            </a:r>
            <a:r>
              <a:rPr lang="ru-RU" sz="3600" strike="noStrike" dirty="0" err="1" smtClean="0">
                <a:ln w="0"/>
                <a:solidFill>
                  <a:schemeClr val="accent1"/>
                </a:solidFill>
                <a:effectLst>
                  <a:outerShdw blurRad="38100" dist="25400" dir="5400000" algn="ctr" rotWithShape="0">
                    <a:srgbClr val="6E747A">
                      <a:alpha val="43000"/>
                    </a:srgbClr>
                  </a:outerShdw>
                </a:effectLst>
                <a:latin typeface="Times New Roman"/>
              </a:rPr>
              <a:t>пріоритетні</a:t>
            </a:r>
            <a:r>
              <a:rPr lang="ru-RU" sz="3600" strike="noStrike" dirty="0" smtClean="0">
                <a:ln w="0"/>
                <a:solidFill>
                  <a:schemeClr val="accent1"/>
                </a:solidFill>
                <a:effectLst>
                  <a:outerShdw blurRad="38100" dist="25400" dir="5400000" algn="ctr" rotWithShape="0">
                    <a:srgbClr val="6E747A">
                      <a:alpha val="43000"/>
                    </a:srgbClr>
                  </a:outerShdw>
                </a:effectLst>
                <a:latin typeface="Times New Roman"/>
              </a:rPr>
              <a:t> напрямки </a:t>
            </a:r>
            <a:r>
              <a:rPr lang="ru-RU" sz="3600" strike="noStrike" dirty="0" err="1" smtClean="0">
                <a:ln w="0"/>
                <a:solidFill>
                  <a:schemeClr val="accent1"/>
                </a:solidFill>
                <a:effectLst>
                  <a:outerShdw blurRad="38100" dist="25400" dir="5400000" algn="ctr" rotWithShape="0">
                    <a:srgbClr val="6E747A">
                      <a:alpha val="43000"/>
                    </a:srgbClr>
                  </a:outerShdw>
                </a:effectLst>
                <a:latin typeface="Times New Roman"/>
              </a:rPr>
              <a:t>роботи</a:t>
            </a:r>
            <a:r>
              <a:rPr lang="ru-RU" sz="3600" strike="noStrike" dirty="0" smtClean="0">
                <a:ln w="0"/>
                <a:solidFill>
                  <a:schemeClr val="accent1"/>
                </a:solidFill>
                <a:effectLst>
                  <a:outerShdw blurRad="38100" dist="25400" dir="5400000" algn="ctr" rotWithShape="0">
                    <a:srgbClr val="6E747A">
                      <a:alpha val="43000"/>
                    </a:srgbClr>
                  </a:outerShdw>
                </a:effectLst>
                <a:latin typeface="Times New Roman"/>
              </a:rPr>
              <a:t> </a:t>
            </a:r>
            <a:r>
              <a:rPr dirty="0" smtClean="0">
                <a:ln w="0"/>
                <a:solidFill>
                  <a:schemeClr val="accent1"/>
                </a:solidFill>
                <a:effectLst>
                  <a:outerShdw blurRad="38100" dist="25400" dir="5400000" algn="ctr" rotWithShape="0">
                    <a:srgbClr val="6E747A">
                      <a:alpha val="43000"/>
                    </a:srgbClr>
                  </a:outerShdw>
                </a:effectLst>
              </a:rPr>
              <a:t/>
            </a:r>
            <a:br>
              <a:rPr dirty="0" smtClean="0">
                <a:ln w="0"/>
                <a:solidFill>
                  <a:schemeClr val="accent1"/>
                </a:solidFill>
                <a:effectLst>
                  <a:outerShdw blurRad="38100" dist="25400" dir="5400000" algn="ctr" rotWithShape="0">
                    <a:srgbClr val="6E747A">
                      <a:alpha val="43000"/>
                    </a:srgbClr>
                  </a:outerShdw>
                </a:effectLst>
              </a:rPr>
            </a:br>
            <a:r>
              <a:rPr lang="ru-RU" sz="3600" strike="noStrike" dirty="0" smtClean="0">
                <a:ln w="0"/>
                <a:solidFill>
                  <a:schemeClr val="accent1"/>
                </a:solidFill>
                <a:effectLst>
                  <a:outerShdw blurRad="38100" dist="25400" dir="5400000" algn="ctr" rotWithShape="0">
                    <a:srgbClr val="6E747A">
                      <a:alpha val="43000"/>
                    </a:srgbClr>
                  </a:outerShdw>
                </a:effectLst>
                <a:latin typeface="Times New Roman"/>
              </a:rPr>
              <a:t>на 2023 – 2024 </a:t>
            </a:r>
            <a:r>
              <a:rPr lang="ru-RU" sz="3600" strike="noStrike" dirty="0" err="1" smtClean="0">
                <a:ln w="0"/>
                <a:solidFill>
                  <a:schemeClr val="accent1"/>
                </a:solidFill>
                <a:effectLst>
                  <a:outerShdw blurRad="38100" dist="25400" dir="5400000" algn="ctr" rotWithShape="0">
                    <a:srgbClr val="6E747A">
                      <a:alpha val="43000"/>
                    </a:srgbClr>
                  </a:outerShdw>
                </a:effectLst>
                <a:latin typeface="Times New Roman"/>
              </a:rPr>
              <a:t>н.р</a:t>
            </a:r>
            <a:r>
              <a:rPr lang="ru-RU" sz="3600" strike="noStrike" dirty="0" smtClean="0">
                <a:ln w="0"/>
                <a:solidFill>
                  <a:schemeClr val="accent1"/>
                </a:solidFill>
                <a:effectLst>
                  <a:outerShdw blurRad="38100" dist="25400" dir="5400000" algn="ctr" rotWithShape="0">
                    <a:srgbClr val="6E747A">
                      <a:alpha val="43000"/>
                    </a:srgbClr>
                  </a:outerShdw>
                </a:effectLst>
                <a:latin typeface="Calibri"/>
              </a:rPr>
              <a:t>.</a:t>
            </a:r>
            <a:endParaRPr lang="ru-RU" sz="3600" strike="noStrike" dirty="0">
              <a:ln w="0"/>
              <a:solidFill>
                <a:schemeClr val="accent1"/>
              </a:solidFill>
              <a:effectLst>
                <a:outerShdw blurRad="38100" dist="25400" dir="5400000" algn="ctr" rotWithShape="0">
                  <a:srgbClr val="6E747A">
                    <a:alpha val="43000"/>
                  </a:srgbClr>
                </a:outerShdw>
              </a:effectLst>
              <a:latin typeface="Calibri"/>
            </a:endParaRPr>
          </a:p>
        </p:txBody>
      </p:sp>
    </p:spTree>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PlaceHolder 1"/>
          <p:cNvSpPr>
            <a:spLocks noGrp="1"/>
          </p:cNvSpPr>
          <p:nvPr>
            <p:ph/>
          </p:nvPr>
        </p:nvSpPr>
        <p:spPr>
          <a:xfrm>
            <a:off x="251640" y="692640"/>
            <a:ext cx="8229240" cy="4525560"/>
          </a:xfrm>
          <a:prstGeom prst="rect">
            <a:avLst/>
          </a:prstGeom>
          <a:noFill/>
          <a:ln w="0">
            <a:noFill/>
          </a:ln>
        </p:spPr>
        <p:txBody>
          <a:bodyPr anchor="t">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3080" indent="-343080">
              <a:lnSpc>
                <a:spcPct val="100000"/>
              </a:lnSpc>
              <a:spcBef>
                <a:spcPts val="641"/>
              </a:spcBef>
              <a:buNone/>
              <a:tabLst>
                <a:tab pos="0" algn="l"/>
              </a:tabLst>
            </a:pPr>
            <a:r>
              <a:rPr lang="ru-RU" sz="3200" b="1" strike="noStrik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rPr>
              <a:t>Батьки </a:t>
            </a:r>
            <a:r>
              <a:rPr lang="ru-RU" sz="3200" b="1" strike="noStrik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rPr>
              <a:t>прагнуть</a:t>
            </a:r>
            <a:r>
              <a:rPr lang="ru-RU" sz="3200" b="1" strike="noStrik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rPr>
              <a:t>, </a:t>
            </a:r>
            <a:r>
              <a:rPr lang="ru-RU" sz="3200" b="1" strike="noStrik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rPr>
              <a:t>щоб</a:t>
            </a:r>
            <a:r>
              <a:rPr lang="ru-RU" sz="3200" b="1" strike="noStrik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rPr>
              <a:t> </a:t>
            </a:r>
            <a:r>
              <a:rPr lang="ru-RU" sz="3200" b="1" strike="noStrik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rPr>
              <a:t>школа</a:t>
            </a:r>
          </a:p>
          <a:p>
            <a:pPr marL="343080" indent="-343080">
              <a:lnSpc>
                <a:spcPct val="100000"/>
              </a:lnSpc>
              <a:spcBef>
                <a:spcPts val="641"/>
              </a:spcBef>
              <a:buNone/>
              <a:tabLst>
                <a:tab pos="0" algn="l"/>
              </a:tabLst>
            </a:pPr>
            <a:r>
              <a:rPr lang="ru-RU" sz="3200" b="1" strike="noStrik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rPr>
              <a:t> </a:t>
            </a:r>
            <a:r>
              <a:rPr lang="ru-RU" sz="3200" b="1" strike="noStrik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rPr>
              <a:t>забезпечила</a:t>
            </a:r>
            <a:r>
              <a:rPr lang="ru-RU" sz="3200" b="1" strike="noStrik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rPr>
              <a:t>:</a:t>
            </a:r>
          </a:p>
          <a:p>
            <a:pPr>
              <a:lnSpc>
                <a:spcPct val="100000"/>
              </a:lnSpc>
              <a:spcBef>
                <a:spcPts val="641"/>
              </a:spcBef>
              <a:buNone/>
              <a:tabLst>
                <a:tab pos="0" algn="l"/>
              </a:tabLst>
            </a:pPr>
            <a:r>
              <a:rPr lang="ru-RU" sz="3200" b="1" strike="noStrik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rPr>
              <a:t> </a:t>
            </a:r>
          </a:p>
        </p:txBody>
      </p:sp>
      <p:graphicFrame>
        <p:nvGraphicFramePr>
          <p:cNvPr id="2" name="Diagram2"/>
          <p:cNvGraphicFramePr/>
          <p:nvPr>
            <p:extLst>
              <p:ext uri="{D42A27DB-BD31-4B8C-83A1-F6EECF244321}">
                <p14:modId xmlns:p14="http://schemas.microsoft.com/office/powerpoint/2010/main" val="3835756922"/>
              </p:ext>
            </p:extLst>
          </p:nvPr>
        </p:nvGraphicFramePr>
        <p:xfrm>
          <a:off x="539640" y="1340640"/>
          <a:ext cx="7619760" cy="5199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Рисунок 2"/>
          <p:cNvPicPr>
            <a:picLocks noChangeAspect="1"/>
          </p:cNvPicPr>
          <p:nvPr/>
        </p:nvPicPr>
        <p:blipFill>
          <a:blip r:embed="rId7"/>
          <a:stretch>
            <a:fillRect/>
          </a:stretch>
        </p:blipFill>
        <p:spPr>
          <a:xfrm>
            <a:off x="-444600" y="3140968"/>
            <a:ext cx="5401524" cy="3932261"/>
          </a:xfrm>
          <a:prstGeom prst="rect">
            <a:avLst/>
          </a:prstGeom>
        </p:spPr>
      </p:pic>
      <p:pic>
        <p:nvPicPr>
          <p:cNvPr id="4" name="Рисунок 3"/>
          <p:cNvPicPr>
            <a:picLocks noChangeAspect="1"/>
          </p:cNvPicPr>
          <p:nvPr/>
        </p:nvPicPr>
        <p:blipFill>
          <a:blip r:embed="rId8"/>
          <a:stretch>
            <a:fillRect/>
          </a:stretch>
        </p:blipFill>
        <p:spPr>
          <a:xfrm>
            <a:off x="5401524" y="-359589"/>
            <a:ext cx="3926164" cy="5401524"/>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297"/>
            <a:ext cx="9144793" cy="6858594"/>
          </a:xfrm>
          <a:prstGeom prst="rect">
            <a:avLst/>
          </a:prstGeom>
        </p:spPr>
      </p:pic>
      <p:sp>
        <p:nvSpPr>
          <p:cNvPr id="223" name="PlaceHolder 1"/>
          <p:cNvSpPr>
            <a:spLocks noGrp="1"/>
          </p:cNvSpPr>
          <p:nvPr>
            <p:ph type="title" idx="4294967295"/>
          </p:nvPr>
        </p:nvSpPr>
        <p:spPr>
          <a:xfrm>
            <a:off x="457200" y="620688"/>
            <a:ext cx="8229240" cy="1142640"/>
          </a:xfrm>
          <a:prstGeom prst="rect">
            <a:avLst/>
          </a:prstGeom>
          <a:noFill/>
          <a:ln w="0">
            <a:noFill/>
          </a:ln>
        </p:spPr>
        <p:txBody>
          <a:bodyPr anchor="ctr">
            <a:noAutofit/>
          </a:bodyPr>
          <a:lstStyle/>
          <a:p>
            <a:r>
              <a:rPr lang="uk-UA" sz="3600" b="1" spc="50" dirty="0" smtClean="0">
                <a:ln w="9525" cmpd="sng">
                  <a:solidFill>
                    <a:schemeClr val="accent1"/>
                  </a:solidFill>
                  <a:prstDash val="solid"/>
                </a:ln>
                <a:solidFill>
                  <a:srgbClr val="70AD47">
                    <a:tint val="1000"/>
                  </a:srgbClr>
                </a:solidFill>
                <a:effectLst>
                  <a:glow rad="38100">
                    <a:schemeClr val="accent1">
                      <a:alpha val="40000"/>
                    </a:schemeClr>
                  </a:glow>
                </a:effectLst>
              </a:rPr>
              <a:t>Наш ліцей сповідує цінності:</a:t>
            </a:r>
            <a:endParaRPr lang="ru-RU" sz="3600" b="1" strike="noStrike" spc="50" dirty="0">
              <a:ln w="9525" cmpd="sng">
                <a:solidFill>
                  <a:schemeClr val="accent1"/>
                </a:solidFill>
                <a:prstDash val="solid"/>
              </a:ln>
              <a:solidFill>
                <a:srgbClr val="70AD47">
                  <a:tint val="1000"/>
                </a:srgbClr>
              </a:solidFill>
              <a:effectLst>
                <a:glow rad="38100">
                  <a:schemeClr val="accent1">
                    <a:alpha val="40000"/>
                  </a:schemeClr>
                </a:glow>
              </a:effectLst>
              <a:latin typeface="Calibri"/>
            </a:endParaRPr>
          </a:p>
        </p:txBody>
      </p:sp>
      <p:sp>
        <p:nvSpPr>
          <p:cNvPr id="224" name="PlaceHolder 2"/>
          <p:cNvSpPr>
            <a:spLocks noGrp="1"/>
          </p:cNvSpPr>
          <p:nvPr>
            <p:ph idx="4294967295"/>
          </p:nvPr>
        </p:nvSpPr>
        <p:spPr>
          <a:xfrm>
            <a:off x="457200" y="1600200"/>
            <a:ext cx="8229240" cy="4525560"/>
          </a:xfrm>
          <a:prstGeom prst="rect">
            <a:avLst/>
          </a:prstGeom>
          <a:noFill/>
          <a:ln w="0">
            <a:noFill/>
          </a:ln>
        </p:spPr>
        <p:txBody>
          <a:bodyPr anchor="t">
            <a:noAutofit/>
          </a:bodyPr>
          <a:lstStyle/>
          <a:p>
            <a:r>
              <a:rPr lang="uk-UA" sz="2000" u="sng" dirty="0" smtClean="0">
                <a:ln w="0"/>
                <a:solidFill>
                  <a:schemeClr val="tx1"/>
                </a:solidFill>
                <a:effectLst>
                  <a:outerShdw blurRad="38100" dist="19050" dir="2700000" algn="tl" rotWithShape="0">
                    <a:schemeClr val="dk1">
                      <a:alpha val="40000"/>
                    </a:schemeClr>
                  </a:outerShdw>
                </a:effectLst>
              </a:rPr>
              <a:t>1</a:t>
            </a:r>
            <a:r>
              <a:rPr lang="uk-UA" sz="2000" u="sng" dirty="0">
                <a:ln w="0"/>
                <a:solidFill>
                  <a:schemeClr val="tx1"/>
                </a:solidFill>
                <a:effectLst>
                  <a:outerShdw blurRad="38100" dist="19050" dir="2700000" algn="tl" rotWithShape="0">
                    <a:schemeClr val="dk1">
                      <a:alpha val="40000"/>
                    </a:schemeClr>
                  </a:outerShdw>
                </a:effectLst>
              </a:rPr>
              <a:t>. Спільнота </a:t>
            </a:r>
          </a:p>
          <a:p>
            <a:r>
              <a:rPr lang="uk-UA" sz="2000" i="1" dirty="0">
                <a:ln w="0"/>
                <a:solidFill>
                  <a:schemeClr val="tx1"/>
                </a:solidFill>
                <a:effectLst>
                  <a:outerShdw blurRad="38100" dist="19050" dir="2700000" algn="tl" rotWithShape="0">
                    <a:schemeClr val="dk1">
                      <a:alpha val="40000"/>
                    </a:schemeClr>
                  </a:outerShdw>
                </a:effectLst>
              </a:rPr>
              <a:t>Ліцей - це спільнота вчителів, учнів батьків, працівників закладу, випускників і друзів, людей, які мають однакові цінності, створюють, поважають і зберігають і розвивають традиції ліцею формують простір для сучасної ефективної освіти.</a:t>
            </a:r>
          </a:p>
          <a:p>
            <a:r>
              <a:rPr lang="uk-UA" sz="2000" u="sng" dirty="0">
                <a:ln w="0"/>
                <a:solidFill>
                  <a:schemeClr val="tx1"/>
                </a:solidFill>
                <a:effectLst>
                  <a:outerShdw blurRad="38100" dist="19050" dir="2700000" algn="tl" rotWithShape="0">
                    <a:schemeClr val="dk1">
                      <a:alpha val="40000"/>
                    </a:schemeClr>
                  </a:outerShdw>
                </a:effectLst>
              </a:rPr>
              <a:t>2. Особистість </a:t>
            </a:r>
          </a:p>
          <a:p>
            <a:r>
              <a:rPr lang="uk-UA" sz="2000" i="1" dirty="0">
                <a:ln w="0"/>
                <a:solidFill>
                  <a:schemeClr val="tx1"/>
                </a:solidFill>
                <a:effectLst>
                  <a:outerShdw blurRad="38100" dist="19050" dir="2700000" algn="tl" rotWithShape="0">
                    <a:schemeClr val="dk1">
                      <a:alpha val="40000"/>
                    </a:schemeClr>
                  </a:outerShdw>
                </a:effectLst>
              </a:rPr>
              <a:t> • У нашому закладі органічно поєднують освітній і виховний процес у всіх його складових з акцентом на формуванні ключових компетенцій, необхідних успішній людині ХХІ столітті;</a:t>
            </a:r>
          </a:p>
          <a:p>
            <a:r>
              <a:rPr lang="uk-UA" sz="2000" i="1" dirty="0">
                <a:ln w="0"/>
                <a:solidFill>
                  <a:schemeClr val="tx1"/>
                </a:solidFill>
                <a:effectLst>
                  <a:outerShdw blurRad="38100" dist="19050" dir="2700000" algn="tl" rotWithShape="0">
                    <a:schemeClr val="dk1">
                      <a:alpha val="40000"/>
                    </a:schemeClr>
                  </a:outerShdw>
                </a:effectLst>
              </a:rPr>
              <a:t>• Ми докладаємо всіх зусиль, щоб кожен випускник ліцею був самодостатньою, освіченою, відповідальною, творчою </a:t>
            </a:r>
            <a:r>
              <a:rPr lang="uk-UA" sz="2000" i="1" dirty="0" err="1">
                <a:ln w="0"/>
                <a:solidFill>
                  <a:schemeClr val="tx1"/>
                </a:solidFill>
                <a:effectLst>
                  <a:outerShdw blurRad="38100" dist="19050" dir="2700000" algn="tl" rotWithShape="0">
                    <a:schemeClr val="dk1">
                      <a:alpha val="40000"/>
                    </a:schemeClr>
                  </a:outerShdw>
                </a:effectLst>
              </a:rPr>
              <a:t>особистостістю</a:t>
            </a:r>
            <a:r>
              <a:rPr lang="uk-UA" sz="2000" i="1" dirty="0">
                <a:ln w="0"/>
                <a:solidFill>
                  <a:schemeClr val="tx1"/>
                </a:solidFill>
                <a:effectLst>
                  <a:outerShdw blurRad="38100" dist="19050" dir="2700000" algn="tl" rotWithShape="0">
                    <a:schemeClr val="dk1">
                      <a:alpha val="40000"/>
                    </a:schemeClr>
                  </a:outerShdw>
                </a:effectLst>
              </a:rPr>
              <a:t>. Ми визначаємо толерантність невід'ємною рисою сучасної людини яка приймає право іншого бути іншим.</a:t>
            </a:r>
          </a:p>
          <a:p>
            <a:r>
              <a:rPr lang="uk-UA" sz="2400" dirty="0"/>
              <a:t/>
            </a:r>
            <a:br>
              <a:rPr lang="uk-UA" sz="2400" dirty="0"/>
            </a:br>
            <a:endParaRPr lang="uk-UA" sz="2400" dirty="0"/>
          </a:p>
        </p:txBody>
      </p:sp>
    </p:spTree>
    <p:extLst>
      <p:ext uri="{BB962C8B-B14F-4D97-AF65-F5344CB8AC3E}">
        <p14:creationId xmlns:p14="http://schemas.microsoft.com/office/powerpoint/2010/main" val="707682734"/>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297"/>
            <a:ext cx="9144793" cy="6858594"/>
          </a:xfrm>
          <a:prstGeom prst="rect">
            <a:avLst/>
          </a:prstGeom>
        </p:spPr>
      </p:pic>
      <p:sp>
        <p:nvSpPr>
          <p:cNvPr id="224" name="PlaceHolder 2"/>
          <p:cNvSpPr>
            <a:spLocks noGrp="1"/>
          </p:cNvSpPr>
          <p:nvPr>
            <p:ph idx="4294967295"/>
          </p:nvPr>
        </p:nvSpPr>
        <p:spPr>
          <a:xfrm>
            <a:off x="457200" y="908720"/>
            <a:ext cx="8229240" cy="4525560"/>
          </a:xfrm>
          <a:prstGeom prst="rect">
            <a:avLst/>
          </a:prstGeom>
          <a:noFill/>
          <a:ln w="0">
            <a:noFill/>
          </a:ln>
        </p:spPr>
        <p:txBody>
          <a:bodyPr anchor="t">
            <a:noAutofit/>
          </a:bodyPr>
          <a:lstStyle/>
          <a:p>
            <a:r>
              <a:rPr lang="uk-UA" u="sng" dirty="0" smtClean="0">
                <a:ln w="0"/>
                <a:solidFill>
                  <a:schemeClr val="tx1"/>
                </a:solidFill>
                <a:effectLst>
                  <a:outerShdw blurRad="38100" dist="19050" dir="2700000" algn="tl" rotWithShape="0">
                    <a:schemeClr val="dk1">
                      <a:alpha val="40000"/>
                    </a:schemeClr>
                  </a:outerShdw>
                </a:effectLst>
              </a:rPr>
              <a:t>3.Креативність  </a:t>
            </a:r>
          </a:p>
          <a:p>
            <a:r>
              <a:rPr lang="uk-UA" i="1" dirty="0" smtClean="0">
                <a:ln w="0"/>
                <a:solidFill>
                  <a:schemeClr val="tx1"/>
                </a:solidFill>
                <a:effectLst>
                  <a:outerShdw blurRad="38100" dist="19050" dir="2700000" algn="tl" rotWithShape="0">
                    <a:schemeClr val="dk1">
                      <a:alpha val="40000"/>
                    </a:schemeClr>
                  </a:outerShdw>
                </a:effectLst>
              </a:rPr>
              <a:t>Ми створюємо умови для розвитку і заохочуємо креативні ідеї та рішення, виконанні завдання нестандартними методами. Головний принцип навчання у ліцеї передбачала отримання не лише суми знань, але й набору компетенції, необхідних людині для успішної самореалізації в ХХІ столітті.</a:t>
            </a:r>
          </a:p>
          <a:p>
            <a:r>
              <a:rPr lang="uk-UA" u="sng" dirty="0" smtClean="0">
                <a:ln w="0"/>
                <a:solidFill>
                  <a:schemeClr val="tx1"/>
                </a:solidFill>
                <a:effectLst>
                  <a:outerShdw blurRad="38100" dist="19050" dir="2700000" algn="tl" rotWithShape="0">
                    <a:schemeClr val="dk1">
                      <a:alpha val="40000"/>
                    </a:schemeClr>
                  </a:outerShdw>
                </a:effectLst>
              </a:rPr>
              <a:t>4.Доброчесність </a:t>
            </a:r>
          </a:p>
          <a:p>
            <a:r>
              <a:rPr lang="uk-UA" i="1" dirty="0" smtClean="0">
                <a:ln w="0"/>
                <a:solidFill>
                  <a:schemeClr val="tx1"/>
                </a:solidFill>
                <a:effectLst>
                  <a:outerShdw blurRad="38100" dist="19050" dir="2700000" algn="tl" rotWithShape="0">
                    <a:schemeClr val="dk1">
                      <a:alpha val="40000"/>
                    </a:schemeClr>
                  </a:outerShdw>
                </a:effectLst>
              </a:rPr>
              <a:t>Ми послуговуємся принципами академічної доброчесності та естетичними правилами, що забезпечують довіру до результатів освітньої діяльності.</a:t>
            </a:r>
          </a:p>
          <a:p>
            <a:r>
              <a:rPr lang="uk-UA" u="sng" dirty="0" smtClean="0">
                <a:ln w="0"/>
                <a:solidFill>
                  <a:schemeClr val="tx1"/>
                </a:solidFill>
                <a:effectLst>
                  <a:outerShdw blurRad="38100" dist="19050" dir="2700000" algn="tl" rotWithShape="0">
                    <a:schemeClr val="dk1">
                      <a:alpha val="40000"/>
                    </a:schemeClr>
                  </a:outerShdw>
                </a:effectLst>
              </a:rPr>
              <a:t>5.Якість </a:t>
            </a:r>
          </a:p>
          <a:p>
            <a:r>
              <a:rPr lang="uk-UA" i="1" dirty="0" smtClean="0">
                <a:ln w="0"/>
                <a:solidFill>
                  <a:schemeClr val="tx1"/>
                </a:solidFill>
                <a:effectLst>
                  <a:outerShdw blurRad="38100" dist="19050" dir="2700000" algn="tl" rotWithShape="0">
                    <a:schemeClr val="dk1">
                      <a:alpha val="40000"/>
                    </a:schemeClr>
                  </a:outerShdw>
                </a:effectLst>
              </a:rPr>
              <a:t>Ми дотримуємося найвищих стандартів у освітній діяльності, визначаємо усіх учасників освітнього процесу за досягнуті результати та відданість цінностям ліцею.</a:t>
            </a:r>
          </a:p>
          <a:p>
            <a:r>
              <a:rPr lang="uk-UA" u="sng" dirty="0" smtClean="0">
                <a:ln w="0"/>
                <a:solidFill>
                  <a:schemeClr val="tx1"/>
                </a:solidFill>
                <a:effectLst>
                  <a:outerShdw blurRad="38100" dist="19050" dir="2700000" algn="tl" rotWithShape="0">
                    <a:schemeClr val="dk1">
                      <a:alpha val="40000"/>
                    </a:schemeClr>
                  </a:outerShdw>
                </a:effectLst>
              </a:rPr>
              <a:t>6. Гуманізм </a:t>
            </a:r>
          </a:p>
          <a:p>
            <a:r>
              <a:rPr lang="uk-UA" i="1" dirty="0" smtClean="0">
                <a:ln w="0"/>
                <a:solidFill>
                  <a:schemeClr val="tx1"/>
                </a:solidFill>
                <a:effectLst>
                  <a:outerShdw blurRad="38100" dist="19050" dir="2700000" algn="tl" rotWithShape="0">
                    <a:schemeClr val="dk1">
                      <a:alpha val="40000"/>
                    </a:schemeClr>
                  </a:outerShdw>
                </a:effectLst>
              </a:rPr>
              <a:t>Ліцей </a:t>
            </a:r>
            <a:r>
              <a:rPr lang="uk-UA" i="1" dirty="0" err="1" smtClean="0">
                <a:ln w="0"/>
                <a:solidFill>
                  <a:schemeClr val="tx1"/>
                </a:solidFill>
                <a:effectLst>
                  <a:outerShdw blurRad="38100" dist="19050" dir="2700000" algn="tl" rotWithShape="0">
                    <a:schemeClr val="dk1">
                      <a:alpha val="40000"/>
                    </a:schemeClr>
                  </a:outerShdw>
                </a:effectLst>
              </a:rPr>
              <a:t>свідповідує</a:t>
            </a:r>
            <a:r>
              <a:rPr lang="uk-UA" i="1" dirty="0" smtClean="0">
                <a:ln w="0"/>
                <a:solidFill>
                  <a:schemeClr val="tx1"/>
                </a:solidFill>
                <a:effectLst>
                  <a:outerShdw blurRad="38100" dist="19050" dir="2700000" algn="tl" rotWithShape="0">
                    <a:schemeClr val="dk1">
                      <a:alpha val="40000"/>
                    </a:schemeClr>
                  </a:outerShdw>
                </a:effectLst>
              </a:rPr>
              <a:t> принципи гуманізму, визнає людську гідність, права і свободи. Ми вирізняємося особливо доброзичливою атмосферою у стосунках між усіма учасниками освітнього процесу.</a:t>
            </a:r>
          </a:p>
          <a:p>
            <a:r>
              <a:rPr lang="uk-UA" sz="2400" dirty="0"/>
              <a:t/>
            </a:r>
            <a:br>
              <a:rPr lang="uk-UA" sz="2400" dirty="0"/>
            </a:br>
            <a:endParaRPr lang="uk-UA" sz="2400" dirty="0"/>
          </a:p>
        </p:txBody>
      </p:sp>
    </p:spTree>
    <p:extLst>
      <p:ext uri="{BB962C8B-B14F-4D97-AF65-F5344CB8AC3E}">
        <p14:creationId xmlns:p14="http://schemas.microsoft.com/office/powerpoint/2010/main" val="4218173526"/>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PlaceHolder 2"/>
          <p:cNvSpPr>
            <a:spLocks noGrp="1"/>
          </p:cNvSpPr>
          <p:nvPr>
            <p:ph/>
          </p:nvPr>
        </p:nvSpPr>
        <p:spPr>
          <a:xfrm>
            <a:off x="457200" y="329639"/>
            <a:ext cx="8229240" cy="504056"/>
          </a:xfrm>
          <a:prstGeom prst="rect">
            <a:avLst/>
          </a:prstGeom>
          <a:noFill/>
          <a:ln w="0">
            <a:noFill/>
          </a:ln>
        </p:spPr>
        <p:txBody>
          <a:bodyPr anchor="t">
            <a:noAutofit/>
          </a:bodyPr>
          <a:lstStyle/>
          <a:p>
            <a:r>
              <a:rPr lang="ru-RU" sz="2800" b="1" strike="noStrike" dirty="0" err="1" smtClean="0">
                <a:ln w="1905"/>
                <a:solidFill>
                  <a:srgbClr val="C00000"/>
                </a:solidFill>
                <a:effectLst>
                  <a:innerShdw blurRad="69850" dist="43180" dir="5400000">
                    <a:srgbClr val="000000">
                      <a:alpha val="65000"/>
                    </a:srgbClr>
                  </a:innerShdw>
                </a:effectLst>
                <a:latin typeface="Calibri"/>
              </a:rPr>
              <a:t>Співставлення</a:t>
            </a:r>
            <a:r>
              <a:rPr lang="ru-RU" sz="2800" b="1" strike="noStrike" dirty="0" smtClean="0">
                <a:ln w="1905"/>
                <a:solidFill>
                  <a:srgbClr val="C00000"/>
                </a:solidFill>
                <a:effectLst>
                  <a:innerShdw blurRad="69850" dist="43180" dir="5400000">
                    <a:srgbClr val="000000">
                      <a:alpha val="65000"/>
                    </a:srgbClr>
                  </a:innerShdw>
                </a:effectLst>
                <a:latin typeface="Calibri"/>
              </a:rPr>
              <a:t> </a:t>
            </a:r>
            <a:r>
              <a:rPr lang="ru-RU" sz="2800" b="1" strike="noStrike" dirty="0" err="1" smtClean="0">
                <a:ln w="1905"/>
                <a:solidFill>
                  <a:srgbClr val="C00000"/>
                </a:solidFill>
                <a:effectLst>
                  <a:innerShdw blurRad="69850" dist="43180" dir="5400000">
                    <a:srgbClr val="000000">
                      <a:alpha val="65000"/>
                    </a:srgbClr>
                  </a:innerShdw>
                </a:effectLst>
                <a:latin typeface="Calibri"/>
              </a:rPr>
              <a:t>запитів</a:t>
            </a:r>
            <a:r>
              <a:rPr lang="ru-RU" sz="2800" b="1" strike="noStrike" dirty="0" smtClean="0">
                <a:ln w="1905"/>
                <a:solidFill>
                  <a:srgbClr val="C00000"/>
                </a:solidFill>
                <a:effectLst>
                  <a:innerShdw blurRad="69850" dist="43180" dir="5400000">
                    <a:srgbClr val="000000">
                      <a:alpha val="65000"/>
                    </a:srgbClr>
                  </a:innerShdw>
                </a:effectLst>
                <a:latin typeface="Calibri"/>
              </a:rPr>
              <a:t> </a:t>
            </a:r>
            <a:r>
              <a:rPr lang="ru-RU" sz="2800" b="1" strike="noStrike" dirty="0" err="1" smtClean="0">
                <a:ln w="1905"/>
                <a:solidFill>
                  <a:srgbClr val="C00000"/>
                </a:solidFill>
                <a:effectLst>
                  <a:innerShdw blurRad="69850" dist="43180" dir="5400000">
                    <a:srgbClr val="000000">
                      <a:alpha val="65000"/>
                    </a:srgbClr>
                  </a:innerShdw>
                </a:effectLst>
                <a:latin typeface="Calibri"/>
              </a:rPr>
              <a:t>суб'єктів</a:t>
            </a:r>
            <a:endParaRPr lang="ru-RU" sz="2800" b="1" strike="noStrike" dirty="0" smtClean="0">
              <a:ln w="1905"/>
              <a:solidFill>
                <a:srgbClr val="C00000"/>
              </a:solidFill>
              <a:effectLst>
                <a:innerShdw blurRad="69850" dist="43180" dir="5400000">
                  <a:srgbClr val="000000">
                    <a:alpha val="65000"/>
                  </a:srgbClr>
                </a:innerShdw>
              </a:effectLst>
              <a:latin typeface="Calibri"/>
            </a:endParaRPr>
          </a:p>
          <a:p>
            <a:r>
              <a:rPr lang="ru-RU" sz="2800" b="1" strike="noStrike" dirty="0" smtClean="0">
                <a:ln w="1905"/>
                <a:solidFill>
                  <a:srgbClr val="C00000"/>
                </a:solidFill>
                <a:effectLst>
                  <a:innerShdw blurRad="69850" dist="43180" dir="5400000">
                    <a:srgbClr val="000000">
                      <a:alpha val="65000"/>
                    </a:srgbClr>
                  </a:innerShdw>
                </a:effectLst>
                <a:latin typeface="Calibri"/>
              </a:rPr>
              <a:t> </a:t>
            </a:r>
            <a:r>
              <a:rPr lang="ru-RU" sz="2800" b="1" strike="noStrike" dirty="0" err="1" smtClean="0">
                <a:ln w="1905"/>
                <a:solidFill>
                  <a:srgbClr val="C00000"/>
                </a:solidFill>
                <a:effectLst>
                  <a:innerShdw blurRad="69850" dist="43180" dir="5400000">
                    <a:srgbClr val="000000">
                      <a:alpha val="65000"/>
                    </a:srgbClr>
                  </a:innerShdw>
                </a:effectLst>
                <a:latin typeface="Calibri"/>
              </a:rPr>
              <a:t>освітнього</a:t>
            </a:r>
            <a:r>
              <a:rPr lang="ru-RU" sz="2800" b="1" strike="noStrike" dirty="0" smtClean="0">
                <a:ln w="1905"/>
                <a:solidFill>
                  <a:srgbClr val="C00000"/>
                </a:solidFill>
                <a:effectLst>
                  <a:innerShdw blurRad="69850" dist="43180" dir="5400000">
                    <a:srgbClr val="000000">
                      <a:alpha val="65000"/>
                    </a:srgbClr>
                  </a:innerShdw>
                </a:effectLst>
                <a:latin typeface="Calibri"/>
              </a:rPr>
              <a:t> </a:t>
            </a:r>
            <a:r>
              <a:rPr lang="ru-RU" sz="2800" b="1" strike="noStrike" dirty="0" err="1" smtClean="0">
                <a:ln w="1905"/>
                <a:solidFill>
                  <a:srgbClr val="C00000"/>
                </a:solidFill>
                <a:effectLst>
                  <a:innerShdw blurRad="69850" dist="43180" dir="5400000">
                    <a:srgbClr val="000000">
                      <a:alpha val="65000"/>
                    </a:srgbClr>
                  </a:innerShdw>
                </a:effectLst>
                <a:latin typeface="Calibri"/>
              </a:rPr>
              <a:t>процесу</a:t>
            </a:r>
            <a:endParaRPr lang="ru-RU" sz="2800" b="1" strike="noStrike" dirty="0" smtClean="0">
              <a:ln w="1905"/>
              <a:solidFill>
                <a:srgbClr val="C00000"/>
              </a:solidFill>
              <a:effectLst>
                <a:innerShdw blurRad="69850" dist="43180" dir="5400000">
                  <a:srgbClr val="000000">
                    <a:alpha val="65000"/>
                  </a:srgbClr>
                </a:innerShdw>
              </a:effectLst>
              <a:latin typeface="Calibri"/>
            </a:endParaRPr>
          </a:p>
        </p:txBody>
      </p:sp>
      <p:graphicFrame>
        <p:nvGraphicFramePr>
          <p:cNvPr id="6" name="Схема 5"/>
          <p:cNvGraphicFramePr/>
          <p:nvPr>
            <p:extLst>
              <p:ext uri="{D42A27DB-BD31-4B8C-83A1-F6EECF244321}">
                <p14:modId xmlns:p14="http://schemas.microsoft.com/office/powerpoint/2010/main" val="854660516"/>
              </p:ext>
            </p:extLst>
          </p:nvPr>
        </p:nvGraphicFramePr>
        <p:xfrm>
          <a:off x="971420" y="833695"/>
          <a:ext cx="720080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Рисунок 1"/>
          <p:cNvPicPr>
            <a:picLocks noChangeAspect="1"/>
          </p:cNvPicPr>
          <p:nvPr/>
        </p:nvPicPr>
        <p:blipFill>
          <a:blip r:embed="rId7"/>
          <a:stretch>
            <a:fillRect/>
          </a:stretch>
        </p:blipFill>
        <p:spPr>
          <a:xfrm>
            <a:off x="5445986" y="-387424"/>
            <a:ext cx="3926164" cy="5401524"/>
          </a:xfrm>
          <a:prstGeom prst="rect">
            <a:avLst/>
          </a:prstGeom>
        </p:spPr>
      </p:pic>
      <p:pic>
        <p:nvPicPr>
          <p:cNvPr id="7" name="Рисунок 6"/>
          <p:cNvPicPr>
            <a:picLocks noChangeAspect="1"/>
          </p:cNvPicPr>
          <p:nvPr/>
        </p:nvPicPr>
        <p:blipFill>
          <a:blip r:embed="rId8"/>
          <a:stretch>
            <a:fillRect/>
          </a:stretch>
        </p:blipFill>
        <p:spPr>
          <a:xfrm>
            <a:off x="-444600" y="3140968"/>
            <a:ext cx="5401524" cy="3932261"/>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Схема 6"/>
          <p:cNvGraphicFramePr/>
          <p:nvPr>
            <p:extLst>
              <p:ext uri="{D42A27DB-BD31-4B8C-83A1-F6EECF244321}">
                <p14:modId xmlns:p14="http://schemas.microsoft.com/office/powerpoint/2010/main" val="1225784755"/>
              </p:ext>
            </p:extLst>
          </p:nvPr>
        </p:nvGraphicFramePr>
        <p:xfrm>
          <a:off x="1403648" y="537199"/>
          <a:ext cx="6552728"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Рисунок 1"/>
          <p:cNvPicPr>
            <a:picLocks noChangeAspect="1"/>
          </p:cNvPicPr>
          <p:nvPr/>
        </p:nvPicPr>
        <p:blipFill>
          <a:blip r:embed="rId7"/>
          <a:stretch>
            <a:fillRect/>
          </a:stretch>
        </p:blipFill>
        <p:spPr>
          <a:xfrm>
            <a:off x="5364088" y="-387424"/>
            <a:ext cx="3926164" cy="5401524"/>
          </a:xfrm>
          <a:prstGeom prst="rect">
            <a:avLst/>
          </a:prstGeom>
        </p:spPr>
      </p:pic>
      <p:pic>
        <p:nvPicPr>
          <p:cNvPr id="3" name="Рисунок 2"/>
          <p:cNvPicPr>
            <a:picLocks noChangeAspect="1"/>
          </p:cNvPicPr>
          <p:nvPr/>
        </p:nvPicPr>
        <p:blipFill>
          <a:blip r:embed="rId8"/>
          <a:stretch>
            <a:fillRect/>
          </a:stretch>
        </p:blipFill>
        <p:spPr>
          <a:xfrm>
            <a:off x="-220960" y="3021475"/>
            <a:ext cx="5401524" cy="3932261"/>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Прямоугольник 3"/>
          <p:cNvSpPr/>
          <p:nvPr/>
        </p:nvSpPr>
        <p:spPr>
          <a:xfrm>
            <a:off x="0" y="836640"/>
            <a:ext cx="9143640" cy="518436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pic>
        <p:nvPicPr>
          <p:cNvPr id="2" name="Рисунок 1"/>
          <p:cNvPicPr>
            <a:picLocks noChangeAspect="1"/>
          </p:cNvPicPr>
          <p:nvPr/>
        </p:nvPicPr>
        <p:blipFill>
          <a:blip r:embed="rId2"/>
          <a:stretch>
            <a:fillRect/>
          </a:stretch>
        </p:blipFill>
        <p:spPr>
          <a:xfrm>
            <a:off x="5445896" y="-459432"/>
            <a:ext cx="3926164" cy="5401524"/>
          </a:xfrm>
          <a:prstGeom prst="rect">
            <a:avLst/>
          </a:prstGeom>
        </p:spPr>
      </p:pic>
      <p:graphicFrame>
        <p:nvGraphicFramePr>
          <p:cNvPr id="6" name="Содержимое 5"/>
          <p:cNvGraphicFramePr>
            <a:graphicFrameLocks noGrp="1"/>
          </p:cNvGraphicFramePr>
          <p:nvPr>
            <p:ph idx="4294967295"/>
            <p:extLst>
              <p:ext uri="{D42A27DB-BD31-4B8C-83A1-F6EECF244321}">
                <p14:modId xmlns:p14="http://schemas.microsoft.com/office/powerpoint/2010/main" val="1109205742"/>
              </p:ext>
            </p:extLst>
          </p:nvPr>
        </p:nvGraphicFramePr>
        <p:xfrm>
          <a:off x="390184" y="388230"/>
          <a:ext cx="8363272" cy="5361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Рисунок 2"/>
          <p:cNvPicPr>
            <a:picLocks noChangeAspect="1"/>
          </p:cNvPicPr>
          <p:nvPr/>
        </p:nvPicPr>
        <p:blipFill>
          <a:blip r:embed="rId8"/>
          <a:stretch>
            <a:fillRect/>
          </a:stretch>
        </p:blipFill>
        <p:spPr>
          <a:xfrm>
            <a:off x="-361732" y="3068960"/>
            <a:ext cx="5401524" cy="3932261"/>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297"/>
            <a:ext cx="9144793" cy="6858594"/>
          </a:xfrm>
          <a:prstGeom prst="rect">
            <a:avLst/>
          </a:prstGeom>
        </p:spPr>
      </p:pic>
      <p:graphicFrame>
        <p:nvGraphicFramePr>
          <p:cNvPr id="3" name="Схема 2"/>
          <p:cNvGraphicFramePr/>
          <p:nvPr>
            <p:extLst>
              <p:ext uri="{D42A27DB-BD31-4B8C-83A1-F6EECF244321}">
                <p14:modId xmlns:p14="http://schemas.microsoft.com/office/powerpoint/2010/main" val="942824698"/>
              </p:ext>
            </p:extLst>
          </p:nvPr>
        </p:nvGraphicFramePr>
        <p:xfrm>
          <a:off x="1475656" y="191683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Прямоугольник 3"/>
          <p:cNvSpPr/>
          <p:nvPr/>
        </p:nvSpPr>
        <p:spPr>
          <a:xfrm>
            <a:off x="1689607" y="908720"/>
            <a:ext cx="5804538" cy="923330"/>
          </a:xfrm>
          <a:prstGeom prst="rect">
            <a:avLst/>
          </a:prstGeom>
          <a:noFill/>
        </p:spPr>
        <p:txBody>
          <a:bodyPr wrap="none" lIns="91440" tIns="45720" rIns="91440" bIns="45720">
            <a:spAutoFit/>
          </a:bodyPr>
          <a:lstStyle/>
          <a:p>
            <a:pPr algn="ctr"/>
            <a:r>
              <a:rPr lang="uk-UA"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Запорука успіху</a:t>
            </a:r>
            <a:endParaRPr lang="ru-RU"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0"/>
            <a:ext cx="9144793" cy="6858594"/>
          </a:xfrm>
          <a:prstGeom prst="rect">
            <a:avLst/>
          </a:prstGeom>
        </p:spPr>
      </p:pic>
      <p:sp>
        <p:nvSpPr>
          <p:cNvPr id="2" name="Заголовок 1"/>
          <p:cNvSpPr>
            <a:spLocks noGrp="1"/>
          </p:cNvSpPr>
          <p:nvPr>
            <p:ph type="title"/>
          </p:nvPr>
        </p:nvSpPr>
        <p:spPr>
          <a:xfrm>
            <a:off x="1074440" y="836712"/>
            <a:ext cx="6995120" cy="1143000"/>
          </a:xfrm>
        </p:spPr>
        <p:txBody>
          <a:bodyPr>
            <a:normAutofit/>
          </a:bodyPr>
          <a:lstStyle/>
          <a:p>
            <a:r>
              <a:rPr lang="uk-UA"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ookman Old Style" pitchFamily="18" charset="0"/>
              </a:rPr>
              <a:t>Чисельний склад учнів</a:t>
            </a:r>
            <a:endParaRPr lang="uk-UA"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aphicFrame>
        <p:nvGraphicFramePr>
          <p:cNvPr id="7" name="Объект 4"/>
          <p:cNvGraphicFramePr>
            <a:graphicFrameLocks noGrp="1"/>
          </p:cNvGraphicFramePr>
          <p:nvPr>
            <p:extLst>
              <p:ext uri="{D42A27DB-BD31-4B8C-83A1-F6EECF244321}">
                <p14:modId xmlns:p14="http://schemas.microsoft.com/office/powerpoint/2010/main" val="1371601645"/>
              </p:ext>
            </p:extLst>
          </p:nvPr>
        </p:nvGraphicFramePr>
        <p:xfrm>
          <a:off x="215770" y="1772816"/>
          <a:ext cx="8712460" cy="41044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98782112"/>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26996" y="0"/>
            <a:ext cx="9296355" cy="6858000"/>
          </a:xfrm>
          <a:prstGeom prst="rect">
            <a:avLst/>
          </a:prstGeom>
        </p:spPr>
      </p:pic>
      <p:sp>
        <p:nvSpPr>
          <p:cNvPr id="199" name="PlaceHolder 1"/>
          <p:cNvSpPr>
            <a:spLocks noGrp="1"/>
          </p:cNvSpPr>
          <p:nvPr>
            <p:ph/>
          </p:nvPr>
        </p:nvSpPr>
        <p:spPr>
          <a:xfrm>
            <a:off x="2582951" y="188640"/>
            <a:ext cx="6588224" cy="4858216"/>
          </a:xfrm>
          <a:prstGeom prst="rect">
            <a:avLst/>
          </a:prstGeom>
          <a:noFill/>
          <a:ln w="0">
            <a:noFill/>
          </a:ln>
        </p:spPr>
        <p:txBody>
          <a:bodyPr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lnSpc>
                <a:spcPct val="100000"/>
              </a:lnSpc>
              <a:spcBef>
                <a:spcPts val="561"/>
              </a:spcBef>
              <a:buNone/>
              <a:tabLst>
                <a:tab pos="0" algn="l"/>
              </a:tabLst>
            </a:pPr>
            <a:r>
              <a:rPr lang="ru-RU" sz="2800" b="1" i="1" strike="noStrike"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Основна</a:t>
            </a:r>
            <a:r>
              <a:rPr lang="ru-RU" sz="2800" b="1" i="1" strike="noStrik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 </a:t>
            </a:r>
            <a:r>
              <a:rPr lang="ru-RU" sz="2800" b="1" i="1" strike="noStrike"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ідея</a:t>
            </a:r>
            <a:r>
              <a:rPr lang="ru-RU" sz="2800" b="1" i="1" strike="noStrik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 </a:t>
            </a:r>
            <a:r>
              <a:rPr lang="ru-RU" sz="2800" b="1" i="1" strike="noStrike"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сучасної</a:t>
            </a:r>
            <a:r>
              <a:rPr lang="ru-RU" sz="2800" b="1" i="1" strike="noStrik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 </a:t>
            </a:r>
            <a:r>
              <a:rPr lang="ru-RU" sz="2800" b="1" i="1" strike="noStrike"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нової</a:t>
            </a:r>
            <a:r>
              <a:rPr lang="ru-RU" sz="2800" b="1" i="1" strike="noStrik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 </a:t>
            </a:r>
            <a:r>
              <a:rPr lang="ru-RU" sz="2800" b="1" i="1" strike="noStrike"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української</a:t>
            </a:r>
            <a:r>
              <a:rPr lang="ru-RU" sz="2800" b="1" i="1" strike="noStrik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 </a:t>
            </a:r>
            <a:r>
              <a:rPr lang="ru-RU" sz="2800" b="1" i="1" strike="noStrike"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школи</a:t>
            </a:r>
            <a:r>
              <a:rPr lang="ru-RU" sz="2800" b="1" i="1" strike="noStrik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 </a:t>
            </a:r>
            <a:r>
              <a:rPr lang="ru-RU" sz="2800" b="1" i="1" strike="noStrike"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полягає</a:t>
            </a:r>
            <a:r>
              <a:rPr lang="ru-RU" sz="2800" b="1" i="1" strike="noStrik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 в тому, </a:t>
            </a:r>
            <a:r>
              <a:rPr lang="ru-RU" sz="2800" b="1" i="1" strike="noStrike"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щоб</a:t>
            </a:r>
            <a:r>
              <a:rPr lang="ru-RU" sz="2800" b="1" i="1" strike="noStrik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 перейти </a:t>
            </a:r>
            <a:r>
              <a:rPr lang="ru-RU" sz="2800" b="1" i="1" strike="noStrike"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від</a:t>
            </a:r>
            <a:r>
              <a:rPr lang="ru-RU" sz="2800" b="1" i="1" strike="noStrik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 </a:t>
            </a:r>
            <a:r>
              <a:rPr lang="ru-RU" sz="2800" b="1" i="1" strike="noStrike"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школи</a:t>
            </a:r>
            <a:r>
              <a:rPr lang="ru-RU" sz="2800" b="1" i="1" strike="noStrik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 </a:t>
            </a:r>
            <a:r>
              <a:rPr lang="ru-RU" sz="2800" b="1" i="1" strike="noStrike"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знань</a:t>
            </a:r>
            <a:r>
              <a:rPr lang="ru-RU" sz="2800" b="1" i="1" strike="noStrik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 до </a:t>
            </a:r>
            <a:r>
              <a:rPr lang="ru-RU" sz="2800" b="1" i="1" strike="noStrike"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школи</a:t>
            </a:r>
            <a:r>
              <a:rPr lang="ru-RU" sz="2800" b="1" i="1" strike="noStrik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 компетентностей, </a:t>
            </a:r>
            <a:r>
              <a:rPr lang="ru-RU" sz="2800" b="1" i="1" strike="noStrike"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які</a:t>
            </a:r>
            <a:r>
              <a:rPr lang="ru-RU" sz="2800" b="1" i="1" strike="noStrik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 </a:t>
            </a:r>
            <a:r>
              <a:rPr lang="ru-RU" sz="2800" b="1" i="1" strike="noStrike"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включають</a:t>
            </a:r>
            <a:r>
              <a:rPr lang="ru-RU" sz="2800" b="1" i="1" strike="noStrik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 </a:t>
            </a:r>
            <a:r>
              <a:rPr lang="ru-RU" sz="2800" b="1" i="1" strike="noStrike"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знання</a:t>
            </a:r>
            <a:r>
              <a:rPr lang="ru-RU" sz="2800" b="1" i="1" strike="noStrik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 </a:t>
            </a:r>
            <a:r>
              <a:rPr lang="ru-RU" sz="2800" b="1" i="1" strike="noStrike"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уміння</a:t>
            </a:r>
            <a:r>
              <a:rPr lang="ru-RU" sz="2800" b="1" i="1" strike="noStrik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 та </a:t>
            </a:r>
            <a:r>
              <a:rPr lang="ru-RU" sz="2800" b="1" i="1" strike="noStrike"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вміння</a:t>
            </a:r>
            <a:r>
              <a:rPr lang="ru-RU" sz="2800" b="1" i="1" strike="noStrik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 </a:t>
            </a:r>
            <a:r>
              <a:rPr lang="ru-RU" sz="2800" b="1" i="1" strike="noStrike"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засновані</a:t>
            </a:r>
            <a:r>
              <a:rPr lang="ru-RU" sz="2800" b="1" i="1" strike="noStrik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 на </a:t>
            </a:r>
            <a:r>
              <a:rPr lang="ru-RU" sz="2800" b="1" i="1" strike="noStrike"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ціннісних</a:t>
            </a:r>
            <a:r>
              <a:rPr lang="ru-RU" sz="2800" b="1" i="1" strike="noStrik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 платформах.</a:t>
            </a:r>
            <a:endParaRPr lang="ru-RU" sz="2800" b="1" strike="noStrik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endParaRPr>
          </a:p>
          <a:p>
            <a:pPr>
              <a:lnSpc>
                <a:spcPct val="100000"/>
              </a:lnSpc>
              <a:spcBef>
                <a:spcPts val="641"/>
              </a:spcBef>
              <a:buNone/>
              <a:tabLst>
                <a:tab pos="0" algn="l"/>
              </a:tabLst>
            </a:pPr>
            <a:endParaRPr lang="ru-RU" sz="2800" b="1" strike="noStrik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8758" y="2963362"/>
            <a:ext cx="3031595" cy="22721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9903" y="2947447"/>
            <a:ext cx="2136313" cy="16011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297"/>
            <a:ext cx="9144793" cy="6858594"/>
          </a:xfrm>
          <a:prstGeom prst="rect">
            <a:avLst/>
          </a:prstGeom>
        </p:spPr>
      </p:pic>
      <p:sp>
        <p:nvSpPr>
          <p:cNvPr id="219" name="PlaceHolder 1"/>
          <p:cNvSpPr>
            <a:spLocks noGrp="1"/>
          </p:cNvSpPr>
          <p:nvPr>
            <p:ph type="title" idx="4294967295"/>
          </p:nvPr>
        </p:nvSpPr>
        <p:spPr>
          <a:xfrm>
            <a:off x="457380" y="764704"/>
            <a:ext cx="8229240" cy="1142640"/>
          </a:xfrm>
          <a:prstGeom prst="rect">
            <a:avLst/>
          </a:prstGeom>
          <a:noFill/>
          <a:ln w="0">
            <a:noFill/>
          </a:ln>
        </p:spPr>
        <p:txBody>
          <a:bodyPr anchor="ctr">
            <a:noAutofit/>
          </a:bodyPr>
          <a:lstStyle/>
          <a:p>
            <a:pPr algn="ctr"/>
            <a:r>
              <a:rPr lang="ru-RU" sz="4000" b="1" strike="noStrike"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Система </a:t>
            </a:r>
            <a:r>
              <a:rPr lang="ru-RU" sz="4000" b="1" strike="noStrike"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оцінювання</a:t>
            </a:r>
            <a:endParaRPr lang="ru-RU" sz="4000" b="1" strike="noStrik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endParaRPr>
          </a:p>
        </p:txBody>
      </p:sp>
      <p:sp>
        <p:nvSpPr>
          <p:cNvPr id="220" name="PlaceHolder 2"/>
          <p:cNvSpPr>
            <a:spLocks noGrp="1"/>
          </p:cNvSpPr>
          <p:nvPr>
            <p:ph idx="4294967295"/>
          </p:nvPr>
        </p:nvSpPr>
        <p:spPr>
          <a:xfrm>
            <a:off x="457200" y="1600200"/>
            <a:ext cx="8229240" cy="4525560"/>
          </a:xfrm>
          <a:prstGeom prst="rect">
            <a:avLst/>
          </a:prstGeom>
          <a:noFill/>
          <a:ln w="0">
            <a:noFill/>
          </a:ln>
        </p:spPr>
        <p:txBody>
          <a:bodyPr anchor="t">
            <a:noAutofit/>
          </a:bodyPr>
          <a:lstStyle/>
          <a:p>
            <a:r>
              <a:rPr lang="ru-RU" sz="3200" b="1" u="sng" strike="noStrike" spc="-1" dirty="0" err="1" smtClean="0">
                <a:solidFill>
                  <a:srgbClr val="000000"/>
                </a:solidFill>
                <a:latin typeface="Calibri"/>
              </a:rPr>
              <a:t>Стратегічна</a:t>
            </a:r>
            <a:r>
              <a:rPr lang="ru-RU" sz="3200" b="1" u="sng" strike="noStrike" spc="-1" dirty="0" smtClean="0">
                <a:solidFill>
                  <a:srgbClr val="000000"/>
                </a:solidFill>
                <a:latin typeface="Calibri"/>
              </a:rPr>
              <a:t> </a:t>
            </a:r>
            <a:r>
              <a:rPr lang="ru-RU" sz="3200" b="1" u="sng" strike="noStrike" spc="-1" dirty="0" err="1" smtClean="0">
                <a:solidFill>
                  <a:srgbClr val="000000"/>
                </a:solidFill>
                <a:latin typeface="Calibri"/>
              </a:rPr>
              <a:t>ціль</a:t>
            </a:r>
            <a:r>
              <a:rPr lang="ru-RU" sz="3200" b="1" u="sng" strike="noStrike" spc="-1" dirty="0" smtClean="0">
                <a:solidFill>
                  <a:srgbClr val="000000"/>
                </a:solidFill>
                <a:latin typeface="Calibri"/>
              </a:rPr>
              <a:t>: </a:t>
            </a:r>
            <a:r>
              <a:rPr lang="ru-RU" sz="3200" b="0" strike="noStrike" spc="-1" dirty="0" err="1" smtClean="0">
                <a:solidFill>
                  <a:srgbClr val="000000"/>
                </a:solidFill>
                <a:latin typeface="Calibri"/>
              </a:rPr>
              <a:t>справедливе</a:t>
            </a:r>
            <a:r>
              <a:rPr lang="ru-RU" sz="3200" b="0" strike="noStrike" spc="-1" dirty="0" smtClean="0">
                <a:solidFill>
                  <a:srgbClr val="000000"/>
                </a:solidFill>
                <a:latin typeface="Calibri"/>
              </a:rPr>
              <a:t> та </a:t>
            </a:r>
            <a:r>
              <a:rPr lang="ru-RU" sz="3200" b="0" strike="noStrike" spc="-1" dirty="0" err="1" smtClean="0">
                <a:solidFill>
                  <a:srgbClr val="000000"/>
                </a:solidFill>
                <a:latin typeface="Calibri"/>
              </a:rPr>
              <a:t>об'єктивне</a:t>
            </a:r>
            <a:r>
              <a:rPr lang="ru-RU" sz="3200" b="0" strike="noStrike" spc="-1" dirty="0" smtClean="0">
                <a:solidFill>
                  <a:srgbClr val="000000"/>
                </a:solidFill>
                <a:latin typeface="Calibri"/>
              </a:rPr>
              <a:t> </a:t>
            </a:r>
            <a:r>
              <a:rPr lang="ru-RU" sz="3200" b="0" strike="noStrike" spc="-1" dirty="0" err="1" smtClean="0">
                <a:solidFill>
                  <a:srgbClr val="000000"/>
                </a:solidFill>
                <a:latin typeface="Calibri"/>
              </a:rPr>
              <a:t>оцінювання</a:t>
            </a:r>
            <a:r>
              <a:rPr lang="ru-RU" sz="3200" b="0" strike="noStrike" spc="-1" dirty="0" smtClean="0">
                <a:solidFill>
                  <a:srgbClr val="000000"/>
                </a:solidFill>
                <a:latin typeface="Calibri"/>
              </a:rPr>
              <a:t> </a:t>
            </a:r>
          </a:p>
          <a:p>
            <a:pPr>
              <a:buFont typeface="Arial" pitchFamily="34" charset="0"/>
              <a:buChar char="•"/>
            </a:pPr>
            <a:r>
              <a:rPr lang="ru-RU" sz="2800" b="0" strike="noStrike" spc="-1" dirty="0" err="1" smtClean="0">
                <a:solidFill>
                  <a:srgbClr val="000000"/>
                </a:solidFill>
                <a:latin typeface="Calibri"/>
              </a:rPr>
              <a:t>електронна</a:t>
            </a:r>
            <a:r>
              <a:rPr lang="ru-RU" sz="2800" b="0" strike="noStrike" spc="-1" dirty="0" smtClean="0">
                <a:solidFill>
                  <a:srgbClr val="000000"/>
                </a:solidFill>
                <a:latin typeface="Calibri"/>
              </a:rPr>
              <a:t> платформа «</a:t>
            </a:r>
            <a:r>
              <a:rPr lang="ru-RU" sz="2800" spc="-1" dirty="0" err="1" smtClean="0">
                <a:solidFill>
                  <a:srgbClr val="000000"/>
                </a:solidFill>
                <a:latin typeface="Calibri"/>
              </a:rPr>
              <a:t>Є</a:t>
            </a:r>
            <a:r>
              <a:rPr lang="ru-RU" sz="2800" b="0" strike="noStrike" spc="-1" dirty="0" err="1" smtClean="0">
                <a:solidFill>
                  <a:srgbClr val="000000"/>
                </a:solidFill>
                <a:latin typeface="Calibri"/>
              </a:rPr>
              <a:t>дина</a:t>
            </a:r>
            <a:r>
              <a:rPr lang="ru-RU" sz="2800" b="0" strike="noStrike" spc="-1" dirty="0" smtClean="0">
                <a:solidFill>
                  <a:srgbClr val="000000"/>
                </a:solidFill>
                <a:latin typeface="Calibri"/>
              </a:rPr>
              <a:t> школа»</a:t>
            </a:r>
          </a:p>
          <a:p>
            <a:pPr>
              <a:buFont typeface="Arial" pitchFamily="34" charset="0"/>
              <a:buChar char="•"/>
            </a:pPr>
            <a:r>
              <a:rPr lang="uk-UA" sz="2800" spc="-1" dirty="0" smtClean="0">
                <a:solidFill>
                  <a:srgbClr val="000000"/>
                </a:solidFill>
                <a:latin typeface="Calibri"/>
              </a:rPr>
              <a:t>інформаційна прозорість</a:t>
            </a:r>
            <a:endParaRPr lang="ru-RU" sz="2800" b="0" strike="noStrike" spc="-1" dirty="0" smtClean="0">
              <a:solidFill>
                <a:srgbClr val="000000"/>
              </a:solidFill>
              <a:latin typeface="Calibri"/>
            </a:endParaRPr>
          </a:p>
          <a:p>
            <a:pPr>
              <a:buFont typeface="Arial" pitchFamily="34" charset="0"/>
              <a:buChar char="•"/>
            </a:pPr>
            <a:r>
              <a:rPr lang="ru-RU" sz="2800" b="0" strike="noStrike" spc="-1" dirty="0" err="1" smtClean="0">
                <a:solidFill>
                  <a:srgbClr val="000000"/>
                </a:solidFill>
                <a:latin typeface="Calibri"/>
              </a:rPr>
              <a:t>компетентнісний</a:t>
            </a:r>
            <a:r>
              <a:rPr lang="ru-RU" sz="2800" b="0" strike="noStrike" spc="-1" dirty="0" smtClean="0">
                <a:solidFill>
                  <a:srgbClr val="000000"/>
                </a:solidFill>
                <a:latin typeface="Calibri"/>
              </a:rPr>
              <a:t> </a:t>
            </a:r>
            <a:r>
              <a:rPr lang="ru-RU" sz="2800" b="0" strike="noStrike" spc="-1" dirty="0" err="1" smtClean="0">
                <a:solidFill>
                  <a:srgbClr val="000000"/>
                </a:solidFill>
                <a:latin typeface="Calibri"/>
              </a:rPr>
              <a:t>підхід</a:t>
            </a:r>
            <a:r>
              <a:rPr lang="ru-RU" sz="2800" b="0" strike="noStrike" spc="-1" dirty="0" smtClean="0">
                <a:solidFill>
                  <a:srgbClr val="000000"/>
                </a:solidFill>
                <a:latin typeface="Calibri"/>
              </a:rPr>
              <a:t> у </a:t>
            </a:r>
            <a:r>
              <a:rPr lang="ru-RU" sz="2800" b="0" strike="noStrike" spc="-1" dirty="0" err="1" smtClean="0">
                <a:solidFill>
                  <a:srgbClr val="000000"/>
                </a:solidFill>
                <a:latin typeface="Calibri"/>
              </a:rPr>
              <a:t>системі</a:t>
            </a:r>
            <a:r>
              <a:rPr lang="ru-RU" sz="2800" b="0" strike="noStrike" spc="-1" dirty="0" smtClean="0">
                <a:solidFill>
                  <a:srgbClr val="000000"/>
                </a:solidFill>
                <a:latin typeface="Calibri"/>
              </a:rPr>
              <a:t> </a:t>
            </a:r>
            <a:r>
              <a:rPr lang="ru-RU" sz="2800" b="0" strike="noStrike" spc="-1" dirty="0" err="1" smtClean="0">
                <a:solidFill>
                  <a:srgbClr val="000000"/>
                </a:solidFill>
                <a:latin typeface="Calibri"/>
              </a:rPr>
              <a:t>оцінювання</a:t>
            </a:r>
            <a:endParaRPr lang="ru-RU" sz="2800" b="0" strike="noStrike" spc="-1" dirty="0" smtClean="0">
              <a:solidFill>
                <a:srgbClr val="000000"/>
              </a:solidFill>
              <a:latin typeface="Calibri"/>
            </a:endParaRPr>
          </a:p>
          <a:p>
            <a:pPr>
              <a:buFont typeface="Arial" pitchFamily="34" charset="0"/>
              <a:buChar char="•"/>
            </a:pPr>
            <a:r>
              <a:rPr lang="ru-RU" sz="2800" b="0" strike="noStrike" spc="-1" dirty="0" smtClean="0">
                <a:solidFill>
                  <a:srgbClr val="000000"/>
                </a:solidFill>
                <a:latin typeface="Calibri"/>
              </a:rPr>
              <a:t> </a:t>
            </a:r>
            <a:r>
              <a:rPr lang="ru-RU" sz="2800" b="0" strike="noStrike" spc="-1" dirty="0" err="1" smtClean="0">
                <a:solidFill>
                  <a:srgbClr val="000000"/>
                </a:solidFill>
                <a:latin typeface="Calibri"/>
              </a:rPr>
              <a:t>залучення</a:t>
            </a:r>
            <a:r>
              <a:rPr lang="ru-RU" sz="2800" b="0" strike="noStrike" spc="-1" dirty="0" smtClean="0">
                <a:solidFill>
                  <a:srgbClr val="000000"/>
                </a:solidFill>
                <a:latin typeface="Calibri"/>
              </a:rPr>
              <a:t> </a:t>
            </a:r>
            <a:r>
              <a:rPr lang="ru-RU" sz="2800" b="0" strike="noStrike" spc="-1" dirty="0" err="1" smtClean="0">
                <a:solidFill>
                  <a:srgbClr val="000000"/>
                </a:solidFill>
                <a:latin typeface="Calibri"/>
              </a:rPr>
              <a:t>учнів</a:t>
            </a:r>
            <a:r>
              <a:rPr lang="ru-RU" sz="2800" b="0" strike="noStrike" spc="-1" dirty="0" smtClean="0">
                <a:solidFill>
                  <a:srgbClr val="000000"/>
                </a:solidFill>
                <a:latin typeface="Calibri"/>
              </a:rPr>
              <a:t> до </a:t>
            </a:r>
            <a:r>
              <a:rPr lang="ru-RU" sz="2800" b="0" strike="noStrike" spc="-1" dirty="0" err="1" smtClean="0">
                <a:solidFill>
                  <a:srgbClr val="000000"/>
                </a:solidFill>
                <a:latin typeface="Calibri"/>
              </a:rPr>
              <a:t>розроблення</a:t>
            </a:r>
            <a:r>
              <a:rPr lang="ru-RU" sz="2800" b="0" strike="noStrike" spc="-1" dirty="0" smtClean="0">
                <a:solidFill>
                  <a:srgbClr val="000000"/>
                </a:solidFill>
                <a:latin typeface="Calibri"/>
              </a:rPr>
              <a:t> </a:t>
            </a:r>
            <a:r>
              <a:rPr lang="ru-RU" sz="2800" b="0" strike="noStrike" spc="-1" dirty="0" err="1" smtClean="0">
                <a:solidFill>
                  <a:srgbClr val="000000"/>
                </a:solidFill>
                <a:latin typeface="Calibri"/>
              </a:rPr>
              <a:t>критеріїв</a:t>
            </a:r>
            <a:r>
              <a:rPr lang="ru-RU" sz="2800" b="0" strike="noStrike" spc="-1" dirty="0" smtClean="0">
                <a:solidFill>
                  <a:srgbClr val="000000"/>
                </a:solidFill>
                <a:latin typeface="Calibri"/>
              </a:rPr>
              <a:t> </a:t>
            </a:r>
            <a:r>
              <a:rPr lang="ru-RU" sz="2800" b="0" strike="noStrike" spc="-1" dirty="0" err="1" smtClean="0">
                <a:solidFill>
                  <a:srgbClr val="000000"/>
                </a:solidFill>
                <a:latin typeface="Calibri"/>
              </a:rPr>
              <a:t>оцінювання</a:t>
            </a:r>
            <a:endParaRPr lang="ru-RU" sz="2800" b="0" strike="noStrike" spc="-1" dirty="0" smtClean="0">
              <a:solidFill>
                <a:srgbClr val="000000"/>
              </a:solidFill>
              <a:latin typeface="Calibri"/>
            </a:endParaRPr>
          </a:p>
          <a:p>
            <a:pPr>
              <a:buFont typeface="Arial" pitchFamily="34" charset="0"/>
              <a:buChar char="•"/>
            </a:pPr>
            <a:r>
              <a:rPr lang="ru-RU" sz="2800" b="0" strike="noStrike" spc="-1" dirty="0" err="1" smtClean="0">
                <a:solidFill>
                  <a:srgbClr val="000000"/>
                </a:solidFill>
                <a:latin typeface="Calibri"/>
              </a:rPr>
              <a:t>ознайомлення</a:t>
            </a:r>
            <a:r>
              <a:rPr lang="ru-RU" sz="2800" b="0" strike="noStrike" spc="-1" dirty="0" smtClean="0">
                <a:solidFill>
                  <a:srgbClr val="000000"/>
                </a:solidFill>
                <a:latin typeface="Calibri"/>
              </a:rPr>
              <a:t> </a:t>
            </a:r>
            <a:r>
              <a:rPr lang="ru-RU" sz="2800" b="0" strike="noStrike" spc="-1" dirty="0" err="1" smtClean="0">
                <a:solidFill>
                  <a:srgbClr val="000000"/>
                </a:solidFill>
                <a:latin typeface="Calibri"/>
              </a:rPr>
              <a:t>з</a:t>
            </a:r>
            <a:r>
              <a:rPr lang="ru-RU" sz="2800" b="0" strike="noStrike" spc="-1" dirty="0" smtClean="0">
                <a:solidFill>
                  <a:srgbClr val="000000"/>
                </a:solidFill>
                <a:latin typeface="Calibri"/>
              </a:rPr>
              <a:t> </a:t>
            </a:r>
            <a:r>
              <a:rPr lang="ru-RU" sz="2800" b="0" strike="noStrike" spc="-1" dirty="0" err="1" smtClean="0">
                <a:solidFill>
                  <a:srgbClr val="000000"/>
                </a:solidFill>
                <a:latin typeface="Calibri"/>
              </a:rPr>
              <a:t>критеріями</a:t>
            </a:r>
            <a:r>
              <a:rPr lang="ru-RU" sz="2800" b="0" strike="noStrike" spc="-1" dirty="0" smtClean="0">
                <a:solidFill>
                  <a:srgbClr val="000000"/>
                </a:solidFill>
                <a:latin typeface="Calibri"/>
              </a:rPr>
              <a:t> </a:t>
            </a:r>
            <a:r>
              <a:rPr lang="ru-RU" sz="2800" b="0" strike="noStrike" spc="-1" dirty="0" err="1" smtClean="0">
                <a:solidFill>
                  <a:srgbClr val="000000"/>
                </a:solidFill>
                <a:latin typeface="Calibri"/>
              </a:rPr>
              <a:t>оцінювання</a:t>
            </a:r>
            <a:r>
              <a:rPr lang="ru-RU" sz="2800" b="0" strike="noStrike" spc="-1" dirty="0" smtClean="0">
                <a:solidFill>
                  <a:srgbClr val="000000"/>
                </a:solidFill>
                <a:latin typeface="Calibri"/>
              </a:rPr>
              <a:t> допускала </a:t>
            </a:r>
            <a:r>
              <a:rPr lang="ru-RU" sz="2800" b="0" strike="noStrike" spc="-1" dirty="0" err="1" smtClean="0">
                <a:solidFill>
                  <a:srgbClr val="000000"/>
                </a:solidFill>
                <a:latin typeface="Calibri"/>
              </a:rPr>
              <a:t>навчального</a:t>
            </a:r>
            <a:r>
              <a:rPr lang="ru-RU" sz="2800" b="0" strike="noStrike" spc="-1" dirty="0" smtClean="0">
                <a:solidFill>
                  <a:srgbClr val="000000"/>
                </a:solidFill>
                <a:latin typeface="Calibri"/>
              </a:rPr>
              <a:t> року</a:t>
            </a:r>
          </a:p>
          <a:p>
            <a:pPr>
              <a:buFont typeface="Arial" pitchFamily="34" charset="0"/>
              <a:buChar char="•"/>
            </a:pPr>
            <a:r>
              <a:rPr lang="ru-RU" sz="2800" spc="-1" dirty="0" err="1" smtClean="0">
                <a:solidFill>
                  <a:srgbClr val="000000"/>
                </a:solidFill>
                <a:latin typeface="Calibri"/>
              </a:rPr>
              <a:t>моніторингові</a:t>
            </a:r>
            <a:r>
              <a:rPr lang="ru-RU" sz="2800" b="0" strike="noStrike" spc="-1" dirty="0" smtClean="0">
                <a:solidFill>
                  <a:srgbClr val="000000"/>
                </a:solidFill>
                <a:latin typeface="Calibri"/>
              </a:rPr>
              <a:t> </a:t>
            </a:r>
            <a:r>
              <a:rPr lang="ru-RU" sz="2800" b="0" strike="noStrike" spc="-1" dirty="0" err="1" smtClean="0">
                <a:solidFill>
                  <a:srgbClr val="000000"/>
                </a:solidFill>
                <a:latin typeface="Calibri"/>
              </a:rPr>
              <a:t>дослідження</a:t>
            </a:r>
            <a:endParaRPr lang="ru-RU" sz="2800" b="0" strike="noStrike" spc="-1" dirty="0">
              <a:solidFill>
                <a:srgbClr val="000000"/>
              </a:solidFill>
              <a:latin typeface="Calibri"/>
            </a:endParaRPr>
          </a:p>
        </p:txBody>
      </p:sp>
    </p:spTree>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2"/>
          <p:cNvPicPr/>
          <p:nvPr/>
        </p:nvPicPr>
        <p:blipFill>
          <a:blip r:embed="rId2">
            <a:extLst>
              <a:ext uri="{28A0092B-C50C-407E-A947-70E740481C1C}">
                <a14:useLocalDpi xmlns:a14="http://schemas.microsoft.com/office/drawing/2010/main" val="0"/>
              </a:ext>
            </a:extLst>
          </a:blip>
          <a:stretch>
            <a:fillRect/>
          </a:stretch>
        </p:blipFill>
        <p:spPr>
          <a:xfrm>
            <a:off x="480" y="-19535"/>
            <a:ext cx="9143520" cy="6857640"/>
          </a:xfrm>
          <a:prstGeom prst="rect">
            <a:avLst/>
          </a:prstGeom>
          <a:ln w="0">
            <a:noFill/>
          </a:ln>
        </p:spPr>
      </p:pic>
      <p:sp>
        <p:nvSpPr>
          <p:cNvPr id="170" name="PlaceHolder 1"/>
          <p:cNvSpPr>
            <a:spLocks noGrp="1"/>
          </p:cNvSpPr>
          <p:nvPr>
            <p:ph/>
          </p:nvPr>
        </p:nvSpPr>
        <p:spPr>
          <a:xfrm>
            <a:off x="360000" y="1054440"/>
            <a:ext cx="8229240" cy="4525560"/>
          </a:xfrm>
          <a:prstGeom prst="rect">
            <a:avLst/>
          </a:prstGeom>
          <a:noFill/>
          <a:ln w="0">
            <a:noFill/>
          </a:ln>
        </p:spPr>
        <p:txBody>
          <a:bodyPr anchor="t">
            <a:noAutofit/>
          </a:bodyPr>
          <a:lstStyle/>
          <a:p>
            <a:pPr marL="432000" indent="-324000" algn="ctr">
              <a:lnSpc>
                <a:spcPct val="100000"/>
              </a:lnSpc>
              <a:buClr>
                <a:srgbClr val="000000"/>
              </a:buClr>
              <a:buSzPct val="45000"/>
            </a:pPr>
            <a:r>
              <a:rPr lang="uk-UA" sz="2400" b="1" strike="noStrike" spc="50" dirty="0" err="1">
                <a:ln w="9525" cmpd="sng">
                  <a:solidFill>
                    <a:schemeClr val="accent1"/>
                  </a:solidFill>
                  <a:prstDash val="solid"/>
                </a:ln>
                <a:solidFill>
                  <a:srgbClr val="70AD47">
                    <a:tint val="1000"/>
                  </a:srgbClr>
                </a:solidFill>
                <a:effectLst>
                  <a:glow rad="38100">
                    <a:schemeClr val="accent1">
                      <a:alpha val="40000"/>
                    </a:schemeClr>
                  </a:glow>
                </a:effectLst>
                <a:latin typeface="Bookman Old Style"/>
              </a:rPr>
              <a:t>Дубенський</a:t>
            </a:r>
            <a:r>
              <a:rPr lang="uk-UA" sz="2400" b="1" strike="noStrike" spc="50" dirty="0">
                <a:ln w="9525" cmpd="sng">
                  <a:solidFill>
                    <a:schemeClr val="accent1"/>
                  </a:solidFill>
                  <a:prstDash val="solid"/>
                </a:ln>
                <a:solidFill>
                  <a:srgbClr val="70AD47">
                    <a:tint val="1000"/>
                  </a:srgbClr>
                </a:solidFill>
                <a:effectLst>
                  <a:glow rad="38100">
                    <a:schemeClr val="accent1">
                      <a:alpha val="40000"/>
                    </a:schemeClr>
                  </a:glow>
                </a:effectLst>
                <a:latin typeface="Bookman Old Style"/>
              </a:rPr>
              <a:t> </a:t>
            </a:r>
            <a:r>
              <a:rPr lang="uk-UA" sz="2400" b="1" strike="noStrike"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Bookman Old Style"/>
              </a:rPr>
              <a:t>ліцей №2- </a:t>
            </a:r>
            <a:r>
              <a:rPr lang="uk-UA" sz="2400" b="1" strike="noStrike" spc="50" dirty="0">
                <a:ln w="9525" cmpd="sng">
                  <a:solidFill>
                    <a:schemeClr val="accent1"/>
                  </a:solidFill>
                  <a:prstDash val="solid"/>
                </a:ln>
                <a:solidFill>
                  <a:srgbClr val="70AD47">
                    <a:tint val="1000"/>
                  </a:srgbClr>
                </a:solidFill>
                <a:effectLst>
                  <a:glow rad="38100">
                    <a:schemeClr val="accent1">
                      <a:alpha val="40000"/>
                    </a:schemeClr>
                  </a:glow>
                </a:effectLst>
                <a:latin typeface="Bookman Old Style"/>
              </a:rPr>
              <a:t>це заклад комунальної власності територіальної громади міста Дубна Рівненської області</a:t>
            </a:r>
            <a:endParaRPr lang="ru-RU" sz="2400" b="1" strike="noStrike" spc="50" dirty="0">
              <a:ln w="9525" cmpd="sng">
                <a:solidFill>
                  <a:schemeClr val="accent1"/>
                </a:solidFill>
                <a:prstDash val="solid"/>
              </a:ln>
              <a:solidFill>
                <a:srgbClr val="70AD47">
                  <a:tint val="1000"/>
                </a:srgbClr>
              </a:solidFill>
              <a:effectLst>
                <a:glow rad="38100">
                  <a:schemeClr val="accent1">
                    <a:alpha val="40000"/>
                  </a:schemeClr>
                </a:glow>
              </a:effectLst>
              <a:latin typeface="Calibri"/>
            </a:endParaRPr>
          </a:p>
        </p:txBody>
      </p:sp>
      <p:pic>
        <p:nvPicPr>
          <p:cNvPr id="171" name="Picture 1"/>
          <p:cNvPicPr/>
          <p:nvPr/>
        </p:nvPicPr>
        <p:blipFill>
          <a:blip r:embed="rId3" cstate="print"/>
          <a:stretch/>
        </p:blipFill>
        <p:spPr>
          <a:xfrm>
            <a:off x="3898068" y="2348880"/>
            <a:ext cx="4968552" cy="4968552"/>
          </a:xfrm>
          <a:prstGeom prst="rect">
            <a:avLst/>
          </a:prstGeom>
          <a:ln w="0">
            <a:noFill/>
          </a:ln>
        </p:spPr>
      </p:pic>
    </p:spTree>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stretch>
            <a:fillRect/>
          </a:stretch>
        </p:blipFill>
        <p:spPr>
          <a:xfrm>
            <a:off x="-397" y="-297"/>
            <a:ext cx="9144793" cy="6858594"/>
          </a:xfrm>
          <a:prstGeom prst="rect">
            <a:avLst/>
          </a:prstGeom>
        </p:spPr>
      </p:pic>
      <p:sp>
        <p:nvSpPr>
          <p:cNvPr id="8" name="PlaceHolder 2"/>
          <p:cNvSpPr txBox="1">
            <a:spLocks/>
          </p:cNvSpPr>
          <p:nvPr/>
        </p:nvSpPr>
        <p:spPr>
          <a:xfrm>
            <a:off x="354449" y="81120"/>
            <a:ext cx="8435100" cy="4525560"/>
          </a:xfrm>
          <a:prstGeom prst="rect">
            <a:avLst/>
          </a:prstGeom>
          <a:noFill/>
          <a:ln w="0">
            <a:noFill/>
          </a:ln>
        </p:spPr>
        <p:txBody>
          <a:bodyPr anchor="t">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uk-UA" sz="2800" i="0" u="none" strike="noStrike" kern="0" normalizeH="0" baseline="0" noProof="0" dirty="0" smtClean="0">
                <a:ln w="0"/>
                <a:effectLst>
                  <a:outerShdw blurRad="38100" dist="19050" dir="2700000" algn="tl" rotWithShape="0">
                    <a:schemeClr val="dk1">
                      <a:alpha val="40000"/>
                    </a:schemeClr>
                  </a:outerShdw>
                </a:effectLst>
                <a:uLnTx/>
                <a:uFillTx/>
              </a:rPr>
              <a:t>З 97 учнів, які здобули високий рівень навченості</a:t>
            </a:r>
            <a:r>
              <a:rPr kumimoji="0" lang="uk-UA" sz="2800" i="0" u="none" strike="noStrike" kern="0" normalizeH="0" noProof="0" dirty="0" smtClean="0">
                <a:ln w="0"/>
                <a:effectLst>
                  <a:outerShdw blurRad="38100" dist="19050" dir="2700000" algn="tl" rotWithShape="0">
                    <a:schemeClr val="dk1">
                      <a:alpha val="40000"/>
                    </a:schemeClr>
                  </a:outerShdw>
                </a:effectLst>
                <a:uLnTx/>
                <a:uFillTx/>
              </a:rPr>
              <a:t> </a:t>
            </a:r>
            <a:r>
              <a:rPr kumimoji="0" lang="uk-UA" sz="2800" i="0" u="none" strike="noStrike" kern="0" normalizeH="0" baseline="0" noProof="0" dirty="0" smtClean="0">
                <a:ln w="0"/>
                <a:effectLst>
                  <a:outerShdw blurRad="38100" dist="19050" dir="2700000" algn="tl" rotWithShape="0">
                    <a:schemeClr val="dk1">
                      <a:alpha val="40000"/>
                    </a:schemeClr>
                  </a:outerShdw>
                </a:effectLst>
                <a:uLnTx/>
                <a:uFillTx/>
              </a:rPr>
              <a:t> 56 нагороджені Похвальними листами «За високі досягнення у навчанні»</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uk-UA" sz="2800" i="0" u="none" strike="noStrike" kern="0" normalizeH="0" baseline="0" noProof="0" dirty="0" smtClean="0">
                <a:ln w="0"/>
                <a:effectLst>
                  <a:outerShdw blurRad="38100" dist="19050" dir="2700000" algn="tl" rotWithShape="0">
                    <a:schemeClr val="dk1">
                      <a:alpha val="40000"/>
                    </a:schemeClr>
                  </a:outerShdw>
                </a:effectLst>
                <a:uLnTx/>
                <a:uFillTx/>
              </a:rPr>
              <a:t>	Із</a:t>
            </a:r>
            <a:r>
              <a:rPr kumimoji="0" lang="uk-UA" sz="2800" i="0" u="none" strike="noStrike" kern="0" normalizeH="0" noProof="0" dirty="0" smtClean="0">
                <a:ln w="0"/>
                <a:effectLst>
                  <a:outerShdw blurRad="38100" dist="19050" dir="2700000" algn="tl" rotWithShape="0">
                    <a:schemeClr val="dk1">
                      <a:alpha val="40000"/>
                    </a:schemeClr>
                  </a:outerShdw>
                </a:effectLst>
                <a:uLnTx/>
                <a:uFillTx/>
              </a:rPr>
              <a:t> 64</a:t>
            </a:r>
            <a:r>
              <a:rPr kumimoji="0" lang="uk-UA" sz="2800" i="0" u="none" strike="noStrike" kern="0" normalizeH="0" baseline="0" noProof="0" dirty="0" smtClean="0">
                <a:ln w="0"/>
                <a:effectLst>
                  <a:outerShdw blurRad="38100" dist="19050" dir="2700000" algn="tl" rotWithShape="0">
                    <a:schemeClr val="dk1">
                      <a:alpha val="40000"/>
                    </a:schemeClr>
                  </a:outerShdw>
                </a:effectLst>
                <a:uLnTx/>
                <a:uFillTx/>
              </a:rPr>
              <a:t> учнів 9-х класів отримали свідоцтва про здобуття базової середньої освіти з відзнакою – 24 учнів</a:t>
            </a:r>
            <a:r>
              <a:rPr kumimoji="0" lang="uk-UA" sz="2800" i="0" u="none" strike="noStrike" kern="0" normalizeH="0" noProof="0" dirty="0" smtClean="0">
                <a:ln w="0"/>
                <a:effectLst>
                  <a:outerShdw blurRad="38100" dist="19050" dir="2700000" algn="tl" rotWithShape="0">
                    <a:schemeClr val="dk1">
                      <a:alpha val="40000"/>
                    </a:schemeClr>
                  </a:outerShdw>
                </a:effectLst>
                <a:uLnTx/>
                <a:uFillTx/>
              </a:rPr>
              <a:t> </a:t>
            </a:r>
            <a:endParaRPr lang="uk-UA" sz="2800" kern="0" dirty="0">
              <a:ln w="0"/>
              <a:effectLst>
                <a:outerShdw blurRad="38100" dist="19050" dir="2700000" algn="tl" rotWithShape="0">
                  <a:schemeClr val="dk1">
                    <a:alpha val="40000"/>
                  </a:schemeClr>
                </a:outerShdw>
              </a:effectLst>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uk-UA" sz="2800" i="0" u="none" strike="noStrike" kern="0" normalizeH="0" baseline="0" noProof="0" dirty="0" smtClean="0">
                <a:ln w="0"/>
                <a:effectLst>
                  <a:outerShdw blurRad="38100" dist="19050" dir="2700000" algn="tl" rotWithShape="0">
                    <a:schemeClr val="dk1">
                      <a:alpha val="40000"/>
                    </a:schemeClr>
                  </a:outerShdw>
                </a:effectLst>
                <a:uLnTx/>
                <a:uFillTx/>
              </a:rPr>
              <a:t>	Із 40 учнів 11 класу нагороджено  золотими медалями «За високі досягнення у навчанні» -</a:t>
            </a:r>
            <a:r>
              <a:rPr kumimoji="0" lang="uk-UA" sz="2800" i="0" u="none" strike="noStrike" kern="0" normalizeH="0" noProof="0" dirty="0" smtClean="0">
                <a:ln w="0"/>
                <a:effectLst>
                  <a:outerShdw blurRad="38100" dist="19050" dir="2700000" algn="tl" rotWithShape="0">
                    <a:schemeClr val="dk1">
                      <a:alpha val="40000"/>
                    </a:schemeClr>
                  </a:outerShdw>
                </a:effectLst>
                <a:uLnTx/>
                <a:uFillTx/>
              </a:rPr>
              <a:t> 13</a:t>
            </a:r>
            <a:r>
              <a:rPr kumimoji="0" lang="uk-UA" sz="2800" i="0" u="none" strike="noStrike" kern="0" normalizeH="0" baseline="0" noProof="0" dirty="0" smtClean="0">
                <a:ln w="0"/>
                <a:effectLst>
                  <a:outerShdw blurRad="38100" dist="19050" dir="2700000" algn="tl" rotWithShape="0">
                    <a:schemeClr val="dk1">
                      <a:alpha val="40000"/>
                    </a:schemeClr>
                  </a:outerShdw>
                </a:effectLst>
                <a:uLnTx/>
                <a:uFillTx/>
              </a:rPr>
              <a:t> (33%) учнів, срібними «За досягнення у навчанні» - 6 (15%) учнів, що становить 45% від усієї кількості учнів 11 класу.</a:t>
            </a: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2800" i="0" u="none" strike="noStrike" kern="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ndParaRPr>
          </a:p>
        </p:txBody>
      </p:sp>
      <p:pic>
        <p:nvPicPr>
          <p:cNvPr id="10" name="Рисунок 9"/>
          <p:cNvPicPr>
            <a:picLocks noChangeAspect="1"/>
          </p:cNvPicPr>
          <p:nvPr/>
        </p:nvPicPr>
        <p:blipFill>
          <a:blip r:embed="rId3"/>
          <a:stretch>
            <a:fillRect/>
          </a:stretch>
        </p:blipFill>
        <p:spPr>
          <a:xfrm>
            <a:off x="-135090" y="2852936"/>
            <a:ext cx="9414178" cy="3983035"/>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stretch>
            <a:fillRect/>
          </a:stretch>
        </p:blipFill>
        <p:spPr>
          <a:xfrm>
            <a:off x="-793" y="-594"/>
            <a:ext cx="9144793" cy="6858594"/>
          </a:xfrm>
          <a:prstGeom prst="rect">
            <a:avLst/>
          </a:prstGeom>
        </p:spPr>
      </p:pic>
      <p:sp>
        <p:nvSpPr>
          <p:cNvPr id="4" name="Прямоугольник 3"/>
          <p:cNvSpPr/>
          <p:nvPr/>
        </p:nvSpPr>
        <p:spPr>
          <a:xfrm>
            <a:off x="107504" y="327531"/>
            <a:ext cx="5827942" cy="646331"/>
          </a:xfrm>
          <a:prstGeom prst="rect">
            <a:avLst/>
          </a:prstGeom>
          <a:noFill/>
        </p:spPr>
        <p:txBody>
          <a:bodyPr wrap="none" lIns="91440" tIns="45720" rIns="91440" bIns="45720">
            <a:spAutoFit/>
          </a:bodyPr>
          <a:lstStyle/>
          <a:p>
            <a:pPr algn="ctr"/>
            <a:r>
              <a:rPr lang="ru-RU" sz="36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Рівень</a:t>
            </a:r>
            <a:r>
              <a:rPr lang="ru-RU"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ru-RU" sz="36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навченості</a:t>
            </a:r>
            <a:r>
              <a:rPr lang="ru-RU"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ru-RU" sz="36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учнів</a:t>
            </a:r>
            <a:endParaRPr lang="ru-RU"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TextBox 5"/>
          <p:cNvSpPr txBox="1"/>
          <p:nvPr/>
        </p:nvSpPr>
        <p:spPr>
          <a:xfrm>
            <a:off x="251781" y="1124744"/>
            <a:ext cx="7987659" cy="3170099"/>
          </a:xfrm>
          <a:prstGeom prst="rect">
            <a:avLst/>
          </a:prstGeom>
          <a:noFill/>
        </p:spPr>
        <p:txBody>
          <a:bodyPr wrap="square" rtlCol="0">
            <a:spAutoFit/>
          </a:bodyPr>
          <a:lstStyle/>
          <a:p>
            <a:r>
              <a:rPr lang="uk-UA" sz="2800" dirty="0" smtClean="0">
                <a:ln w="0"/>
                <a:effectLst>
                  <a:outerShdw blurRad="38100" dist="19050" dir="2700000" algn="tl" rotWithShape="0">
                    <a:schemeClr val="dk1">
                      <a:alpha val="40000"/>
                    </a:schemeClr>
                  </a:outerShdw>
                </a:effectLst>
              </a:rPr>
              <a:t>Атестовано 331 учнів із 529 учні</a:t>
            </a:r>
          </a:p>
          <a:p>
            <a:endParaRPr lang="uk-UA" sz="2800" dirty="0" smtClean="0">
              <a:ln w="0"/>
              <a:effectLst>
                <a:outerShdw blurRad="38100" dist="19050" dir="2700000" algn="tl" rotWithShape="0">
                  <a:schemeClr val="dk1">
                    <a:alpha val="40000"/>
                  </a:schemeClr>
                </a:outerShdw>
              </a:effectLst>
            </a:endParaRPr>
          </a:p>
          <a:p>
            <a:r>
              <a:rPr lang="uk-UA" sz="2800" dirty="0" smtClean="0">
                <a:ln w="0"/>
                <a:effectLst>
                  <a:outerShdw blurRad="38100" dist="19050" dir="2700000" algn="tl" rotWithShape="0">
                    <a:schemeClr val="dk1">
                      <a:alpha val="40000"/>
                    </a:schemeClr>
                  </a:outerShdw>
                </a:effectLst>
              </a:rPr>
              <a:t>З них на</a:t>
            </a:r>
          </a:p>
          <a:p>
            <a:pPr marL="457200" indent="-457200">
              <a:buFont typeface="Wingdings" panose="05000000000000000000" pitchFamily="2" charset="2"/>
              <a:buChar char="Ø"/>
            </a:pPr>
            <a:r>
              <a:rPr lang="uk-UA" sz="2800" dirty="0">
                <a:ln w="0"/>
                <a:effectLst>
                  <a:outerShdw blurRad="38100" dist="19050" dir="2700000" algn="tl" rotWithShape="0">
                    <a:schemeClr val="dk1">
                      <a:alpha val="40000"/>
                    </a:schemeClr>
                  </a:outerShdw>
                </a:effectLst>
              </a:rPr>
              <a:t>в</a:t>
            </a:r>
            <a:r>
              <a:rPr lang="uk-UA" sz="2800" dirty="0" smtClean="0">
                <a:ln w="0"/>
                <a:effectLst>
                  <a:outerShdw blurRad="38100" dist="19050" dir="2700000" algn="tl" rotWithShape="0">
                    <a:schemeClr val="dk1">
                      <a:alpha val="40000"/>
                    </a:schemeClr>
                  </a:outerShdw>
                </a:effectLst>
              </a:rPr>
              <a:t>исокому рівні – 97 (31 %)</a:t>
            </a:r>
          </a:p>
          <a:p>
            <a:pPr marL="457200" indent="-457200">
              <a:buFont typeface="Wingdings" panose="05000000000000000000" pitchFamily="2" charset="2"/>
              <a:buChar char="Ø"/>
            </a:pPr>
            <a:r>
              <a:rPr lang="uk-UA" sz="2800" dirty="0" smtClean="0">
                <a:ln w="0"/>
                <a:effectLst>
                  <a:outerShdw blurRad="38100" dist="19050" dir="2700000" algn="tl" rotWithShape="0">
                    <a:schemeClr val="dk1">
                      <a:alpha val="40000"/>
                    </a:schemeClr>
                  </a:outerShdw>
                </a:effectLst>
              </a:rPr>
              <a:t>достатньому рівні –135 (44%)</a:t>
            </a:r>
          </a:p>
          <a:p>
            <a:pPr marL="457200" indent="-457200">
              <a:buFont typeface="Wingdings" panose="05000000000000000000" pitchFamily="2" charset="2"/>
              <a:buChar char="Ø"/>
            </a:pPr>
            <a:r>
              <a:rPr lang="uk-UA" sz="2800" dirty="0">
                <a:ln w="0"/>
                <a:effectLst>
                  <a:outerShdw blurRad="38100" dist="19050" dir="2700000" algn="tl" rotWithShape="0">
                    <a:schemeClr val="dk1">
                      <a:alpha val="40000"/>
                    </a:schemeClr>
                  </a:outerShdw>
                </a:effectLst>
              </a:rPr>
              <a:t>с</a:t>
            </a:r>
            <a:r>
              <a:rPr lang="uk-UA" sz="2800" dirty="0" smtClean="0">
                <a:ln w="0"/>
                <a:effectLst>
                  <a:outerShdw blurRad="38100" dist="19050" dir="2700000" algn="tl" rotWithShape="0">
                    <a:schemeClr val="dk1">
                      <a:alpha val="40000"/>
                    </a:schemeClr>
                  </a:outerShdw>
                </a:effectLst>
              </a:rPr>
              <a:t>ередньому рівні – 77 (25%)</a:t>
            </a:r>
          </a:p>
          <a:p>
            <a:endParaRPr lang="uk-UA" sz="3200" dirty="0">
              <a:ln w="0"/>
              <a:effectLst>
                <a:outerShdw blurRad="38100" dist="19050" dir="2700000" algn="tl" rotWithShape="0">
                  <a:schemeClr val="dk1">
                    <a:alpha val="40000"/>
                  </a:schemeClr>
                </a:outerShdw>
              </a:effectLst>
            </a:endParaRPr>
          </a:p>
        </p:txBody>
      </p:sp>
      <p:pic>
        <p:nvPicPr>
          <p:cNvPr id="10" name="Рисунок 9"/>
          <p:cNvPicPr>
            <a:picLocks noChangeAspect="1"/>
          </p:cNvPicPr>
          <p:nvPr/>
        </p:nvPicPr>
        <p:blipFill>
          <a:blip r:embed="rId3"/>
          <a:stretch>
            <a:fillRect/>
          </a:stretch>
        </p:blipFill>
        <p:spPr>
          <a:xfrm>
            <a:off x="-270178" y="1628800"/>
            <a:ext cx="9414178" cy="5059817"/>
          </a:xfrm>
          <a:prstGeom prst="rect">
            <a:avLst/>
          </a:prstGeom>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2942" y="3068960"/>
            <a:ext cx="2774120" cy="20791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1835" y="627885"/>
            <a:ext cx="2555776" cy="20687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3950769"/>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397" y="-297"/>
            <a:ext cx="9144793" cy="6858594"/>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1" y="260648"/>
            <a:ext cx="12115799" cy="6815137"/>
          </a:xfrm>
          <a:prstGeom prst="rect">
            <a:avLst/>
          </a:prstGeom>
        </p:spPr>
      </p:pic>
      <p:sp>
        <p:nvSpPr>
          <p:cNvPr id="6" name="Подзаголовок 5"/>
          <p:cNvSpPr>
            <a:spLocks noGrp="1"/>
          </p:cNvSpPr>
          <p:nvPr>
            <p:ph type="subTitle"/>
          </p:nvPr>
        </p:nvSpPr>
        <p:spPr>
          <a:xfrm>
            <a:off x="1542579" y="908720"/>
            <a:ext cx="6058838" cy="4525560"/>
          </a:xfrm>
        </p:spPr>
        <p:txBody>
          <a:bodyPr/>
          <a:lstStyle/>
          <a:p>
            <a:pPr algn="ctr"/>
            <a:r>
              <a:rPr kumimoji="0" lang="uk-UA" sz="3200" b="1" i="0" u="none" strike="noStrike" kern="1200" normalizeH="0" baseline="0" noProof="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Bookman Old Style" pitchFamily="18" charset="0"/>
                <a:ea typeface="+mj-ea"/>
                <a:cs typeface="+mj-cs"/>
              </a:rPr>
              <a:t>Завдання, які ставить перед собою педагогічний колектив ліцею  </a:t>
            </a:r>
            <a:br>
              <a:rPr kumimoji="0" lang="uk-UA" sz="3200" b="1" i="0" u="none" strike="noStrike" kern="1200" normalizeH="0" baseline="0" noProof="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Bookman Old Style" pitchFamily="18" charset="0"/>
                <a:ea typeface="+mj-ea"/>
                <a:cs typeface="+mj-cs"/>
              </a:rPr>
            </a:br>
            <a:r>
              <a:rPr kumimoji="0" lang="uk-UA" sz="3200" b="1" i="0" u="none" strike="noStrike" kern="1200" normalizeH="0" baseline="0" noProof="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Bookman Old Style" pitchFamily="18" charset="0"/>
                <a:ea typeface="+mj-ea"/>
                <a:cs typeface="+mj-cs"/>
              </a:rPr>
              <a:t>на 2023 - 2024 </a:t>
            </a:r>
            <a:r>
              <a:rPr kumimoji="0" lang="uk-UA" sz="3200" b="1" i="0" u="none" strike="noStrike" kern="1200" normalizeH="0" baseline="0" noProof="0"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Bookman Old Style" pitchFamily="18" charset="0"/>
                <a:ea typeface="+mj-ea"/>
                <a:cs typeface="+mj-cs"/>
              </a:rPr>
              <a:t>н.р</a:t>
            </a:r>
            <a:r>
              <a:rPr kumimoji="0" lang="uk-UA" sz="3200" b="1" i="0" u="none" strike="noStrike" kern="1200" normalizeH="0" baseline="0" noProof="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Bookman Old Style" pitchFamily="18" charset="0"/>
                <a:ea typeface="+mj-ea"/>
                <a:cs typeface="+mj-cs"/>
              </a:rPr>
              <a:t>.</a:t>
            </a:r>
            <a:endParaRPr lang="uk-UA" sz="11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473792069"/>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397" y="-297"/>
            <a:ext cx="9144793" cy="6858594"/>
          </a:xfrm>
          <a:prstGeom prst="rect">
            <a:avLst/>
          </a:prstGeom>
        </p:spPr>
      </p:pic>
      <p:sp>
        <p:nvSpPr>
          <p:cNvPr id="8" name="Прямоугольник 7"/>
          <p:cNvSpPr/>
          <p:nvPr/>
        </p:nvSpPr>
        <p:spPr>
          <a:xfrm>
            <a:off x="395536" y="754367"/>
            <a:ext cx="8352928" cy="5386090"/>
          </a:xfrm>
          <a:prstGeom prst="rect">
            <a:avLst/>
          </a:prstGeom>
        </p:spPr>
        <p:txBody>
          <a:bodyPr wrap="square">
            <a:spAutoFit/>
          </a:bodyPr>
          <a:lstStyle/>
          <a:p>
            <a:pPr lvl="0" algn="ctr"/>
            <a:r>
              <a:rPr lang="uk-UA"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Основними завданнями колективу вважати:</a:t>
            </a:r>
          </a:p>
          <a:p>
            <a:pPr lvl="0" algn="just">
              <a:buFont typeface="Wingdings" pitchFamily="2" charset="2"/>
              <a:buChar char="Ø"/>
            </a:pPr>
            <a:r>
              <a:rPr lang="uk-UA" sz="2400" dirty="0">
                <a:ln w="0"/>
                <a:effectLst>
                  <a:outerShdw blurRad="38100" dist="19050" dir="2700000" algn="tl" rotWithShape="0">
                    <a:schemeClr val="dk1">
                      <a:alpha val="40000"/>
                    </a:schemeClr>
                  </a:outerShdw>
                </a:effectLst>
                <a:latin typeface="Calibri"/>
              </a:rPr>
              <a:t>  подальше впровадження принципу </a:t>
            </a:r>
            <a:r>
              <a:rPr lang="uk-UA" sz="2400" dirty="0" err="1">
                <a:ln w="0"/>
                <a:effectLst>
                  <a:outerShdw blurRad="38100" dist="19050" dir="2700000" algn="tl" rotWithShape="0">
                    <a:schemeClr val="dk1">
                      <a:alpha val="40000"/>
                    </a:schemeClr>
                  </a:outerShdw>
                </a:effectLst>
                <a:latin typeface="Calibri"/>
              </a:rPr>
              <a:t>дитиноцентризму</a:t>
            </a:r>
            <a:r>
              <a:rPr lang="uk-UA" sz="2400" dirty="0">
                <a:ln w="0"/>
                <a:effectLst>
                  <a:outerShdw blurRad="38100" dist="19050" dir="2700000" algn="tl" rotWithShape="0">
                    <a:schemeClr val="dk1">
                      <a:alpha val="40000"/>
                    </a:schemeClr>
                  </a:outerShdw>
                </a:effectLst>
                <a:latin typeface="Calibri"/>
              </a:rPr>
              <a:t> (орієнтація на потреби учнів);</a:t>
            </a:r>
          </a:p>
          <a:p>
            <a:pPr lvl="0" algn="just">
              <a:buFont typeface="Wingdings" pitchFamily="2" charset="2"/>
              <a:buChar char="Ø"/>
            </a:pPr>
            <a:r>
              <a:rPr lang="uk-UA" sz="2400" dirty="0">
                <a:ln w="0"/>
                <a:effectLst>
                  <a:outerShdw blurRad="38100" dist="19050" dir="2700000" algn="tl" rotWithShape="0">
                    <a:schemeClr val="dk1">
                      <a:alpha val="40000"/>
                    </a:schemeClr>
                  </a:outerShdw>
                </a:effectLst>
                <a:latin typeface="Calibri"/>
              </a:rPr>
              <a:t> розвиток нового освітнього середовища, що базується на </a:t>
            </a:r>
            <a:r>
              <a:rPr lang="uk-UA" sz="2400" dirty="0" err="1">
                <a:ln w="0"/>
                <a:effectLst>
                  <a:outerShdw blurRad="38100" dist="19050" dir="2700000" algn="tl" rotWithShape="0">
                    <a:schemeClr val="dk1">
                      <a:alpha val="40000"/>
                    </a:schemeClr>
                  </a:outerShdw>
                </a:effectLst>
                <a:latin typeface="Calibri"/>
              </a:rPr>
              <a:t>компетентнісному</a:t>
            </a:r>
            <a:r>
              <a:rPr lang="uk-UA" sz="2400" dirty="0">
                <a:ln w="0"/>
                <a:effectLst>
                  <a:outerShdw blurRad="38100" dist="19050" dir="2700000" algn="tl" rotWithShape="0">
                    <a:schemeClr val="dk1">
                      <a:alpha val="40000"/>
                    </a:schemeClr>
                  </a:outerShdw>
                </a:effectLst>
                <a:latin typeface="Calibri"/>
              </a:rPr>
              <a:t>, діяльнісному  підходах в умовах реформування середньої освіти;</a:t>
            </a:r>
          </a:p>
          <a:p>
            <a:pPr lvl="0" algn="just">
              <a:buFont typeface="Wingdings" pitchFamily="2" charset="2"/>
              <a:buChar char="Ø"/>
            </a:pPr>
            <a:r>
              <a:rPr lang="uk-UA" sz="2400" dirty="0">
                <a:ln w="0"/>
                <a:effectLst>
                  <a:outerShdw blurRad="38100" dist="19050" dir="2700000" algn="tl" rotWithShape="0">
                    <a:schemeClr val="dk1">
                      <a:alpha val="40000"/>
                    </a:schemeClr>
                  </a:outerShdw>
                </a:effectLst>
                <a:latin typeface="Calibri"/>
              </a:rPr>
              <a:t> забезпечити постійне й неухильне вдосконалення якості  освітньої діяльності і якості освіти;   </a:t>
            </a:r>
          </a:p>
          <a:p>
            <a:pPr lvl="0" algn="just">
              <a:buFont typeface="Wingdings" pitchFamily="2" charset="2"/>
              <a:buChar char="Ø"/>
            </a:pPr>
            <a:r>
              <a:rPr lang="uk-UA" sz="2400" dirty="0">
                <a:ln w="0"/>
                <a:effectLst>
                  <a:outerShdw blurRad="38100" dist="19050" dir="2700000" algn="tl" rotWithShape="0">
                    <a:schemeClr val="dk1">
                      <a:alpha val="40000"/>
                    </a:schemeClr>
                  </a:outerShdw>
                </a:effectLst>
                <a:latin typeface="Calibri"/>
              </a:rPr>
              <a:t> проводити роботу щодо  розбудови внутрішньої системи забезпечення якості освіти відповідно до вимог, за якими визначається якість освітньої діяльності;</a:t>
            </a:r>
          </a:p>
          <a:p>
            <a:pPr lvl="0" algn="just">
              <a:buFont typeface="Wingdings" pitchFamily="2" charset="2"/>
              <a:buChar char="Ø"/>
            </a:pPr>
            <a:r>
              <a:rPr lang="uk-UA" sz="2400" dirty="0">
                <a:ln w="0"/>
                <a:effectLst>
                  <a:outerShdw blurRad="38100" dist="19050" dir="2700000" algn="tl" rotWithShape="0">
                    <a:schemeClr val="dk1">
                      <a:alpha val="40000"/>
                    </a:schemeClr>
                  </a:outerShdw>
                </a:effectLst>
                <a:latin typeface="Calibri"/>
              </a:rPr>
              <a:t> провести комплексне </a:t>
            </a:r>
            <a:r>
              <a:rPr lang="uk-UA" sz="2400" dirty="0" err="1">
                <a:ln w="0"/>
                <a:effectLst>
                  <a:outerShdw blurRad="38100" dist="19050" dir="2700000" algn="tl" rotWithShape="0">
                    <a:schemeClr val="dk1">
                      <a:alpha val="40000"/>
                    </a:schemeClr>
                  </a:outerShdw>
                </a:effectLst>
                <a:latin typeface="Calibri"/>
              </a:rPr>
              <a:t>самооцінювання</a:t>
            </a:r>
            <a:r>
              <a:rPr lang="uk-UA" sz="2400" dirty="0">
                <a:ln w="0"/>
                <a:effectLst>
                  <a:outerShdw blurRad="38100" dist="19050" dir="2700000" algn="tl" rotWithShape="0">
                    <a:schemeClr val="dk1">
                      <a:alpha val="40000"/>
                    </a:schemeClr>
                  </a:outerShdw>
                </a:effectLst>
                <a:latin typeface="Calibri"/>
              </a:rPr>
              <a:t> якості освітньої діяльності та якості освіти;</a:t>
            </a:r>
          </a:p>
          <a:p>
            <a:pPr lvl="0" algn="just"/>
            <a:endParaRPr lang="uk-UA" sz="2400" b="1" spc="50" dirty="0">
              <a:ln w="11430"/>
              <a:solidFill>
                <a:prstClr val="black">
                  <a:lumMod val="95000"/>
                  <a:lumOff val="5000"/>
                </a:prstClr>
              </a:solidFill>
              <a:latin typeface="Calibri"/>
            </a:endParaRPr>
          </a:p>
        </p:txBody>
      </p:sp>
    </p:spTree>
    <p:extLst>
      <p:ext uri="{BB962C8B-B14F-4D97-AF65-F5344CB8AC3E}">
        <p14:creationId xmlns:p14="http://schemas.microsoft.com/office/powerpoint/2010/main" val="1181785797"/>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397" y="-297"/>
            <a:ext cx="9144793" cy="6858594"/>
          </a:xfrm>
          <a:prstGeom prst="rect">
            <a:avLst/>
          </a:prstGeom>
        </p:spPr>
      </p:pic>
      <p:sp>
        <p:nvSpPr>
          <p:cNvPr id="8" name="Прямоугольник 7"/>
          <p:cNvSpPr/>
          <p:nvPr/>
        </p:nvSpPr>
        <p:spPr>
          <a:xfrm>
            <a:off x="225353" y="156665"/>
            <a:ext cx="8693291" cy="4524315"/>
          </a:xfrm>
          <a:prstGeom prst="rect">
            <a:avLst/>
          </a:prstGeom>
        </p:spPr>
        <p:txBody>
          <a:bodyPr wrap="square">
            <a:spAutoFit/>
          </a:bodyPr>
          <a:lstStyle/>
          <a:p>
            <a:pPr lvl="0" algn="just">
              <a:buFont typeface="Wingdings" pitchFamily="2" charset="2"/>
              <a:buChar char="Ø"/>
            </a:pPr>
            <a:r>
              <a:rPr lang="uk-UA" sz="2400" dirty="0">
                <a:ln w="0"/>
                <a:effectLst>
                  <a:outerShdw blurRad="38100" dist="19050" dir="2700000" algn="tl" rotWithShape="0">
                    <a:schemeClr val="dk1">
                      <a:alpha val="40000"/>
                    </a:schemeClr>
                  </a:outerShdw>
                </a:effectLst>
                <a:latin typeface="Calibri"/>
              </a:rPr>
              <a:t>розвиток здібностей талантів кожної дитини в результаті впровадження нових освітніх технологій, на основі партнерства учителя, учня, батьків;</a:t>
            </a:r>
          </a:p>
          <a:p>
            <a:pPr lvl="0" algn="just">
              <a:buFont typeface="Wingdings" pitchFamily="2" charset="2"/>
              <a:buChar char="Ø"/>
            </a:pPr>
            <a:r>
              <a:rPr lang="uk-UA" sz="2400" dirty="0">
                <a:ln w="0"/>
                <a:effectLst>
                  <a:outerShdw blurRad="38100" dist="19050" dir="2700000" algn="tl" rotWithShape="0">
                    <a:schemeClr val="dk1">
                      <a:alpha val="40000"/>
                    </a:schemeClr>
                  </a:outerShdw>
                </a:effectLst>
                <a:latin typeface="Calibri"/>
              </a:rPr>
              <a:t> виховання </a:t>
            </a:r>
            <a:r>
              <a:rPr lang="uk-UA" sz="2400" dirty="0" smtClean="0">
                <a:ln w="0"/>
                <a:effectLst>
                  <a:outerShdw blurRad="38100" dist="19050" dir="2700000" algn="tl" rotWithShape="0">
                    <a:schemeClr val="dk1">
                      <a:alpha val="40000"/>
                    </a:schemeClr>
                  </a:outerShdw>
                </a:effectLst>
                <a:latin typeface="Calibri"/>
              </a:rPr>
              <a:t>випускника </a:t>
            </a:r>
            <a:r>
              <a:rPr lang="uk-UA" sz="2400" dirty="0">
                <a:ln w="0"/>
                <a:effectLst>
                  <a:outerShdw blurRad="38100" dist="19050" dir="2700000" algn="tl" rotWithShape="0">
                    <a:schemeClr val="dk1">
                      <a:alpha val="40000"/>
                    </a:schemeClr>
                  </a:outerShdw>
                </a:effectLst>
                <a:latin typeface="Calibri"/>
              </a:rPr>
              <a:t>– освіченого українця, всебічно розвиненого, відповідального громадянина і патріота;</a:t>
            </a:r>
          </a:p>
          <a:p>
            <a:pPr lvl="0" algn="just">
              <a:buFont typeface="Wingdings" pitchFamily="2" charset="2"/>
              <a:buChar char="Ø"/>
            </a:pPr>
            <a:r>
              <a:rPr lang="uk-UA" sz="2400" dirty="0">
                <a:ln w="0"/>
                <a:effectLst>
                  <a:outerShdw blurRad="38100" dist="19050" dir="2700000" algn="tl" rotWithShape="0">
                    <a:schemeClr val="dk1">
                      <a:alpha val="40000"/>
                    </a:schemeClr>
                  </a:outerShdw>
                </a:effectLst>
                <a:latin typeface="Calibri"/>
              </a:rPr>
              <a:t> формування в учнів духовних і громадянських цінностей;</a:t>
            </a:r>
          </a:p>
          <a:p>
            <a:pPr lvl="0" algn="just">
              <a:buFont typeface="Wingdings" pitchFamily="2" charset="2"/>
              <a:buChar char="Ø"/>
            </a:pPr>
            <a:r>
              <a:rPr lang="uk-UA" sz="2400" dirty="0">
                <a:ln w="0"/>
                <a:effectLst>
                  <a:outerShdw blurRad="38100" dist="19050" dir="2700000" algn="tl" rotWithShape="0">
                    <a:schemeClr val="dk1">
                      <a:alpha val="40000"/>
                    </a:schemeClr>
                  </a:outerShdw>
                </a:effectLst>
                <a:latin typeface="Calibri"/>
              </a:rPr>
              <a:t> виховання в учнів свідомого ставлення до свого здоров’я та здоров’я інших громадян як найвищої соціальної цінності;</a:t>
            </a:r>
          </a:p>
          <a:p>
            <a:pPr lvl="0" algn="just">
              <a:buFont typeface="Wingdings" pitchFamily="2" charset="2"/>
              <a:buChar char="Ø"/>
            </a:pPr>
            <a:r>
              <a:rPr lang="uk-UA" sz="2400" dirty="0">
                <a:ln w="0"/>
                <a:effectLst>
                  <a:outerShdw blurRad="38100" dist="19050" dir="2700000" algn="tl" rotWithShape="0">
                    <a:schemeClr val="dk1">
                      <a:alpha val="40000"/>
                    </a:schemeClr>
                  </a:outerShdw>
                </a:effectLst>
                <a:latin typeface="Calibri"/>
              </a:rPr>
              <a:t> підтримувати дітей з особливими освітніми потребами, організувати інклюзивне  навчання.</a:t>
            </a:r>
          </a:p>
          <a:p>
            <a:pPr lvl="0" algn="just">
              <a:buFont typeface="Wingdings" pitchFamily="2" charset="2"/>
              <a:buChar char="Ø"/>
            </a:pPr>
            <a:r>
              <a:rPr lang="uk-UA" sz="2400" dirty="0">
                <a:ln w="0"/>
                <a:effectLst>
                  <a:outerShdw blurRad="38100" dist="19050" dir="2700000" algn="tl" rotWithShape="0">
                    <a:schemeClr val="dk1">
                      <a:alpha val="40000"/>
                    </a:schemeClr>
                  </a:outerShdw>
                </a:effectLst>
                <a:latin typeface="Calibri"/>
              </a:rPr>
              <a:t>створити  умови для здійснення внутрішніх і зовнішніх </a:t>
            </a:r>
            <a:r>
              <a:rPr lang="uk-UA" sz="2400" dirty="0" err="1">
                <a:ln w="0"/>
                <a:effectLst>
                  <a:outerShdw blurRad="38100" dist="19050" dir="2700000" algn="tl" rotWithShape="0">
                    <a:schemeClr val="dk1">
                      <a:alpha val="40000"/>
                    </a:schemeClr>
                  </a:outerShdw>
                </a:effectLst>
                <a:latin typeface="Calibri"/>
              </a:rPr>
              <a:t>моніторингів</a:t>
            </a:r>
            <a:r>
              <a:rPr lang="uk-UA" sz="2400" dirty="0">
                <a:ln w="0"/>
                <a:effectLst>
                  <a:outerShdw blurRad="38100" dist="19050" dir="2700000" algn="tl" rotWithShape="0">
                    <a:schemeClr val="dk1">
                      <a:alpha val="40000"/>
                    </a:schemeClr>
                  </a:outerShdw>
                </a:effectLst>
                <a:latin typeface="Calibri"/>
              </a:rPr>
              <a:t> якості  освітньої діяльності і якості освіти;</a:t>
            </a:r>
            <a:endParaRPr lang="ru-RU" sz="2400" dirty="0">
              <a:ln w="0"/>
              <a:effectLst>
                <a:outerShdw blurRad="38100" dist="19050" dir="2700000" algn="tl" rotWithShape="0">
                  <a:schemeClr val="dk1">
                    <a:alpha val="40000"/>
                  </a:schemeClr>
                </a:outerShdw>
              </a:effectLst>
              <a:latin typeface="Calibri"/>
            </a:endParaRPr>
          </a:p>
        </p:txBody>
      </p:sp>
      <p:pic>
        <p:nvPicPr>
          <p:cNvPr id="10" name="Рисунок 9"/>
          <p:cNvPicPr>
            <a:picLocks noChangeAspect="1"/>
          </p:cNvPicPr>
          <p:nvPr/>
        </p:nvPicPr>
        <p:blipFill>
          <a:blip r:embed="rId3"/>
          <a:stretch>
            <a:fillRect/>
          </a:stretch>
        </p:blipFill>
        <p:spPr>
          <a:xfrm>
            <a:off x="-269782" y="1955442"/>
            <a:ext cx="9414178" cy="5059817"/>
          </a:xfrm>
          <a:prstGeom prst="rect">
            <a:avLst/>
          </a:prstGeom>
        </p:spPr>
      </p:pic>
    </p:spTree>
    <p:extLst>
      <p:ext uri="{BB962C8B-B14F-4D97-AF65-F5344CB8AC3E}">
        <p14:creationId xmlns:p14="http://schemas.microsoft.com/office/powerpoint/2010/main" val="923298342"/>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297"/>
            <a:ext cx="9144793" cy="6858594"/>
          </a:xfrm>
          <a:prstGeom prst="rect">
            <a:avLst/>
          </a:prstGeom>
        </p:spPr>
      </p:pic>
      <p:sp>
        <p:nvSpPr>
          <p:cNvPr id="2" name="Заголовок 1"/>
          <p:cNvSpPr>
            <a:spLocks noGrp="1"/>
          </p:cNvSpPr>
          <p:nvPr>
            <p:ph type="title"/>
          </p:nvPr>
        </p:nvSpPr>
        <p:spPr/>
        <p:txBody>
          <a:bodyPr/>
          <a:lstStyle/>
          <a:p>
            <a:r>
              <a:rPr lang="ru-RU" sz="24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Пріоритетні</a:t>
            </a:r>
            <a:r>
              <a:rPr lang="ru-RU" sz="2400" b="1" spc="50" dirty="0" smtClean="0">
                <a:ln w="9525" cmpd="sng">
                  <a:solidFill>
                    <a:schemeClr val="accent1"/>
                  </a:solidFill>
                  <a:prstDash val="solid"/>
                </a:ln>
                <a:solidFill>
                  <a:srgbClr val="70AD47">
                    <a:tint val="1000"/>
                  </a:srgbClr>
                </a:solidFill>
                <a:effectLst>
                  <a:glow rad="38100">
                    <a:schemeClr val="accent1">
                      <a:alpha val="40000"/>
                    </a:schemeClr>
                  </a:glow>
                </a:effectLst>
              </a:rPr>
              <a:t> напрямки </a:t>
            </a:r>
            <a:r>
              <a:rPr lang="ru-RU" sz="24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розвитку</a:t>
            </a:r>
            <a:r>
              <a:rPr lang="ru-RU" sz="2400" b="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br>
              <a:rPr lang="ru-RU" sz="2400" b="1" spc="50" dirty="0" smtClean="0">
                <a:ln w="9525" cmpd="sng">
                  <a:solidFill>
                    <a:schemeClr val="accent1"/>
                  </a:solidFill>
                  <a:prstDash val="solid"/>
                </a:ln>
                <a:solidFill>
                  <a:srgbClr val="70AD47">
                    <a:tint val="1000"/>
                  </a:srgbClr>
                </a:solidFill>
                <a:effectLst>
                  <a:glow rad="38100">
                    <a:schemeClr val="accent1">
                      <a:alpha val="40000"/>
                    </a:schemeClr>
                  </a:glow>
                </a:effectLst>
              </a:rPr>
            </a:br>
            <a:r>
              <a:rPr lang="ru-RU" sz="24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Дубенського</a:t>
            </a:r>
            <a:r>
              <a:rPr lang="ru-RU" sz="2400" b="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ru-RU" sz="24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ліцею</a:t>
            </a:r>
            <a:r>
              <a:rPr lang="ru-RU" sz="2400" b="1" spc="50" dirty="0" smtClean="0">
                <a:ln w="9525" cmpd="sng">
                  <a:solidFill>
                    <a:schemeClr val="accent1"/>
                  </a:solidFill>
                  <a:prstDash val="solid"/>
                </a:ln>
                <a:solidFill>
                  <a:srgbClr val="70AD47">
                    <a:tint val="1000"/>
                  </a:srgbClr>
                </a:solidFill>
                <a:effectLst>
                  <a:glow rad="38100">
                    <a:schemeClr val="accent1">
                      <a:alpha val="40000"/>
                    </a:schemeClr>
                  </a:glow>
                </a:effectLst>
              </a:rPr>
              <a:t>  №2 </a:t>
            </a:r>
            <a:br>
              <a:rPr lang="ru-RU" sz="2400" b="1" spc="50" dirty="0" smtClean="0">
                <a:ln w="9525" cmpd="sng">
                  <a:solidFill>
                    <a:schemeClr val="accent1"/>
                  </a:solidFill>
                  <a:prstDash val="solid"/>
                </a:ln>
                <a:solidFill>
                  <a:srgbClr val="70AD47">
                    <a:tint val="1000"/>
                  </a:srgbClr>
                </a:solidFill>
                <a:effectLst>
                  <a:glow rad="38100">
                    <a:schemeClr val="accent1">
                      <a:alpha val="40000"/>
                    </a:schemeClr>
                  </a:glow>
                </a:effectLst>
              </a:rPr>
            </a:br>
            <a:r>
              <a:rPr lang="ru-RU" sz="2400" b="1" spc="50" dirty="0" smtClean="0">
                <a:ln w="9525" cmpd="sng">
                  <a:solidFill>
                    <a:schemeClr val="accent1"/>
                  </a:solidFill>
                  <a:prstDash val="solid"/>
                </a:ln>
                <a:solidFill>
                  <a:srgbClr val="70AD47">
                    <a:tint val="1000"/>
                  </a:srgbClr>
                </a:solidFill>
                <a:effectLst>
                  <a:glow rad="38100">
                    <a:schemeClr val="accent1">
                      <a:alpha val="40000"/>
                    </a:schemeClr>
                  </a:glow>
                </a:effectLst>
              </a:rPr>
              <a:t>на 2023-2024 </a:t>
            </a:r>
            <a:r>
              <a:rPr lang="ru-RU" sz="24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навчальний</a:t>
            </a:r>
            <a:r>
              <a:rPr lang="ru-RU" sz="2400" b="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ru-RU" sz="24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рік</a:t>
            </a:r>
            <a:r>
              <a:rPr lang="ru-RU" sz="2400" b="1" spc="50" dirty="0" smtClean="0">
                <a:ln w="9525" cmpd="sng">
                  <a:solidFill>
                    <a:schemeClr val="accent1"/>
                  </a:solidFill>
                  <a:prstDash val="solid"/>
                </a:ln>
                <a:solidFill>
                  <a:srgbClr val="70AD47">
                    <a:tint val="1000"/>
                  </a:srgbClr>
                </a:solidFill>
                <a:effectLst>
                  <a:glow rad="38100">
                    <a:schemeClr val="accent1">
                      <a:alpha val="40000"/>
                    </a:schemeClr>
                  </a:glow>
                </a:effectLst>
              </a:rPr>
              <a:t>:</a:t>
            </a:r>
            <a:r>
              <a:rPr lang="ru-RU" sz="2400" dirty="0" smtClean="0"/>
              <a:t/>
            </a:r>
            <a:br>
              <a:rPr lang="ru-RU" sz="2400" dirty="0" smtClean="0"/>
            </a:br>
            <a:endParaRPr lang="uk-UA" sz="2400" dirty="0"/>
          </a:p>
        </p:txBody>
      </p:sp>
      <p:sp>
        <p:nvSpPr>
          <p:cNvPr id="3" name="Подзаголовок 2"/>
          <p:cNvSpPr>
            <a:spLocks noGrp="1"/>
          </p:cNvSpPr>
          <p:nvPr>
            <p:ph type="subTitle"/>
          </p:nvPr>
        </p:nvSpPr>
        <p:spPr>
          <a:xfrm>
            <a:off x="429028" y="980728"/>
            <a:ext cx="8229240" cy="4525560"/>
          </a:xfrm>
        </p:spPr>
        <p:txBody>
          <a:bodyPr/>
          <a:lstStyle/>
          <a:p>
            <a:r>
              <a:rPr lang="uk-UA" dirty="0" smtClean="0"/>
              <a:t>• </a:t>
            </a:r>
            <a:r>
              <a:rPr lang="uk-UA" b="1" dirty="0" smtClean="0"/>
              <a:t>забезпечення здобувачам освіти безпечного освітнього середовища, відчуття захищеності, стабільності та комфорту, можливостей для всебічного розвитку особистості учня;</a:t>
            </a:r>
          </a:p>
          <a:p>
            <a:r>
              <a:rPr lang="uk-UA" b="1" dirty="0" smtClean="0"/>
              <a:t>• забезпечення доступної та якісної освіти відповідно </a:t>
            </a:r>
            <a:r>
              <a:rPr lang="uk-UA" b="1" dirty="0" smtClean="0"/>
              <a:t>до</a:t>
            </a:r>
            <a:r>
              <a:rPr lang="uk-UA" b="1" dirty="0" smtClean="0"/>
              <a:t> </a:t>
            </a:r>
            <a:r>
              <a:rPr lang="uk-UA" b="1" dirty="0" smtClean="0"/>
              <a:t>вимог суспільства, запитів особистості та потреб держави;</a:t>
            </a:r>
          </a:p>
          <a:p>
            <a:r>
              <a:rPr lang="uk-UA" b="1" dirty="0" smtClean="0"/>
              <a:t>• забезпечення виконання заходів, спрямованих на дотримання Законів України «Про освіту», «Про повну загальну середню</a:t>
            </a:r>
          </a:p>
          <a:p>
            <a:r>
              <a:rPr lang="uk-UA" b="1" dirty="0" smtClean="0"/>
              <a:t>освіту», нормативно-правових документів Міністерства освіти і науки України, державних цільових програм освітньої галузі;</a:t>
            </a:r>
          </a:p>
          <a:p>
            <a:r>
              <a:rPr lang="uk-UA" b="1" dirty="0" smtClean="0"/>
              <a:t>• </a:t>
            </a:r>
            <a:r>
              <a:rPr lang="ru-RU" b="1" dirty="0" err="1" smtClean="0"/>
              <a:t>діяльність</a:t>
            </a:r>
            <a:r>
              <a:rPr lang="ru-RU" b="1" dirty="0" smtClean="0"/>
              <a:t> </a:t>
            </a:r>
            <a:r>
              <a:rPr lang="ru-RU" b="1" dirty="0" err="1" smtClean="0"/>
              <a:t>педагогічного</a:t>
            </a:r>
            <a:r>
              <a:rPr lang="ru-RU" b="1" dirty="0" smtClean="0"/>
              <a:t> </a:t>
            </a:r>
            <a:r>
              <a:rPr lang="ru-RU" b="1" dirty="0" err="1" smtClean="0"/>
              <a:t>колективу</a:t>
            </a:r>
            <a:r>
              <a:rPr lang="ru-RU" b="1" dirty="0" smtClean="0"/>
              <a:t> закладу </a:t>
            </a:r>
            <a:r>
              <a:rPr lang="ru-RU" b="1" dirty="0" err="1" smtClean="0"/>
              <a:t>освіти</a:t>
            </a:r>
            <a:r>
              <a:rPr lang="ru-RU" b="1" dirty="0" smtClean="0"/>
              <a:t> </a:t>
            </a:r>
            <a:r>
              <a:rPr lang="ru-RU" b="1" dirty="0" err="1" smtClean="0"/>
              <a:t>щодо</a:t>
            </a:r>
            <a:r>
              <a:rPr lang="ru-RU" b="1" dirty="0" smtClean="0"/>
              <a:t> </a:t>
            </a:r>
            <a:r>
              <a:rPr lang="ru-RU" b="1" dirty="0" err="1" smtClean="0"/>
              <a:t>реалізації</a:t>
            </a:r>
            <a:r>
              <a:rPr lang="ru-RU" b="1" dirty="0" smtClean="0"/>
              <a:t> </a:t>
            </a:r>
            <a:r>
              <a:rPr lang="ru-RU" b="1" dirty="0" err="1" smtClean="0"/>
              <a:t>проблемної</a:t>
            </a:r>
            <a:r>
              <a:rPr lang="ru-RU" b="1" dirty="0" smtClean="0"/>
              <a:t> теми: </a:t>
            </a:r>
            <a:r>
              <a:rPr lang="uk-UA" b="1" dirty="0" smtClean="0"/>
              <a:t>«Використання </a:t>
            </a:r>
            <a:r>
              <a:rPr lang="uk-UA" b="1" dirty="0" err="1"/>
              <a:t>компетентнісно</a:t>
            </a:r>
            <a:r>
              <a:rPr lang="uk-UA" b="1" dirty="0"/>
              <a:t> зорієнтованих технологій розвитку особистості в контексті Нової української школи».</a:t>
            </a:r>
          </a:p>
          <a:p>
            <a:r>
              <a:rPr lang="uk-UA" b="1" dirty="0"/>
              <a:t/>
            </a:r>
            <a:br>
              <a:rPr lang="uk-UA" b="1" dirty="0"/>
            </a:br>
            <a:endParaRPr lang="uk-UA" b="1" dirty="0"/>
          </a:p>
        </p:txBody>
      </p:sp>
      <p:pic>
        <p:nvPicPr>
          <p:cNvPr id="4" name="Рисунок 3"/>
          <p:cNvPicPr>
            <a:picLocks noChangeAspect="1"/>
          </p:cNvPicPr>
          <p:nvPr/>
        </p:nvPicPr>
        <p:blipFill>
          <a:blip r:embed="rId3"/>
          <a:stretch>
            <a:fillRect/>
          </a:stretch>
        </p:blipFill>
        <p:spPr>
          <a:xfrm>
            <a:off x="-247673" y="2132856"/>
            <a:ext cx="9414178" cy="4821678"/>
          </a:xfrm>
          <a:prstGeom prst="rect">
            <a:avLst/>
          </a:prstGeom>
        </p:spPr>
      </p:pic>
    </p:spTree>
    <p:extLst>
      <p:ext uri="{BB962C8B-B14F-4D97-AF65-F5344CB8AC3E}">
        <p14:creationId xmlns:p14="http://schemas.microsoft.com/office/powerpoint/2010/main" val="1983496447"/>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793" y="5882"/>
            <a:ext cx="9144793" cy="6858594"/>
          </a:xfrm>
          <a:prstGeom prst="rect">
            <a:avLst/>
          </a:prstGeom>
        </p:spPr>
      </p:pic>
      <p:sp>
        <p:nvSpPr>
          <p:cNvPr id="3" name="Подзаголовок 2"/>
          <p:cNvSpPr>
            <a:spLocks noGrp="1"/>
          </p:cNvSpPr>
          <p:nvPr>
            <p:ph type="subTitle"/>
          </p:nvPr>
        </p:nvSpPr>
        <p:spPr>
          <a:xfrm>
            <a:off x="456983" y="2292539"/>
            <a:ext cx="8229240" cy="1142640"/>
          </a:xfrm>
        </p:spPr>
        <p:txBody>
          <a:bodyPr/>
          <a:lstStyle/>
          <a:p>
            <a:r>
              <a:rPr lang="uk-UA" dirty="0" smtClean="0"/>
              <a:t>• </a:t>
            </a:r>
            <a:r>
              <a:rPr lang="uk-UA" b="1" dirty="0" smtClean="0"/>
              <a:t>впровадження сучасних педагогічних технологій, що сприяють</a:t>
            </a:r>
          </a:p>
          <a:p>
            <a:r>
              <a:rPr lang="uk-UA" b="1" dirty="0" smtClean="0"/>
              <a:t>формуванню ключових </a:t>
            </a:r>
            <a:r>
              <a:rPr lang="uk-UA" b="1" dirty="0" err="1" smtClean="0"/>
              <a:t>компетентностей</a:t>
            </a:r>
            <a:r>
              <a:rPr lang="uk-UA" b="1" dirty="0" smtClean="0"/>
              <a:t> учнів відповідно до положень Концепції Нової української школи;</a:t>
            </a:r>
          </a:p>
          <a:p>
            <a:r>
              <a:rPr lang="uk-UA" b="1" dirty="0" smtClean="0"/>
              <a:t>• дотримання державних вимог до рівня загальноосвітньої підготовки учнів відповідно до Критеріїв оцінювання навчальних досягнень;</a:t>
            </a:r>
          </a:p>
          <a:p>
            <a:r>
              <a:rPr lang="uk-UA" b="1" dirty="0" smtClean="0"/>
              <a:t>• проведення комплексного вивчення й </a:t>
            </a:r>
            <a:r>
              <a:rPr lang="uk-UA" b="1" dirty="0" err="1" smtClean="0"/>
              <a:t>самооцінювання</a:t>
            </a:r>
            <a:r>
              <a:rPr lang="uk-UA" b="1" dirty="0" smtClean="0"/>
              <a:t> якості діяльності закладу освіти з метою розбудови внутрішньої системи забезпечення якості освітньої діяльності та якості освіти у школі, використання системного підходу до здійснення моніторингу на всіх станах освітнього процесу у школі;</a:t>
            </a:r>
          </a:p>
          <a:p>
            <a:r>
              <a:rPr lang="uk-UA" b="1" dirty="0" smtClean="0"/>
              <a:t>• створення умов для професійного розвитку учителя на засадах</a:t>
            </a:r>
          </a:p>
          <a:p>
            <a:r>
              <a:rPr lang="uk-UA" b="1" dirty="0" smtClean="0"/>
              <a:t>«педагогіки партнерства»;</a:t>
            </a:r>
          </a:p>
          <a:p>
            <a:r>
              <a:rPr lang="uk-UA" b="1" dirty="0" smtClean="0"/>
              <a:t>• застосування </a:t>
            </a:r>
            <a:r>
              <a:rPr lang="uk-UA" b="1" dirty="0" err="1" smtClean="0"/>
              <a:t>здоровʼязбережувальних</a:t>
            </a:r>
            <a:r>
              <a:rPr lang="uk-UA" b="1" dirty="0" smtClean="0"/>
              <a:t> технологій навчання й виховання, дотримання </a:t>
            </a:r>
            <a:r>
              <a:rPr lang="uk-UA" b="1" dirty="0" smtClean="0"/>
              <a:t>санітарно-гігієнічного </a:t>
            </a:r>
            <a:r>
              <a:rPr lang="uk-UA" b="1" dirty="0" smtClean="0"/>
              <a:t>режиму, упровадження ефективних методів впливу з метою формування в учнів та їхніх батьків цінності </a:t>
            </a:r>
            <a:r>
              <a:rPr lang="uk-UA" b="1" dirty="0" err="1" smtClean="0"/>
              <a:t>здоровʼя</a:t>
            </a:r>
            <a:r>
              <a:rPr lang="uk-UA" b="1" dirty="0" smtClean="0"/>
              <a:t>, створення умов для запобігання шкідливим звичкам, дитячій бездоглядності, </a:t>
            </a:r>
          </a:p>
          <a:p>
            <a:r>
              <a:rPr lang="uk-UA" b="1" dirty="0" smtClean="0"/>
              <a:t>підлітковій злочинності;</a:t>
            </a:r>
          </a:p>
          <a:p>
            <a:endParaRPr lang="uk-UA" b="1" dirty="0"/>
          </a:p>
        </p:txBody>
      </p:sp>
      <p:pic>
        <p:nvPicPr>
          <p:cNvPr id="7" name="Рисунок 6"/>
          <p:cNvPicPr>
            <a:picLocks noChangeAspect="1"/>
          </p:cNvPicPr>
          <p:nvPr/>
        </p:nvPicPr>
        <p:blipFill>
          <a:blip r:embed="rId3"/>
          <a:stretch>
            <a:fillRect/>
          </a:stretch>
        </p:blipFill>
        <p:spPr>
          <a:xfrm flipH="1">
            <a:off x="-247673" y="2132856"/>
            <a:ext cx="9414178" cy="4821678"/>
          </a:xfrm>
          <a:prstGeom prst="rect">
            <a:avLst/>
          </a:prstGeom>
        </p:spPr>
      </p:pic>
    </p:spTree>
    <p:extLst>
      <p:ext uri="{BB962C8B-B14F-4D97-AF65-F5344CB8AC3E}">
        <p14:creationId xmlns:p14="http://schemas.microsoft.com/office/powerpoint/2010/main" val="3982240331"/>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793" y="5882"/>
            <a:ext cx="9144793" cy="6858594"/>
          </a:xfrm>
          <a:prstGeom prst="rect">
            <a:avLst/>
          </a:prstGeom>
        </p:spPr>
      </p:pic>
      <p:sp>
        <p:nvSpPr>
          <p:cNvPr id="3" name="Подзаголовок 2"/>
          <p:cNvSpPr>
            <a:spLocks noGrp="1"/>
          </p:cNvSpPr>
          <p:nvPr>
            <p:ph type="subTitle"/>
          </p:nvPr>
        </p:nvSpPr>
        <p:spPr>
          <a:xfrm>
            <a:off x="456983" y="-171400"/>
            <a:ext cx="8229240" cy="4525560"/>
          </a:xfrm>
        </p:spPr>
        <p:txBody>
          <a:bodyPr/>
          <a:lstStyle/>
          <a:p>
            <a:r>
              <a:rPr lang="uk-UA" b="1" dirty="0" smtClean="0"/>
              <a:t>• формування у школярів цілісної системи цінностей, національної свідомості, виховання патріотизму та активної громадянської позиції, підготовка підростаючого покоління до дорослого сімейного життя;</a:t>
            </a:r>
          </a:p>
          <a:p>
            <a:r>
              <a:rPr lang="uk-UA" b="1" dirty="0" smtClean="0"/>
              <a:t>• створення оптимальних умов для розвитку інтересів, здібностей, творчості учнів, їх залучення до позакласних, позашкільних занять, дослідницької та творчої діяльності:</a:t>
            </a:r>
          </a:p>
          <a:p>
            <a:r>
              <a:rPr lang="uk-UA" b="1" dirty="0" smtClean="0"/>
              <a:t>• оптимізація співпраці педагогів та батьків школи;</a:t>
            </a:r>
          </a:p>
          <a:p>
            <a:r>
              <a:rPr lang="uk-UA" b="1" dirty="0" smtClean="0"/>
              <a:t>• забезпечення системного психолого-педагогічного супроводу всіх учасників освітнього процесу;</a:t>
            </a:r>
          </a:p>
          <a:p>
            <a:r>
              <a:rPr lang="uk-UA" b="1" dirty="0" smtClean="0"/>
              <a:t>•зміцнення  матеріально –технічної бази закладу</a:t>
            </a:r>
          </a:p>
          <a:p>
            <a:endParaRPr lang="uk-UA" dirty="0"/>
          </a:p>
        </p:txBody>
      </p:sp>
      <p:pic>
        <p:nvPicPr>
          <p:cNvPr id="5" name="Рисунок 4"/>
          <p:cNvPicPr>
            <a:picLocks noChangeAspect="1"/>
          </p:cNvPicPr>
          <p:nvPr/>
        </p:nvPicPr>
        <p:blipFill>
          <a:blip r:embed="rId3"/>
          <a:stretch>
            <a:fillRect/>
          </a:stretch>
        </p:blipFill>
        <p:spPr>
          <a:xfrm>
            <a:off x="-247673" y="2132856"/>
            <a:ext cx="9414178" cy="4821678"/>
          </a:xfrm>
          <a:prstGeom prst="rect">
            <a:avLst/>
          </a:prstGeom>
        </p:spPr>
      </p:pic>
    </p:spTree>
    <p:extLst>
      <p:ext uri="{BB962C8B-B14F-4D97-AF65-F5344CB8AC3E}">
        <p14:creationId xmlns:p14="http://schemas.microsoft.com/office/powerpoint/2010/main" val="1403521084"/>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1939" y="-594"/>
            <a:ext cx="9144793" cy="6858594"/>
          </a:xfrm>
          <a:prstGeom prst="rect">
            <a:avLst/>
          </a:prstGeom>
        </p:spPr>
      </p:pic>
      <p:sp>
        <p:nvSpPr>
          <p:cNvPr id="2" name="Заголовок 1"/>
          <p:cNvSpPr>
            <a:spLocks noGrp="1"/>
          </p:cNvSpPr>
          <p:nvPr>
            <p:ph type="title"/>
          </p:nvPr>
        </p:nvSpPr>
        <p:spPr/>
        <p:txBody>
          <a:bodyPr/>
          <a:lstStyle/>
          <a:p>
            <a:r>
              <a:rPr lang="uk-UA"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Якісний склад педагогічних працівників</a:t>
            </a:r>
            <a:endParaRPr lang="uk-UA"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 name="Подзаголовок 2"/>
          <p:cNvSpPr>
            <a:spLocks noGrp="1"/>
          </p:cNvSpPr>
          <p:nvPr>
            <p:ph type="subTitle"/>
          </p:nvPr>
        </p:nvSpPr>
        <p:spPr>
          <a:xfrm>
            <a:off x="473566" y="1165923"/>
            <a:ext cx="8229240" cy="4525560"/>
          </a:xfrm>
        </p:spPr>
        <p:txBody>
          <a:bodyPr/>
          <a:lstStyle/>
          <a:p>
            <a:r>
              <a:rPr lang="uk-UA" sz="2800" b="1" dirty="0" smtClean="0">
                <a:ln w="0"/>
                <a:solidFill>
                  <a:schemeClr val="tx1"/>
                </a:solidFill>
                <a:effectLst>
                  <a:outerShdw blurRad="38100" dist="19050" dir="2700000" algn="tl" rotWithShape="0">
                    <a:schemeClr val="dk1">
                      <a:alpha val="40000"/>
                    </a:schemeClr>
                  </a:outerShdw>
                </a:effectLst>
              </a:rPr>
              <a:t>Спеціаліст вищої категорії </a:t>
            </a:r>
            <a:r>
              <a:rPr lang="uk-UA" sz="2800" b="1" dirty="0" smtClean="0">
                <a:ln w="0"/>
                <a:solidFill>
                  <a:schemeClr val="tx1"/>
                </a:solidFill>
                <a:effectLst>
                  <a:outerShdw blurRad="38100" dist="19050" dir="2700000" algn="tl" rotWithShape="0">
                    <a:schemeClr val="dk1">
                      <a:alpha val="40000"/>
                    </a:schemeClr>
                  </a:outerShdw>
                </a:effectLst>
              </a:rPr>
              <a:t>- 32</a:t>
            </a:r>
            <a:endParaRPr lang="uk-UA" sz="2800" b="1" dirty="0" smtClean="0">
              <a:ln w="0"/>
              <a:solidFill>
                <a:schemeClr val="tx1"/>
              </a:solidFill>
              <a:effectLst>
                <a:outerShdw blurRad="38100" dist="19050" dir="2700000" algn="tl" rotWithShape="0">
                  <a:schemeClr val="dk1">
                    <a:alpha val="40000"/>
                  </a:schemeClr>
                </a:outerShdw>
              </a:effectLst>
            </a:endParaRPr>
          </a:p>
          <a:p>
            <a:r>
              <a:rPr lang="uk-UA" sz="2800" b="1" dirty="0" smtClean="0">
                <a:ln w="0"/>
                <a:solidFill>
                  <a:schemeClr val="tx1"/>
                </a:solidFill>
                <a:effectLst>
                  <a:outerShdw blurRad="38100" dist="19050" dir="2700000" algn="tl" rotWithShape="0">
                    <a:schemeClr val="dk1">
                      <a:alpha val="40000"/>
                    </a:schemeClr>
                  </a:outerShdw>
                </a:effectLst>
              </a:rPr>
              <a:t>Спеціаліст І категорії </a:t>
            </a:r>
            <a:r>
              <a:rPr lang="uk-UA" sz="2800" b="1" dirty="0" smtClean="0">
                <a:ln w="0"/>
                <a:solidFill>
                  <a:schemeClr val="tx1"/>
                </a:solidFill>
                <a:effectLst>
                  <a:outerShdw blurRad="38100" dist="19050" dir="2700000" algn="tl" rotWithShape="0">
                    <a:schemeClr val="dk1">
                      <a:alpha val="40000"/>
                    </a:schemeClr>
                  </a:outerShdw>
                </a:effectLst>
              </a:rPr>
              <a:t>- 10</a:t>
            </a:r>
            <a:endParaRPr lang="uk-UA" sz="2800" b="1" dirty="0" smtClean="0">
              <a:ln w="0"/>
              <a:solidFill>
                <a:schemeClr val="tx1"/>
              </a:solidFill>
              <a:effectLst>
                <a:outerShdw blurRad="38100" dist="19050" dir="2700000" algn="tl" rotWithShape="0">
                  <a:schemeClr val="dk1">
                    <a:alpha val="40000"/>
                  </a:schemeClr>
                </a:outerShdw>
              </a:effectLst>
            </a:endParaRPr>
          </a:p>
          <a:p>
            <a:r>
              <a:rPr lang="uk-UA" sz="2800" b="1" dirty="0" smtClean="0">
                <a:ln w="0"/>
                <a:solidFill>
                  <a:schemeClr val="tx1"/>
                </a:solidFill>
                <a:effectLst>
                  <a:outerShdw blurRad="38100" dist="19050" dir="2700000" algn="tl" rotWithShape="0">
                    <a:schemeClr val="dk1">
                      <a:alpha val="40000"/>
                    </a:schemeClr>
                  </a:outerShdw>
                </a:effectLst>
              </a:rPr>
              <a:t>Спеціаліст ІІ категорії </a:t>
            </a:r>
            <a:r>
              <a:rPr lang="uk-UA" sz="2800" b="1" dirty="0" smtClean="0">
                <a:ln w="0"/>
                <a:solidFill>
                  <a:schemeClr val="tx1"/>
                </a:solidFill>
                <a:effectLst>
                  <a:outerShdw blurRad="38100" dist="19050" dir="2700000" algn="tl" rotWithShape="0">
                    <a:schemeClr val="dk1">
                      <a:alpha val="40000"/>
                    </a:schemeClr>
                  </a:outerShdw>
                </a:effectLst>
              </a:rPr>
              <a:t>- 0</a:t>
            </a:r>
            <a:endParaRPr lang="uk-UA" sz="2800" b="1" dirty="0" smtClean="0">
              <a:ln w="0"/>
              <a:solidFill>
                <a:schemeClr val="tx1"/>
              </a:solidFill>
              <a:effectLst>
                <a:outerShdw blurRad="38100" dist="19050" dir="2700000" algn="tl" rotWithShape="0">
                  <a:schemeClr val="dk1">
                    <a:alpha val="40000"/>
                  </a:schemeClr>
                </a:outerShdw>
              </a:effectLst>
            </a:endParaRPr>
          </a:p>
          <a:p>
            <a:r>
              <a:rPr lang="uk-UA" sz="2800" b="1" dirty="0" smtClean="0">
                <a:ln w="0"/>
                <a:solidFill>
                  <a:schemeClr val="tx1"/>
                </a:solidFill>
                <a:effectLst>
                  <a:outerShdw blurRad="38100" dist="19050" dir="2700000" algn="tl" rotWithShape="0">
                    <a:schemeClr val="dk1">
                      <a:alpha val="40000"/>
                    </a:schemeClr>
                  </a:outerShdw>
                </a:effectLst>
              </a:rPr>
              <a:t>Спеціаліст </a:t>
            </a:r>
            <a:r>
              <a:rPr lang="uk-UA" sz="2800" b="1" dirty="0" smtClean="0">
                <a:ln w="0"/>
                <a:solidFill>
                  <a:schemeClr val="tx1"/>
                </a:solidFill>
                <a:effectLst>
                  <a:outerShdw blurRad="38100" dist="19050" dir="2700000" algn="tl" rotWithShape="0">
                    <a:schemeClr val="dk1">
                      <a:alpha val="40000"/>
                    </a:schemeClr>
                  </a:outerShdw>
                </a:effectLst>
              </a:rPr>
              <a:t>- 3</a:t>
            </a:r>
            <a:endParaRPr lang="uk-UA" sz="2800" b="1" dirty="0" smtClean="0">
              <a:ln w="0"/>
              <a:solidFill>
                <a:schemeClr val="tx1"/>
              </a:solidFill>
              <a:effectLst>
                <a:outerShdw blurRad="38100" dist="19050" dir="2700000" algn="tl" rotWithShape="0">
                  <a:schemeClr val="dk1">
                    <a:alpha val="40000"/>
                  </a:schemeClr>
                </a:outerShdw>
              </a:effectLst>
            </a:endParaRPr>
          </a:p>
          <a:p>
            <a:r>
              <a:rPr lang="uk-UA" sz="2800" b="1" dirty="0" smtClean="0">
                <a:ln w="0"/>
                <a:solidFill>
                  <a:schemeClr val="tx1"/>
                </a:solidFill>
                <a:effectLst>
                  <a:outerShdw blurRad="38100" dist="19050" dir="2700000" algn="tl" rotWithShape="0">
                    <a:schemeClr val="dk1">
                      <a:alpha val="40000"/>
                    </a:schemeClr>
                  </a:outerShdw>
                </a:effectLst>
              </a:rPr>
              <a:t>Педагогічне звання «Вчитель методист» - 7</a:t>
            </a:r>
          </a:p>
          <a:p>
            <a:r>
              <a:rPr lang="uk-UA" sz="2800" b="1" dirty="0" smtClean="0">
                <a:ln w="0"/>
                <a:solidFill>
                  <a:schemeClr val="tx1"/>
                </a:solidFill>
                <a:effectLst>
                  <a:outerShdw blurRad="38100" dist="19050" dir="2700000" algn="tl" rotWithShape="0">
                    <a:schemeClr val="dk1">
                      <a:alpha val="40000"/>
                    </a:schemeClr>
                  </a:outerShdw>
                </a:effectLst>
              </a:rPr>
              <a:t>Педагогічне звання « Старший вчитель» - 15</a:t>
            </a:r>
          </a:p>
          <a:p>
            <a:endParaRPr lang="uk-UA" b="1" dirty="0" smtClean="0"/>
          </a:p>
          <a:p>
            <a:endParaRPr lang="uk-UA" b="1" dirty="0" smtClean="0"/>
          </a:p>
          <a:p>
            <a:endParaRPr lang="uk-UA" dirty="0" smtClean="0"/>
          </a:p>
          <a:p>
            <a:endParaRPr lang="uk-UA" dirty="0"/>
          </a:p>
        </p:txBody>
      </p:sp>
      <p:pic>
        <p:nvPicPr>
          <p:cNvPr id="5" name="Рисунок 4"/>
          <p:cNvPicPr>
            <a:picLocks noChangeAspect="1"/>
          </p:cNvPicPr>
          <p:nvPr/>
        </p:nvPicPr>
        <p:blipFill>
          <a:blip r:embed="rId3"/>
          <a:stretch>
            <a:fillRect/>
          </a:stretch>
        </p:blipFill>
        <p:spPr>
          <a:xfrm>
            <a:off x="-1085" y="1969758"/>
            <a:ext cx="9145085" cy="4680520"/>
          </a:xfrm>
          <a:prstGeom prst="rect">
            <a:avLst/>
          </a:prstGeom>
        </p:spPr>
      </p:pic>
    </p:spTree>
    <p:extLst>
      <p:ext uri="{BB962C8B-B14F-4D97-AF65-F5344CB8AC3E}">
        <p14:creationId xmlns:p14="http://schemas.microsoft.com/office/powerpoint/2010/main" val="1950598434"/>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397" y="-297"/>
            <a:ext cx="9144793" cy="6858594"/>
          </a:xfrm>
          <a:prstGeom prst="rect">
            <a:avLst/>
          </a:prstGeom>
        </p:spPr>
      </p:pic>
      <p:pic>
        <p:nvPicPr>
          <p:cNvPr id="2" name="Рисунок 1"/>
          <p:cNvPicPr>
            <a:picLocks noChangeAspect="1"/>
          </p:cNvPicPr>
          <p:nvPr/>
        </p:nvPicPr>
        <p:blipFill>
          <a:blip r:embed="rId3"/>
          <a:stretch>
            <a:fillRect/>
          </a:stretch>
        </p:blipFill>
        <p:spPr>
          <a:xfrm>
            <a:off x="0" y="390197"/>
            <a:ext cx="9144000" cy="5562605"/>
          </a:xfrm>
          <a:prstGeom prst="rect">
            <a:avLst/>
          </a:prstGeom>
        </p:spPr>
      </p:pic>
      <p:sp>
        <p:nvSpPr>
          <p:cNvPr id="3" name="Подзаголовок 2"/>
          <p:cNvSpPr>
            <a:spLocks noGrp="1"/>
          </p:cNvSpPr>
          <p:nvPr>
            <p:ph type="subTitle"/>
          </p:nvPr>
        </p:nvSpPr>
        <p:spPr>
          <a:xfrm>
            <a:off x="2699792" y="2564904"/>
            <a:ext cx="4104456" cy="20882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5400" i="0" u="none" strike="noStrike" kern="1200" normalizeH="0" baseline="0" noProof="0" dirty="0" err="1" smtClean="0">
                <a:ln w="0"/>
                <a:solidFill>
                  <a:schemeClr val="accent1"/>
                </a:solidFill>
                <a:effectLst>
                  <a:outerShdw blurRad="38100" dist="25400" dir="5400000" algn="ctr" rotWithShape="0">
                    <a:srgbClr val="6E747A">
                      <a:alpha val="43000"/>
                    </a:srgbClr>
                  </a:outerShdw>
                </a:effectLst>
                <a:uLnTx/>
                <a:uFillTx/>
                <a:latin typeface="Bookman Old Style" pitchFamily="18" charset="0"/>
                <a:ea typeface="+mn-ea"/>
                <a:cs typeface="+mn-cs"/>
              </a:rPr>
              <a:t>Дякую</a:t>
            </a:r>
            <a:r>
              <a:rPr kumimoji="0" lang="ru-RU" sz="5400" i="0" u="none" strike="noStrike" kern="1200" normalizeH="0" baseline="0" noProof="0" dirty="0" smtClean="0">
                <a:ln w="0"/>
                <a:solidFill>
                  <a:schemeClr val="accent1"/>
                </a:solidFill>
                <a:effectLst>
                  <a:outerShdw blurRad="38100" dist="25400" dir="5400000" algn="ctr" rotWithShape="0">
                    <a:srgbClr val="6E747A">
                      <a:alpha val="43000"/>
                    </a:srgbClr>
                  </a:outerShdw>
                </a:effectLst>
                <a:uLnTx/>
                <a:uFillTx/>
                <a:latin typeface="Bookman Old Style" pitchFamily="18" charset="0"/>
                <a:ea typeface="+mn-ea"/>
                <a:cs typeface="+mn-cs"/>
              </a:rPr>
              <a:t> за </a:t>
            </a:r>
            <a:r>
              <a:rPr kumimoji="0" lang="ru-RU" sz="5400" i="0" u="none" strike="noStrike" kern="1200" normalizeH="0" baseline="0" noProof="0" dirty="0" err="1" smtClean="0">
                <a:ln w="0"/>
                <a:solidFill>
                  <a:schemeClr val="accent1"/>
                </a:solidFill>
                <a:effectLst>
                  <a:outerShdw blurRad="38100" dist="25400" dir="5400000" algn="ctr" rotWithShape="0">
                    <a:srgbClr val="6E747A">
                      <a:alpha val="43000"/>
                    </a:srgbClr>
                  </a:outerShdw>
                </a:effectLst>
                <a:uLnTx/>
                <a:uFillTx/>
                <a:latin typeface="Bookman Old Style" pitchFamily="18" charset="0"/>
                <a:ea typeface="+mn-ea"/>
                <a:cs typeface="+mn-cs"/>
              </a:rPr>
              <a:t>увагу</a:t>
            </a:r>
            <a:r>
              <a:rPr kumimoji="0" lang="ru-RU" sz="5400" i="0" u="none" strike="noStrike" kern="1200" normalizeH="0" baseline="0" noProof="0" dirty="0" smtClean="0">
                <a:ln w="0"/>
                <a:solidFill>
                  <a:schemeClr val="accent1"/>
                </a:solidFill>
                <a:effectLst>
                  <a:outerShdw blurRad="38100" dist="25400" dir="5400000" algn="ctr" rotWithShape="0">
                    <a:srgbClr val="6E747A">
                      <a:alpha val="43000"/>
                    </a:srgbClr>
                  </a:outerShdw>
                </a:effectLst>
                <a:uLnTx/>
                <a:uFillTx/>
                <a:latin typeface="Bookman Old Style" pitchFamily="18" charset="0"/>
                <a:ea typeface="+mn-ea"/>
                <a:cs typeface="+mn-cs"/>
              </a:rPr>
              <a:t>!</a:t>
            </a:r>
            <a:endParaRPr kumimoji="0" lang="uk-UA" sz="5400" i="0" u="none" strike="noStrike" kern="1200" normalizeH="0" baseline="0" noProof="0" dirty="0" smtClean="0">
              <a:ln w="0"/>
              <a:solidFill>
                <a:schemeClr val="accent1"/>
              </a:solidFill>
              <a:effectLst>
                <a:outerShdw blurRad="38100" dist="25400" dir="5400000" algn="ctr" rotWithShape="0">
                  <a:srgbClr val="6E747A">
                    <a:alpha val="43000"/>
                  </a:srgbClr>
                </a:outerShdw>
              </a:effectLst>
              <a:uLnTx/>
              <a:uFillTx/>
              <a:latin typeface="Calibri"/>
              <a:ea typeface="+mn-ea"/>
              <a:cs typeface="+mn-cs"/>
            </a:endParaRPr>
          </a:p>
          <a:p>
            <a:endParaRPr lang="ru-RU" sz="1400" dirty="0"/>
          </a:p>
        </p:txBody>
      </p:sp>
    </p:spTree>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4"/>
          <p:cNvGraphicFramePr>
            <a:graphicFrameLocks noGrp="1"/>
          </p:cNvGraphicFramePr>
          <p:nvPr>
            <p:ph/>
            <p:extLst>
              <p:ext uri="{D42A27DB-BD31-4B8C-83A1-F6EECF244321}">
                <p14:modId xmlns:p14="http://schemas.microsoft.com/office/powerpoint/2010/main" val="2253292053"/>
              </p:ext>
            </p:extLst>
          </p:nvPr>
        </p:nvGraphicFramePr>
        <p:xfrm>
          <a:off x="467544" y="908720"/>
          <a:ext cx="8219256" cy="5145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945" y="3212976"/>
            <a:ext cx="5400217" cy="3926062"/>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flipV="1">
            <a:off x="4771027" y="205637"/>
            <a:ext cx="5400217" cy="3926062"/>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0" y="-297"/>
            <a:ext cx="9144000" cy="6858594"/>
          </a:xfrm>
          <a:prstGeom prst="rect">
            <a:avLst/>
          </a:prstGeom>
        </p:spPr>
      </p:pic>
      <p:sp>
        <p:nvSpPr>
          <p:cNvPr id="7" name="Прямоугольник 6"/>
          <p:cNvSpPr/>
          <p:nvPr/>
        </p:nvSpPr>
        <p:spPr>
          <a:xfrm>
            <a:off x="269776" y="980728"/>
            <a:ext cx="8622704" cy="2826415"/>
          </a:xfrm>
          <a:prstGeom prst="rect">
            <a:avLst/>
          </a:prstGeom>
        </p:spPr>
        <p:txBody>
          <a:bodyPr wrap="square">
            <a:spAutoFit/>
          </a:bodyPr>
          <a:lstStyle/>
          <a:p>
            <a:pPr algn="ctr">
              <a:spcBef>
                <a:spcPts val="100"/>
              </a:spcBef>
              <a:spcAft>
                <a:spcPts val="100"/>
              </a:spcAft>
            </a:pPr>
            <a:r>
              <a:rPr lang="uk-UA" sz="3200" b="1" i="1" spc="50" dirty="0" smtClean="0">
                <a:ln w="9525" cmpd="sng">
                  <a:solidFill>
                    <a:schemeClr val="accent1"/>
                  </a:solidFill>
                  <a:prstDash val="solid"/>
                </a:ln>
                <a:solidFill>
                  <a:srgbClr val="70AD47">
                    <a:tint val="1000"/>
                  </a:srgbClr>
                </a:solidFill>
                <a:effectLst>
                  <a:glow rad="38100">
                    <a:schemeClr val="accent1">
                      <a:alpha val="40000"/>
                    </a:schemeClr>
                  </a:glow>
                </a:effectLst>
                <a:cs typeface="Aharoni" pitchFamily="2" charset="-79"/>
              </a:rPr>
              <a:t>Місія освітньої системи  закладу</a:t>
            </a:r>
          </a:p>
          <a:p>
            <a:pPr algn="just">
              <a:spcBef>
                <a:spcPts val="100"/>
              </a:spcBef>
              <a:spcAft>
                <a:spcPts val="100"/>
              </a:spcAft>
            </a:pPr>
            <a:r>
              <a:rPr lang="uk-UA" sz="2400" dirty="0" smtClean="0">
                <a:ln w="0"/>
                <a:effectLst>
                  <a:outerShdw blurRad="38100" dist="19050" dir="2700000" algn="tl" rotWithShape="0">
                    <a:schemeClr val="dk1">
                      <a:alpha val="40000"/>
                    </a:schemeClr>
                  </a:outerShdw>
                </a:effectLst>
              </a:rPr>
              <a:t>	Забезпечення доступності якісної освіти відповідно до вимог Державних стандартів початкової та загальної середньої освіти через розвиток природних здібностей, інтересів, обдарувань дитини, її самовизначення та подальший свідомий  вибір профілю, професійний розвиток вмотивованого педагога.</a:t>
            </a:r>
            <a:endParaRPr lang="ru-RU" sz="2400" dirty="0">
              <a:ln w="0"/>
              <a:effectLst>
                <a:outerShdw blurRad="38100" dist="19050" dir="2700000" algn="tl" rotWithShape="0">
                  <a:schemeClr val="dk1">
                    <a:alpha val="40000"/>
                  </a:schemeClr>
                </a:outerShdw>
              </a:effectLst>
            </a:endParaRPr>
          </a:p>
        </p:txBody>
      </p:sp>
      <p:sp>
        <p:nvSpPr>
          <p:cNvPr id="8" name="Прямоугольник 7"/>
          <p:cNvSpPr/>
          <p:nvPr/>
        </p:nvSpPr>
        <p:spPr>
          <a:xfrm>
            <a:off x="323528" y="4149080"/>
            <a:ext cx="8496944" cy="1692771"/>
          </a:xfrm>
          <a:prstGeom prst="rect">
            <a:avLst/>
          </a:prstGeom>
        </p:spPr>
        <p:txBody>
          <a:bodyPr wrap="square">
            <a:spAutoFit/>
          </a:bodyPr>
          <a:lstStyle/>
          <a:p>
            <a:pPr algn="ctr"/>
            <a:r>
              <a:rPr lang="uk-UA" sz="3200" b="1" i="1" spc="50" dirty="0" err="1" smtClean="0">
                <a:ln w="9525" cmpd="sng">
                  <a:solidFill>
                    <a:schemeClr val="accent1"/>
                  </a:solidFill>
                  <a:prstDash val="solid"/>
                </a:ln>
                <a:solidFill>
                  <a:srgbClr val="70AD47">
                    <a:tint val="1000"/>
                  </a:srgbClr>
                </a:solidFill>
                <a:effectLst>
                  <a:glow rad="38100">
                    <a:schemeClr val="accent1">
                      <a:alpha val="40000"/>
                    </a:schemeClr>
                  </a:glow>
                </a:effectLst>
              </a:rPr>
              <a:t>Візія</a:t>
            </a:r>
            <a:r>
              <a:rPr lang="uk-UA" sz="3200" b="1" i="1" spc="50" dirty="0" smtClean="0">
                <a:ln w="9525" cmpd="sng">
                  <a:solidFill>
                    <a:schemeClr val="accent1"/>
                  </a:solidFill>
                  <a:prstDash val="solid"/>
                </a:ln>
                <a:solidFill>
                  <a:srgbClr val="70AD47">
                    <a:tint val="1000"/>
                  </a:srgbClr>
                </a:solidFill>
                <a:effectLst>
                  <a:glow rad="38100">
                    <a:schemeClr val="accent1">
                      <a:alpha val="40000"/>
                    </a:schemeClr>
                  </a:glow>
                </a:effectLst>
              </a:rPr>
              <a:t> освітньої системи  закладу</a:t>
            </a:r>
          </a:p>
          <a:p>
            <a:pPr algn="just"/>
            <a:r>
              <a:rPr lang="uk-UA"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uk-UA" sz="2400" dirty="0" smtClean="0">
                <a:ln w="0"/>
                <a:effectLst>
                  <a:outerShdw blurRad="38100" dist="19050" dir="2700000" algn="tl" rotWithShape="0">
                    <a:schemeClr val="dk1">
                      <a:alpha val="40000"/>
                    </a:schemeClr>
                  </a:outerShdw>
                </a:effectLst>
              </a:rPr>
              <a:t>Цілісна освітня система де кожен здобувач освіти має можливість реалізувати свою освітню траєкторію від початкової школи до </a:t>
            </a:r>
            <a:r>
              <a:rPr lang="uk-UA" sz="2400" dirty="0" err="1" smtClean="0">
                <a:ln w="0"/>
                <a:effectLst>
                  <a:outerShdw blurRad="38100" dist="19050" dir="2700000" algn="tl" rotWithShape="0">
                    <a:schemeClr val="dk1">
                      <a:alpha val="40000"/>
                    </a:schemeClr>
                  </a:outerShdw>
                </a:effectLst>
              </a:rPr>
              <a:t>допрофільної</a:t>
            </a:r>
            <a:r>
              <a:rPr lang="uk-UA" sz="2400" dirty="0" smtClean="0">
                <a:ln w="0"/>
                <a:effectLst>
                  <a:outerShdw blurRad="38100" dist="19050" dir="2700000" algn="tl" rotWithShape="0">
                    <a:schemeClr val="dk1">
                      <a:alpha val="40000"/>
                    </a:schemeClr>
                  </a:outerShdw>
                </a:effectLst>
              </a:rPr>
              <a:t> освіти.</a:t>
            </a:r>
            <a:endParaRPr lang="ru-RU" sz="2400" dirty="0">
              <a:ln w="0"/>
              <a:effectLst>
                <a:outerShdw blurRad="38100" dist="19050" dir="2700000" algn="tl" rotWithShape="0">
                  <a:schemeClr val="dk1">
                    <a:alpha val="40000"/>
                  </a:schemeClr>
                </a:outerShdw>
              </a:effectLst>
            </a:endParaRPr>
          </a:p>
        </p:txBody>
      </p:sp>
    </p:spTree>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637" y="0"/>
            <a:ext cx="9144793" cy="6858594"/>
          </a:xfrm>
          <a:prstGeom prst="rect">
            <a:avLst/>
          </a:prstGeom>
        </p:spPr>
      </p:pic>
      <p:sp>
        <p:nvSpPr>
          <p:cNvPr id="174" name="PlaceHolder 1"/>
          <p:cNvSpPr>
            <a:spLocks noGrp="1"/>
          </p:cNvSpPr>
          <p:nvPr>
            <p:ph/>
          </p:nvPr>
        </p:nvSpPr>
        <p:spPr>
          <a:xfrm>
            <a:off x="457380" y="1166220"/>
            <a:ext cx="8229240" cy="4525560"/>
          </a:xfrm>
          <a:prstGeom prst="rect">
            <a:avLst/>
          </a:prstGeom>
          <a:noFill/>
          <a:ln w="0">
            <a:noFill/>
          </a:ln>
        </p:spPr>
        <p:txBody>
          <a:bodyPr anchor="t">
            <a:normAutofit/>
          </a:bodyPr>
          <a:lstStyle/>
          <a:p>
            <a:pPr marL="343080" indent="-343080">
              <a:lnSpc>
                <a:spcPct val="100000"/>
              </a:lnSpc>
              <a:spcBef>
                <a:spcPts val="641"/>
              </a:spcBef>
              <a:buNone/>
              <a:tabLst>
                <a:tab pos="0" algn="l"/>
              </a:tabLst>
            </a:pPr>
            <a:r>
              <a:rPr lang="ru-RU" sz="4000" b="1" strike="noStrike" spc="50" dirty="0">
                <a:ln w="9525" cmpd="sng">
                  <a:solidFill>
                    <a:schemeClr val="accent1"/>
                  </a:solidFill>
                  <a:prstDash val="solid"/>
                </a:ln>
                <a:solidFill>
                  <a:srgbClr val="70AD47">
                    <a:tint val="1000"/>
                  </a:srgbClr>
                </a:solidFill>
                <a:effectLst>
                  <a:glow rad="38100">
                    <a:schemeClr val="accent1">
                      <a:alpha val="40000"/>
                    </a:schemeClr>
                  </a:glow>
                </a:effectLst>
                <a:latin typeface="Calibri"/>
              </a:rPr>
              <a:t>Мета </a:t>
            </a:r>
            <a:r>
              <a:rPr lang="ru-RU" sz="4000" b="1" strike="noStrike" spc="50" dirty="0" err="1">
                <a:ln w="9525" cmpd="sng">
                  <a:solidFill>
                    <a:schemeClr val="accent1"/>
                  </a:solidFill>
                  <a:prstDash val="solid"/>
                </a:ln>
                <a:solidFill>
                  <a:srgbClr val="70AD47">
                    <a:tint val="1000"/>
                  </a:srgbClr>
                </a:solidFill>
                <a:effectLst>
                  <a:glow rad="38100">
                    <a:schemeClr val="accent1">
                      <a:alpha val="40000"/>
                    </a:schemeClr>
                  </a:glow>
                </a:effectLst>
                <a:latin typeface="Calibri"/>
              </a:rPr>
              <a:t>звіту</a:t>
            </a:r>
            <a:r>
              <a:rPr lang="ru-RU" sz="4000" b="1" strike="noStrike" spc="50" dirty="0">
                <a:ln w="9525" cmpd="sng">
                  <a:solidFill>
                    <a:schemeClr val="accent1"/>
                  </a:solidFill>
                  <a:prstDash val="solid"/>
                </a:ln>
                <a:solidFill>
                  <a:srgbClr val="70AD47">
                    <a:tint val="1000"/>
                  </a:srgbClr>
                </a:solidFill>
                <a:effectLst>
                  <a:glow rad="38100">
                    <a:schemeClr val="accent1">
                      <a:alpha val="40000"/>
                    </a:schemeClr>
                  </a:glow>
                </a:effectLst>
                <a:latin typeface="Calibri"/>
              </a:rPr>
              <a:t>:</a:t>
            </a:r>
          </a:p>
          <a:p>
            <a:pPr marL="514440" indent="-514440">
              <a:lnSpc>
                <a:spcPct val="100000"/>
              </a:lnSpc>
              <a:spcBef>
                <a:spcPts val="561"/>
              </a:spcBef>
              <a:buClr>
                <a:srgbClr val="000000"/>
              </a:buClr>
              <a:buFont typeface="Calibri"/>
              <a:buAutoNum type="arabicPeriod"/>
              <a:tabLst>
                <a:tab pos="0" algn="l"/>
              </a:tabLst>
            </a:pPr>
            <a:r>
              <a:rPr lang="ru-RU" sz="2400" i="1" strike="noStrike" dirty="0" err="1">
                <a:ln w="0"/>
                <a:solidFill>
                  <a:schemeClr val="tx1"/>
                </a:solidFill>
                <a:effectLst>
                  <a:outerShdw blurRad="38100" dist="19050" dir="2700000" algn="tl" rotWithShape="0">
                    <a:schemeClr val="dk1">
                      <a:alpha val="40000"/>
                    </a:schemeClr>
                  </a:outerShdw>
                </a:effectLst>
                <a:latin typeface="Calibri"/>
              </a:rPr>
              <a:t>Поєднання</a:t>
            </a:r>
            <a:r>
              <a:rPr lang="ru-RU" sz="2400" i="1" strike="noStrike" dirty="0">
                <a:ln w="0"/>
                <a:solidFill>
                  <a:schemeClr val="tx1"/>
                </a:solidFill>
                <a:effectLst>
                  <a:outerShdw blurRad="38100" dist="19050" dir="2700000" algn="tl" rotWithShape="0">
                    <a:schemeClr val="dk1">
                      <a:alpha val="40000"/>
                    </a:schemeClr>
                  </a:outerShdw>
                </a:effectLst>
                <a:latin typeface="Calibri"/>
              </a:rPr>
              <a:t> державного </a:t>
            </a:r>
            <a:r>
              <a:rPr lang="ru-RU" sz="2400" i="1" strike="noStrike" dirty="0" err="1">
                <a:ln w="0"/>
                <a:solidFill>
                  <a:schemeClr val="tx1"/>
                </a:solidFill>
                <a:effectLst>
                  <a:outerShdw blurRad="38100" dist="19050" dir="2700000" algn="tl" rotWithShape="0">
                    <a:schemeClr val="dk1">
                      <a:alpha val="40000"/>
                    </a:schemeClr>
                  </a:outerShdw>
                </a:effectLst>
                <a:latin typeface="Calibri"/>
              </a:rPr>
              <a:t>і</a:t>
            </a:r>
            <a:r>
              <a:rPr lang="ru-RU" sz="2400" i="1" strike="noStrike" dirty="0">
                <a:ln w="0"/>
                <a:solidFill>
                  <a:schemeClr val="tx1"/>
                </a:solidFill>
                <a:effectLst>
                  <a:outerShdw blurRad="38100" dist="19050" dir="2700000" algn="tl" rotWithShape="0">
                    <a:schemeClr val="dk1">
                      <a:alpha val="40000"/>
                    </a:schemeClr>
                  </a:outerShdw>
                </a:effectLst>
                <a:latin typeface="Calibri"/>
              </a:rPr>
              <a:t> </a:t>
            </a:r>
            <a:r>
              <a:rPr lang="ru-RU" sz="2400" i="1" strike="noStrike" dirty="0" err="1">
                <a:ln w="0"/>
                <a:solidFill>
                  <a:schemeClr val="tx1"/>
                </a:solidFill>
                <a:effectLst>
                  <a:outerShdw blurRad="38100" dist="19050" dir="2700000" algn="tl" rotWithShape="0">
                    <a:schemeClr val="dk1">
                      <a:alpha val="40000"/>
                    </a:schemeClr>
                  </a:outerShdw>
                </a:effectLst>
                <a:latin typeface="Calibri"/>
              </a:rPr>
              <a:t>громадського</a:t>
            </a:r>
            <a:r>
              <a:rPr lang="ru-RU" sz="2400" i="1" strike="noStrike" dirty="0">
                <a:ln w="0"/>
                <a:solidFill>
                  <a:schemeClr val="tx1"/>
                </a:solidFill>
                <a:effectLst>
                  <a:outerShdw blurRad="38100" dist="19050" dir="2700000" algn="tl" rotWithShape="0">
                    <a:schemeClr val="dk1">
                      <a:alpha val="40000"/>
                    </a:schemeClr>
                  </a:outerShdw>
                </a:effectLst>
                <a:latin typeface="Calibri"/>
              </a:rPr>
              <a:t> контролю за </a:t>
            </a:r>
            <a:r>
              <a:rPr lang="ru-RU" sz="2400" i="1" strike="noStrike" dirty="0" err="1">
                <a:ln w="0"/>
                <a:solidFill>
                  <a:schemeClr val="tx1"/>
                </a:solidFill>
                <a:effectLst>
                  <a:outerShdw blurRad="38100" dist="19050" dir="2700000" algn="tl" rotWithShape="0">
                    <a:schemeClr val="dk1">
                      <a:alpha val="40000"/>
                    </a:schemeClr>
                  </a:outerShdw>
                </a:effectLst>
                <a:latin typeface="Calibri"/>
              </a:rPr>
              <a:t>прозорістю</a:t>
            </a:r>
            <a:r>
              <a:rPr lang="ru-RU" sz="2400" i="1" strike="noStrike" dirty="0">
                <a:ln w="0"/>
                <a:solidFill>
                  <a:schemeClr val="tx1"/>
                </a:solidFill>
                <a:effectLst>
                  <a:outerShdw blurRad="38100" dist="19050" dir="2700000" algn="tl" rotWithShape="0">
                    <a:schemeClr val="dk1">
                      <a:alpha val="40000"/>
                    </a:schemeClr>
                  </a:outerShdw>
                </a:effectLst>
                <a:latin typeface="Calibri"/>
              </a:rPr>
              <a:t> </a:t>
            </a:r>
            <a:r>
              <a:rPr lang="ru-RU" sz="2400" i="1" strike="noStrike" dirty="0" err="1">
                <a:ln w="0"/>
                <a:solidFill>
                  <a:schemeClr val="tx1"/>
                </a:solidFill>
                <a:effectLst>
                  <a:outerShdw blurRad="38100" dist="19050" dir="2700000" algn="tl" rotWithShape="0">
                    <a:schemeClr val="dk1">
                      <a:alpha val="40000"/>
                    </a:schemeClr>
                  </a:outerShdw>
                </a:effectLst>
                <a:latin typeface="Calibri"/>
              </a:rPr>
              <a:t>прийняття</a:t>
            </a:r>
            <a:r>
              <a:rPr lang="ru-RU" sz="2400" i="1" strike="noStrike" dirty="0">
                <a:ln w="0"/>
                <a:solidFill>
                  <a:schemeClr val="tx1"/>
                </a:solidFill>
                <a:effectLst>
                  <a:outerShdw blurRad="38100" dist="19050" dir="2700000" algn="tl" rotWithShape="0">
                    <a:schemeClr val="dk1">
                      <a:alpha val="40000"/>
                    </a:schemeClr>
                  </a:outerShdw>
                </a:effectLst>
                <a:latin typeface="Calibri"/>
              </a:rPr>
              <a:t> </a:t>
            </a:r>
            <a:r>
              <a:rPr lang="ru-RU" sz="2400" i="1" strike="noStrike" dirty="0" err="1">
                <a:ln w="0"/>
                <a:solidFill>
                  <a:schemeClr val="tx1"/>
                </a:solidFill>
                <a:effectLst>
                  <a:outerShdw blurRad="38100" dist="19050" dir="2700000" algn="tl" rotWithShape="0">
                    <a:schemeClr val="dk1">
                      <a:alpha val="40000"/>
                    </a:schemeClr>
                  </a:outerShdw>
                </a:effectLst>
                <a:latin typeface="Calibri"/>
              </a:rPr>
              <a:t>і</a:t>
            </a:r>
            <a:r>
              <a:rPr lang="ru-RU" sz="2400" i="1" strike="noStrike" dirty="0">
                <a:ln w="0"/>
                <a:solidFill>
                  <a:schemeClr val="tx1"/>
                </a:solidFill>
                <a:effectLst>
                  <a:outerShdw blurRad="38100" dist="19050" dir="2700000" algn="tl" rotWithShape="0">
                    <a:schemeClr val="dk1">
                      <a:alpha val="40000"/>
                    </a:schemeClr>
                  </a:outerShdw>
                </a:effectLst>
                <a:latin typeface="Calibri"/>
              </a:rPr>
              <a:t> </a:t>
            </a:r>
            <a:r>
              <a:rPr lang="ru-RU" sz="2400" i="1" strike="noStrike" dirty="0" err="1">
                <a:ln w="0"/>
                <a:solidFill>
                  <a:schemeClr val="tx1"/>
                </a:solidFill>
                <a:effectLst>
                  <a:outerShdw blurRad="38100" dist="19050" dir="2700000" algn="tl" rotWithShape="0">
                    <a:schemeClr val="dk1">
                      <a:alpha val="40000"/>
                    </a:schemeClr>
                  </a:outerShdw>
                </a:effectLst>
                <a:latin typeface="Calibri"/>
              </a:rPr>
              <a:t>виконання</a:t>
            </a:r>
            <a:r>
              <a:rPr lang="ru-RU" sz="2400" i="1" strike="noStrike" dirty="0">
                <a:ln w="0"/>
                <a:solidFill>
                  <a:schemeClr val="tx1"/>
                </a:solidFill>
                <a:effectLst>
                  <a:outerShdw blurRad="38100" dist="19050" dir="2700000" algn="tl" rotWithShape="0">
                    <a:schemeClr val="dk1">
                      <a:alpha val="40000"/>
                    </a:schemeClr>
                  </a:outerShdw>
                </a:effectLst>
                <a:latin typeface="Calibri"/>
              </a:rPr>
              <a:t> </a:t>
            </a:r>
            <a:r>
              <a:rPr lang="ru-RU" sz="2400" i="1" strike="noStrike" dirty="0" err="1">
                <a:ln w="0"/>
                <a:solidFill>
                  <a:schemeClr val="tx1"/>
                </a:solidFill>
                <a:effectLst>
                  <a:outerShdw blurRad="38100" dist="19050" dir="2700000" algn="tl" rotWithShape="0">
                    <a:schemeClr val="dk1">
                      <a:alpha val="40000"/>
                    </a:schemeClr>
                  </a:outerShdw>
                </a:effectLst>
                <a:latin typeface="Calibri"/>
              </a:rPr>
              <a:t>управлінських</a:t>
            </a:r>
            <a:r>
              <a:rPr lang="ru-RU" sz="2400" i="1" strike="noStrike" dirty="0">
                <a:ln w="0"/>
                <a:solidFill>
                  <a:schemeClr val="tx1"/>
                </a:solidFill>
                <a:effectLst>
                  <a:outerShdw blurRad="38100" dist="19050" dir="2700000" algn="tl" rotWithShape="0">
                    <a:schemeClr val="dk1">
                      <a:alpha val="40000"/>
                    </a:schemeClr>
                  </a:outerShdw>
                </a:effectLst>
                <a:latin typeface="Calibri"/>
              </a:rPr>
              <a:t> </a:t>
            </a:r>
            <a:r>
              <a:rPr lang="ru-RU" sz="2400" i="1" strike="noStrike" dirty="0" err="1">
                <a:ln w="0"/>
                <a:solidFill>
                  <a:schemeClr val="tx1"/>
                </a:solidFill>
                <a:effectLst>
                  <a:outerShdw blurRad="38100" dist="19050" dir="2700000" algn="tl" rotWithShape="0">
                    <a:schemeClr val="dk1">
                      <a:alpha val="40000"/>
                    </a:schemeClr>
                  </a:outerShdw>
                </a:effectLst>
                <a:latin typeface="Calibri"/>
              </a:rPr>
              <a:t>рішень</a:t>
            </a:r>
            <a:r>
              <a:rPr lang="ru-RU" sz="2400" i="1" strike="noStrike" dirty="0">
                <a:ln w="0"/>
                <a:solidFill>
                  <a:schemeClr val="tx1"/>
                </a:solidFill>
                <a:effectLst>
                  <a:outerShdw blurRad="38100" dist="19050" dir="2700000" algn="tl" rotWithShape="0">
                    <a:schemeClr val="dk1">
                      <a:alpha val="40000"/>
                    </a:schemeClr>
                  </a:outerShdw>
                </a:effectLst>
                <a:latin typeface="Calibri"/>
              </a:rPr>
              <a:t>.</a:t>
            </a:r>
            <a:endParaRPr lang="ru-RU" sz="2400" strike="noStrike" dirty="0">
              <a:ln w="0"/>
              <a:solidFill>
                <a:schemeClr val="tx1"/>
              </a:solidFill>
              <a:effectLst>
                <a:outerShdw blurRad="38100" dist="19050" dir="2700000" algn="tl" rotWithShape="0">
                  <a:schemeClr val="dk1">
                    <a:alpha val="40000"/>
                  </a:schemeClr>
                </a:outerShdw>
              </a:effectLst>
              <a:latin typeface="Calibri"/>
            </a:endParaRPr>
          </a:p>
          <a:p>
            <a:pPr marL="514440" indent="-514440">
              <a:lnSpc>
                <a:spcPct val="100000"/>
              </a:lnSpc>
              <a:spcBef>
                <a:spcPts val="561"/>
              </a:spcBef>
              <a:buClr>
                <a:srgbClr val="000000"/>
              </a:buClr>
              <a:buFont typeface="+mj-lt"/>
              <a:buAutoNum type="arabicPeriod"/>
              <a:tabLst>
                <a:tab pos="0" algn="l"/>
              </a:tabLst>
            </a:pPr>
            <a:r>
              <a:rPr lang="ru-RU" sz="2400" i="1" strike="noStrike" dirty="0" err="1">
                <a:ln w="0"/>
                <a:solidFill>
                  <a:schemeClr val="tx1"/>
                </a:solidFill>
                <a:effectLst>
                  <a:outerShdw blurRad="38100" dist="19050" dir="2700000" algn="tl" rotWithShape="0">
                    <a:schemeClr val="dk1">
                      <a:alpha val="40000"/>
                    </a:schemeClr>
                  </a:outerShdw>
                </a:effectLst>
                <a:latin typeface="Calibri"/>
              </a:rPr>
              <a:t>Відкрите</a:t>
            </a:r>
            <a:r>
              <a:rPr lang="ru-RU" sz="2400" i="1" strike="noStrike" dirty="0">
                <a:ln w="0"/>
                <a:solidFill>
                  <a:schemeClr val="tx1"/>
                </a:solidFill>
                <a:effectLst>
                  <a:outerShdw blurRad="38100" dist="19050" dir="2700000" algn="tl" rotWithShape="0">
                    <a:schemeClr val="dk1">
                      <a:alpha val="40000"/>
                    </a:schemeClr>
                  </a:outerShdw>
                </a:effectLst>
                <a:latin typeface="Calibri"/>
              </a:rPr>
              <a:t> </a:t>
            </a:r>
            <a:r>
              <a:rPr lang="ru-RU" sz="2400" i="1" strike="noStrike" dirty="0" err="1">
                <a:ln w="0"/>
                <a:solidFill>
                  <a:schemeClr val="tx1"/>
                </a:solidFill>
                <a:effectLst>
                  <a:outerShdw blurRad="38100" dist="19050" dir="2700000" algn="tl" rotWithShape="0">
                    <a:schemeClr val="dk1">
                      <a:alpha val="40000"/>
                    </a:schemeClr>
                  </a:outerShdw>
                </a:effectLst>
                <a:latin typeface="Calibri"/>
              </a:rPr>
              <a:t>інформування</a:t>
            </a:r>
            <a:r>
              <a:rPr lang="ru-RU" sz="2400" i="1" strike="noStrike" dirty="0">
                <a:ln w="0"/>
                <a:solidFill>
                  <a:schemeClr val="tx1"/>
                </a:solidFill>
                <a:effectLst>
                  <a:outerShdw blurRad="38100" dist="19050" dir="2700000" algn="tl" rotWithShape="0">
                    <a:schemeClr val="dk1">
                      <a:alpha val="40000"/>
                    </a:schemeClr>
                  </a:outerShdw>
                </a:effectLst>
                <a:latin typeface="Calibri"/>
              </a:rPr>
              <a:t> про </a:t>
            </a:r>
            <a:r>
              <a:rPr lang="ru-RU" sz="2400" i="1" strike="noStrike" dirty="0" err="1">
                <a:ln w="0"/>
                <a:solidFill>
                  <a:schemeClr val="tx1"/>
                </a:solidFill>
                <a:effectLst>
                  <a:outerShdw blurRad="38100" dist="19050" dir="2700000" algn="tl" rotWithShape="0">
                    <a:schemeClr val="dk1">
                      <a:alpha val="40000"/>
                    </a:schemeClr>
                  </a:outerShdw>
                </a:effectLst>
                <a:latin typeface="Calibri"/>
              </a:rPr>
              <a:t>життя</a:t>
            </a:r>
            <a:r>
              <a:rPr lang="ru-RU" sz="2400" i="1" strike="noStrike" dirty="0">
                <a:ln w="0"/>
                <a:solidFill>
                  <a:schemeClr val="tx1"/>
                </a:solidFill>
                <a:effectLst>
                  <a:outerShdw blurRad="38100" dist="19050" dir="2700000" algn="tl" rotWithShape="0">
                    <a:schemeClr val="dk1">
                      <a:alpha val="40000"/>
                    </a:schemeClr>
                  </a:outerShdw>
                </a:effectLst>
                <a:latin typeface="Calibri"/>
              </a:rPr>
              <a:t> закладу .</a:t>
            </a:r>
            <a:endParaRPr lang="ru-RU" sz="2400" strike="noStrike" dirty="0">
              <a:ln w="0"/>
              <a:solidFill>
                <a:schemeClr val="tx1"/>
              </a:solidFill>
              <a:effectLst>
                <a:outerShdw blurRad="38100" dist="19050" dir="2700000" algn="tl" rotWithShape="0">
                  <a:schemeClr val="dk1">
                    <a:alpha val="40000"/>
                  </a:schemeClr>
                </a:outerShdw>
              </a:effectLst>
              <a:latin typeface="Calibri"/>
            </a:endParaRPr>
          </a:p>
          <a:p>
            <a:pPr marL="514440" indent="-514440">
              <a:lnSpc>
                <a:spcPct val="100000"/>
              </a:lnSpc>
              <a:spcBef>
                <a:spcPts val="561"/>
              </a:spcBef>
              <a:buClr>
                <a:srgbClr val="000000"/>
              </a:buClr>
              <a:buFont typeface="Calibri"/>
              <a:buAutoNum type="arabicPeriod"/>
              <a:tabLst>
                <a:tab pos="0" algn="l"/>
              </a:tabLst>
            </a:pPr>
            <a:r>
              <a:rPr lang="ru-RU" sz="2400" i="1" strike="noStrike" dirty="0" err="1">
                <a:ln w="0"/>
                <a:solidFill>
                  <a:schemeClr val="tx1"/>
                </a:solidFill>
                <a:effectLst>
                  <a:outerShdw blurRad="38100" dist="19050" dir="2700000" algn="tl" rotWithShape="0">
                    <a:schemeClr val="dk1">
                      <a:alpha val="40000"/>
                    </a:schemeClr>
                  </a:outerShdw>
                </a:effectLst>
                <a:latin typeface="Calibri"/>
              </a:rPr>
              <a:t>Посилення</a:t>
            </a:r>
            <a:r>
              <a:rPr lang="ru-RU" sz="2400" i="1" strike="noStrike" dirty="0">
                <a:ln w="0"/>
                <a:solidFill>
                  <a:schemeClr val="tx1"/>
                </a:solidFill>
                <a:effectLst>
                  <a:outerShdw blurRad="38100" dist="19050" dir="2700000" algn="tl" rotWithShape="0">
                    <a:schemeClr val="dk1">
                      <a:alpha val="40000"/>
                    </a:schemeClr>
                  </a:outerShdw>
                </a:effectLst>
                <a:latin typeface="Calibri"/>
              </a:rPr>
              <a:t> ресурсу </a:t>
            </a:r>
            <a:r>
              <a:rPr lang="ru-RU" sz="2400" i="1" strike="noStrike" dirty="0" err="1">
                <a:ln w="0"/>
                <a:solidFill>
                  <a:schemeClr val="tx1"/>
                </a:solidFill>
                <a:effectLst>
                  <a:outerShdw blurRad="38100" dist="19050" dir="2700000" algn="tl" rotWithShape="0">
                    <a:schemeClr val="dk1">
                      <a:alpha val="40000"/>
                    </a:schemeClr>
                  </a:outerShdw>
                </a:effectLst>
                <a:latin typeface="Calibri"/>
              </a:rPr>
              <a:t>довіри</a:t>
            </a:r>
            <a:r>
              <a:rPr lang="ru-RU" sz="2400" i="1" strike="noStrike" dirty="0">
                <a:ln w="0"/>
                <a:solidFill>
                  <a:schemeClr val="tx1"/>
                </a:solidFill>
                <a:effectLst>
                  <a:outerShdw blurRad="38100" dist="19050" dir="2700000" algn="tl" rotWithShape="0">
                    <a:schemeClr val="dk1">
                      <a:alpha val="40000"/>
                    </a:schemeClr>
                  </a:outerShdw>
                </a:effectLst>
                <a:latin typeface="Calibri"/>
              </a:rPr>
              <a:t> з боку </a:t>
            </a:r>
            <a:r>
              <a:rPr lang="ru-RU" sz="2400" i="1" strike="noStrike" dirty="0" err="1">
                <a:ln w="0"/>
                <a:solidFill>
                  <a:schemeClr val="tx1"/>
                </a:solidFill>
                <a:effectLst>
                  <a:outerShdw blurRad="38100" dist="19050" dir="2700000" algn="tl" rotWithShape="0">
                    <a:schemeClr val="dk1">
                      <a:alpha val="40000"/>
                    </a:schemeClr>
                  </a:outerShdw>
                </a:effectLst>
                <a:latin typeface="Calibri"/>
              </a:rPr>
              <a:t>батьків</a:t>
            </a:r>
            <a:r>
              <a:rPr lang="ru-RU" sz="2400" i="1" strike="noStrike" dirty="0">
                <a:ln w="0"/>
                <a:solidFill>
                  <a:schemeClr val="tx1"/>
                </a:solidFill>
                <a:effectLst>
                  <a:outerShdw blurRad="38100" dist="19050" dir="2700000" algn="tl" rotWithShape="0">
                    <a:schemeClr val="dk1">
                      <a:alpha val="40000"/>
                    </a:schemeClr>
                  </a:outerShdw>
                </a:effectLst>
                <a:latin typeface="Calibri"/>
              </a:rPr>
              <a:t>, </a:t>
            </a:r>
            <a:r>
              <a:rPr lang="ru-RU" sz="2400" i="1" strike="noStrike" dirty="0" err="1">
                <a:ln w="0"/>
                <a:solidFill>
                  <a:schemeClr val="tx1"/>
                </a:solidFill>
                <a:effectLst>
                  <a:outerShdw blurRad="38100" dist="19050" dir="2700000" algn="tl" rotWithShape="0">
                    <a:schemeClr val="dk1">
                      <a:alpha val="40000"/>
                    </a:schemeClr>
                  </a:outerShdw>
                </a:effectLst>
                <a:latin typeface="Calibri"/>
              </a:rPr>
              <a:t>школярів</a:t>
            </a:r>
            <a:r>
              <a:rPr lang="ru-RU" sz="2400" i="1" strike="noStrike" dirty="0">
                <a:ln w="0"/>
                <a:solidFill>
                  <a:schemeClr val="tx1"/>
                </a:solidFill>
                <a:effectLst>
                  <a:outerShdw blurRad="38100" dist="19050" dir="2700000" algn="tl" rotWithShape="0">
                    <a:schemeClr val="dk1">
                      <a:alpha val="40000"/>
                    </a:schemeClr>
                  </a:outerShdw>
                </a:effectLst>
                <a:latin typeface="Calibri"/>
              </a:rPr>
              <a:t> </a:t>
            </a:r>
            <a:r>
              <a:rPr lang="ru-RU" sz="2400" i="1" strike="noStrike" dirty="0" err="1">
                <a:ln w="0"/>
                <a:solidFill>
                  <a:schemeClr val="tx1"/>
                </a:solidFill>
                <a:effectLst>
                  <a:outerShdw blurRad="38100" dist="19050" dir="2700000" algn="tl" rotWithShape="0">
                    <a:schemeClr val="dk1">
                      <a:alpha val="40000"/>
                    </a:schemeClr>
                  </a:outerShdw>
                </a:effectLst>
                <a:latin typeface="Calibri"/>
              </a:rPr>
              <a:t>громадських</a:t>
            </a:r>
            <a:r>
              <a:rPr lang="ru-RU" sz="2400" i="1" strike="noStrike" dirty="0">
                <a:ln w="0"/>
                <a:solidFill>
                  <a:schemeClr val="tx1"/>
                </a:solidFill>
                <a:effectLst>
                  <a:outerShdw blurRad="38100" dist="19050" dir="2700000" algn="tl" rotWithShape="0">
                    <a:schemeClr val="dk1">
                      <a:alpha val="40000"/>
                    </a:schemeClr>
                  </a:outerShdw>
                </a:effectLst>
                <a:latin typeface="Calibri"/>
              </a:rPr>
              <a:t> </a:t>
            </a:r>
            <a:r>
              <a:rPr lang="ru-RU" sz="2400" i="1" strike="noStrike" dirty="0" err="1">
                <a:ln w="0"/>
                <a:solidFill>
                  <a:schemeClr val="tx1"/>
                </a:solidFill>
                <a:effectLst>
                  <a:outerShdw blurRad="38100" dist="19050" dir="2700000" algn="tl" rotWithShape="0">
                    <a:schemeClr val="dk1">
                      <a:alpha val="40000"/>
                    </a:schemeClr>
                  </a:outerShdw>
                </a:effectLst>
                <a:latin typeface="Calibri"/>
              </a:rPr>
              <a:t>організацій</a:t>
            </a:r>
            <a:r>
              <a:rPr lang="ru-RU" sz="2400" i="1" strike="noStrike" dirty="0">
                <a:ln w="0"/>
                <a:solidFill>
                  <a:schemeClr val="tx1"/>
                </a:solidFill>
                <a:effectLst>
                  <a:outerShdw blurRad="38100" dist="19050" dir="2700000" algn="tl" rotWithShape="0">
                    <a:schemeClr val="dk1">
                      <a:alpha val="40000"/>
                    </a:schemeClr>
                  </a:outerShdw>
                </a:effectLst>
                <a:latin typeface="Calibri"/>
              </a:rPr>
              <a:t>.</a:t>
            </a:r>
            <a:endParaRPr lang="ru-RU" sz="2400" strike="noStrike" dirty="0">
              <a:ln w="0"/>
              <a:solidFill>
                <a:schemeClr val="tx1"/>
              </a:solidFill>
              <a:effectLst>
                <a:outerShdw blurRad="38100" dist="19050" dir="2700000" algn="tl" rotWithShape="0">
                  <a:schemeClr val="dk1">
                    <a:alpha val="40000"/>
                  </a:schemeClr>
                </a:outerShdw>
              </a:effectLst>
              <a:latin typeface="Calibri"/>
            </a:endParaRPr>
          </a:p>
          <a:p>
            <a:pPr marL="514440" indent="-514440">
              <a:lnSpc>
                <a:spcPct val="100000"/>
              </a:lnSpc>
              <a:spcBef>
                <a:spcPts val="641"/>
              </a:spcBef>
              <a:buNone/>
              <a:tabLst>
                <a:tab pos="0" algn="l"/>
              </a:tabLst>
            </a:pPr>
            <a:r>
              <a:rPr lang="ru-RU" sz="3200" strike="noStrike" dirty="0">
                <a:ln w="0"/>
                <a:solidFill>
                  <a:schemeClr val="tx1"/>
                </a:solidFill>
                <a:effectLst>
                  <a:outerShdw blurRad="38100" dist="19050" dir="2700000" algn="tl" rotWithShape="0">
                    <a:schemeClr val="dk1">
                      <a:alpha val="40000"/>
                    </a:schemeClr>
                  </a:outerShdw>
                </a:effectLst>
                <a:latin typeface="Calibri"/>
              </a:rPr>
              <a:t> </a:t>
            </a:r>
          </a:p>
        </p:txBody>
      </p:sp>
      <p:pic>
        <p:nvPicPr>
          <p:cNvPr id="3" name="Рисунок 2"/>
          <p:cNvPicPr>
            <a:picLocks noChangeAspect="1"/>
          </p:cNvPicPr>
          <p:nvPr/>
        </p:nvPicPr>
        <p:blipFill>
          <a:blip r:embed="rId3"/>
          <a:stretch>
            <a:fillRect/>
          </a:stretch>
        </p:blipFill>
        <p:spPr>
          <a:xfrm>
            <a:off x="-252536" y="1770862"/>
            <a:ext cx="9414178" cy="5059817"/>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297"/>
            <a:ext cx="9144793" cy="6858594"/>
          </a:xfrm>
          <a:prstGeom prst="rect">
            <a:avLst/>
          </a:prstGeom>
        </p:spPr>
      </p:pic>
      <p:sp>
        <p:nvSpPr>
          <p:cNvPr id="177" name="PlaceHolder 1"/>
          <p:cNvSpPr>
            <a:spLocks noGrp="1"/>
          </p:cNvSpPr>
          <p:nvPr>
            <p:ph type="title"/>
          </p:nvPr>
        </p:nvSpPr>
        <p:spPr>
          <a:xfrm>
            <a:off x="457200" y="692640"/>
            <a:ext cx="8229240" cy="1142640"/>
          </a:xfrm>
          <a:prstGeom prst="rect">
            <a:avLst/>
          </a:prstGeom>
          <a:noFill/>
          <a:ln w="0">
            <a:noFill/>
          </a:ln>
        </p:spPr>
        <p:txBody>
          <a:bodyPr anchor="ctr">
            <a:noAutofit/>
          </a:bodyPr>
          <a:lstStyle/>
          <a:p>
            <a:pPr algn="ctr">
              <a:lnSpc>
                <a:spcPct val="100000"/>
              </a:lnSpc>
              <a:buNone/>
            </a:pPr>
            <a:r>
              <a:rPr lang="ru-RU" sz="4400" b="1" strike="noStrike" spc="50" dirty="0" err="1">
                <a:ln w="9525" cmpd="sng">
                  <a:solidFill>
                    <a:schemeClr val="accent1"/>
                  </a:solidFill>
                  <a:prstDash val="solid"/>
                </a:ln>
                <a:solidFill>
                  <a:srgbClr val="70AD47">
                    <a:tint val="1000"/>
                  </a:srgbClr>
                </a:solidFill>
                <a:effectLst>
                  <a:glow rad="38100">
                    <a:schemeClr val="accent1">
                      <a:alpha val="40000"/>
                    </a:schemeClr>
                  </a:glow>
                </a:effectLst>
                <a:latin typeface="Calibri"/>
              </a:rPr>
              <a:t>Завдання</a:t>
            </a:r>
            <a:r>
              <a:rPr lang="ru-RU" sz="4400" b="1" strike="noStrike" spc="50" dirty="0">
                <a:ln w="9525" cmpd="sng">
                  <a:solidFill>
                    <a:schemeClr val="accent1"/>
                  </a:solidFill>
                  <a:prstDash val="solid"/>
                </a:ln>
                <a:solidFill>
                  <a:srgbClr val="70AD47">
                    <a:tint val="1000"/>
                  </a:srgbClr>
                </a:solidFill>
                <a:effectLst>
                  <a:glow rad="38100">
                    <a:schemeClr val="accent1">
                      <a:alpha val="40000"/>
                    </a:schemeClr>
                  </a:glow>
                </a:effectLst>
                <a:latin typeface="Calibri"/>
              </a:rPr>
              <a:t> </a:t>
            </a:r>
            <a:r>
              <a:rPr lang="ru-RU" sz="4400" b="1" strike="noStrike" spc="50" dirty="0" err="1">
                <a:ln w="9525" cmpd="sng">
                  <a:solidFill>
                    <a:schemeClr val="accent1"/>
                  </a:solidFill>
                  <a:prstDash val="solid"/>
                </a:ln>
                <a:solidFill>
                  <a:srgbClr val="70AD47">
                    <a:tint val="1000"/>
                  </a:srgbClr>
                </a:solidFill>
                <a:effectLst>
                  <a:glow rad="38100">
                    <a:schemeClr val="accent1">
                      <a:alpha val="40000"/>
                    </a:schemeClr>
                  </a:glow>
                </a:effectLst>
                <a:latin typeface="Calibri"/>
              </a:rPr>
              <a:t>звіту</a:t>
            </a:r>
            <a:endParaRPr lang="ru-RU" sz="4400" b="1" strike="noStrike" spc="50" dirty="0">
              <a:ln w="9525" cmpd="sng">
                <a:solidFill>
                  <a:schemeClr val="accent1"/>
                </a:solidFill>
                <a:prstDash val="solid"/>
              </a:ln>
              <a:solidFill>
                <a:srgbClr val="70AD47">
                  <a:tint val="1000"/>
                </a:srgbClr>
              </a:solidFill>
              <a:effectLst>
                <a:glow rad="38100">
                  <a:schemeClr val="accent1">
                    <a:alpha val="40000"/>
                  </a:schemeClr>
                </a:glow>
              </a:effectLst>
              <a:latin typeface="Calibri"/>
            </a:endParaRPr>
          </a:p>
        </p:txBody>
      </p:sp>
      <p:sp>
        <p:nvSpPr>
          <p:cNvPr id="178" name="PlaceHolder 2"/>
          <p:cNvSpPr>
            <a:spLocks noGrp="1"/>
          </p:cNvSpPr>
          <p:nvPr>
            <p:ph/>
          </p:nvPr>
        </p:nvSpPr>
        <p:spPr>
          <a:xfrm>
            <a:off x="457200" y="1600200"/>
            <a:ext cx="4038120" cy="4525560"/>
          </a:xfrm>
          <a:prstGeom prst="rect">
            <a:avLst/>
          </a:prstGeom>
          <a:noFill/>
          <a:ln w="0">
            <a:noFill/>
          </a:ln>
        </p:spPr>
        <p:txBody>
          <a:bodyPr anchor="t">
            <a:normAutofit/>
          </a:bodyPr>
          <a:lstStyle/>
          <a:p>
            <a:pPr marL="343080" indent="-343080">
              <a:lnSpc>
                <a:spcPct val="100000"/>
              </a:lnSpc>
              <a:spcBef>
                <a:spcPts val="561"/>
              </a:spcBef>
              <a:buClr>
                <a:srgbClr val="000000"/>
              </a:buClr>
              <a:buFont typeface="Arial"/>
              <a:buChar char="•"/>
            </a:pPr>
            <a:r>
              <a:rPr lang="ru-RU" sz="2800" strike="noStrike" dirty="0" err="1">
                <a:ln w="0"/>
                <a:solidFill>
                  <a:schemeClr val="tx1"/>
                </a:solidFill>
                <a:effectLst>
                  <a:outerShdw blurRad="38100" dist="19050" dir="2700000" algn="tl" rotWithShape="0">
                    <a:schemeClr val="dk1">
                      <a:alpha val="40000"/>
                    </a:schemeClr>
                  </a:outerShdw>
                </a:effectLst>
                <a:latin typeface="Calibri"/>
              </a:rPr>
              <a:t>стимулювати</a:t>
            </a:r>
            <a:r>
              <a:rPr lang="ru-RU" sz="2800" strike="noStrike" dirty="0">
                <a:ln w="0"/>
                <a:solidFill>
                  <a:schemeClr val="tx1"/>
                </a:solidFill>
                <a:effectLst>
                  <a:outerShdw blurRad="38100" dist="19050" dir="2700000" algn="tl" rotWithShape="0">
                    <a:schemeClr val="dk1">
                      <a:alpha val="40000"/>
                    </a:schemeClr>
                  </a:outerShdw>
                </a:effectLst>
                <a:latin typeface="Calibri"/>
              </a:rPr>
              <a:t> </a:t>
            </a:r>
            <a:r>
              <a:rPr lang="ru-RU" sz="2800" strike="noStrike" dirty="0" err="1">
                <a:ln w="0"/>
                <a:solidFill>
                  <a:schemeClr val="tx1"/>
                </a:solidFill>
                <a:effectLst>
                  <a:outerShdw blurRad="38100" dist="19050" dir="2700000" algn="tl" rotWithShape="0">
                    <a:schemeClr val="dk1">
                      <a:alpha val="40000"/>
                    </a:schemeClr>
                  </a:outerShdw>
                </a:effectLst>
                <a:latin typeface="Calibri"/>
              </a:rPr>
              <a:t>і</a:t>
            </a:r>
            <a:r>
              <a:rPr lang="ru-RU" sz="2800" strike="noStrike" dirty="0">
                <a:ln w="0"/>
                <a:solidFill>
                  <a:schemeClr val="tx1"/>
                </a:solidFill>
                <a:effectLst>
                  <a:outerShdw blurRad="38100" dist="19050" dir="2700000" algn="tl" rotWithShape="0">
                    <a:schemeClr val="dk1">
                      <a:alpha val="40000"/>
                    </a:schemeClr>
                  </a:outerShdw>
                </a:effectLst>
                <a:latin typeface="Calibri"/>
              </a:rPr>
              <a:t> </a:t>
            </a:r>
            <a:r>
              <a:rPr lang="ru-RU" sz="2800" strike="noStrike" dirty="0" err="1">
                <a:ln w="0"/>
                <a:solidFill>
                  <a:schemeClr val="tx1"/>
                </a:solidFill>
                <a:effectLst>
                  <a:outerShdw blurRad="38100" dist="19050" dir="2700000" algn="tl" rotWithShape="0">
                    <a:schemeClr val="dk1">
                      <a:alpha val="40000"/>
                    </a:schemeClr>
                  </a:outerShdw>
                </a:effectLst>
                <a:latin typeface="Calibri"/>
              </a:rPr>
              <a:t>вплив</a:t>
            </a:r>
            <a:r>
              <a:rPr lang="ru-RU" sz="2800" strike="noStrike" dirty="0">
                <a:ln w="0"/>
                <a:solidFill>
                  <a:schemeClr val="tx1"/>
                </a:solidFill>
                <a:effectLst>
                  <a:outerShdw blurRad="38100" dist="19050" dir="2700000" algn="tl" rotWithShape="0">
                    <a:schemeClr val="dk1">
                      <a:alpha val="40000"/>
                    </a:schemeClr>
                  </a:outerShdw>
                </a:effectLst>
                <a:latin typeface="Calibri"/>
              </a:rPr>
              <a:t> </a:t>
            </a:r>
            <a:r>
              <a:rPr lang="ru-RU" sz="2800" strike="noStrike" dirty="0" err="1">
                <a:ln w="0"/>
                <a:solidFill>
                  <a:schemeClr val="tx1"/>
                </a:solidFill>
                <a:effectLst>
                  <a:outerShdw blurRad="38100" dist="19050" dir="2700000" algn="tl" rotWithShape="0">
                    <a:schemeClr val="dk1">
                      <a:alpha val="40000"/>
                    </a:schemeClr>
                  </a:outerShdw>
                </a:effectLst>
                <a:latin typeface="Calibri"/>
              </a:rPr>
              <a:t>громадськості</a:t>
            </a:r>
            <a:r>
              <a:rPr lang="ru-RU" sz="2800" strike="noStrike" dirty="0">
                <a:ln w="0"/>
                <a:solidFill>
                  <a:schemeClr val="tx1"/>
                </a:solidFill>
                <a:effectLst>
                  <a:outerShdw blurRad="38100" dist="19050" dir="2700000" algn="tl" rotWithShape="0">
                    <a:schemeClr val="dk1">
                      <a:alpha val="40000"/>
                    </a:schemeClr>
                  </a:outerShdw>
                </a:effectLst>
                <a:latin typeface="Calibri"/>
              </a:rPr>
              <a:t> на </a:t>
            </a:r>
            <a:r>
              <a:rPr lang="ru-RU" sz="2800" strike="noStrike" dirty="0" err="1">
                <a:ln w="0"/>
                <a:solidFill>
                  <a:schemeClr val="tx1"/>
                </a:solidFill>
                <a:effectLst>
                  <a:outerShdw blurRad="38100" dist="19050" dir="2700000" algn="tl" rotWithShape="0">
                    <a:schemeClr val="dk1">
                      <a:alpha val="40000"/>
                    </a:schemeClr>
                  </a:outerShdw>
                </a:effectLst>
                <a:latin typeface="Calibri"/>
              </a:rPr>
              <a:t>прийняття</a:t>
            </a:r>
            <a:r>
              <a:rPr lang="ru-RU" sz="2800" strike="noStrike" dirty="0">
                <a:ln w="0"/>
                <a:solidFill>
                  <a:schemeClr val="tx1"/>
                </a:solidFill>
                <a:effectLst>
                  <a:outerShdw blurRad="38100" dist="19050" dir="2700000" algn="tl" rotWithShape="0">
                    <a:schemeClr val="dk1">
                      <a:alpha val="40000"/>
                    </a:schemeClr>
                  </a:outerShdw>
                </a:effectLst>
                <a:latin typeface="Calibri"/>
              </a:rPr>
              <a:t> та </a:t>
            </a:r>
            <a:r>
              <a:rPr lang="ru-RU" sz="2800" strike="noStrike" dirty="0" err="1">
                <a:ln w="0"/>
                <a:solidFill>
                  <a:schemeClr val="tx1"/>
                </a:solidFill>
                <a:effectLst>
                  <a:outerShdw blurRad="38100" dist="19050" dir="2700000" algn="tl" rotWithShape="0">
                    <a:schemeClr val="dk1">
                      <a:alpha val="40000"/>
                    </a:schemeClr>
                  </a:outerShdw>
                </a:effectLst>
                <a:latin typeface="Calibri"/>
              </a:rPr>
              <a:t>виконання</a:t>
            </a:r>
            <a:r>
              <a:rPr lang="ru-RU" sz="2800" strike="noStrike" dirty="0">
                <a:ln w="0"/>
                <a:solidFill>
                  <a:schemeClr val="tx1"/>
                </a:solidFill>
                <a:effectLst>
                  <a:outerShdw blurRad="38100" dist="19050" dir="2700000" algn="tl" rotWithShape="0">
                    <a:schemeClr val="dk1">
                      <a:alpha val="40000"/>
                    </a:schemeClr>
                  </a:outerShdw>
                </a:effectLst>
                <a:latin typeface="Calibri"/>
              </a:rPr>
              <a:t> </a:t>
            </a:r>
            <a:r>
              <a:rPr lang="ru-RU" sz="2800" strike="noStrike" dirty="0" err="1">
                <a:ln w="0"/>
                <a:solidFill>
                  <a:schemeClr val="tx1"/>
                </a:solidFill>
                <a:effectLst>
                  <a:outerShdw blurRad="38100" dist="19050" dir="2700000" algn="tl" rotWithShape="0">
                    <a:schemeClr val="dk1">
                      <a:alpha val="40000"/>
                    </a:schemeClr>
                  </a:outerShdw>
                </a:effectLst>
                <a:latin typeface="Calibri"/>
              </a:rPr>
              <a:t>рішень</a:t>
            </a:r>
            <a:r>
              <a:rPr lang="ru-RU" sz="2800" strike="noStrike" dirty="0">
                <a:ln w="0"/>
                <a:solidFill>
                  <a:schemeClr val="tx1"/>
                </a:solidFill>
                <a:effectLst>
                  <a:outerShdw blurRad="38100" dist="19050" dir="2700000" algn="tl" rotWithShape="0">
                    <a:schemeClr val="dk1">
                      <a:alpha val="40000"/>
                    </a:schemeClr>
                  </a:outerShdw>
                </a:effectLst>
                <a:latin typeface="Calibri"/>
              </a:rPr>
              <a:t> у </a:t>
            </a:r>
            <a:r>
              <a:rPr lang="ru-RU" sz="2800" strike="noStrike" dirty="0" err="1">
                <a:ln w="0"/>
                <a:solidFill>
                  <a:schemeClr val="tx1"/>
                </a:solidFill>
                <a:effectLst>
                  <a:outerShdw blurRad="38100" dist="19050" dir="2700000" algn="tl" rotWithShape="0">
                    <a:schemeClr val="dk1">
                      <a:alpha val="40000"/>
                    </a:schemeClr>
                  </a:outerShdw>
                </a:effectLst>
                <a:latin typeface="Calibri"/>
              </a:rPr>
              <a:t>сфері</a:t>
            </a:r>
            <a:r>
              <a:rPr lang="ru-RU" sz="2800" strike="noStrike" dirty="0">
                <a:ln w="0"/>
                <a:solidFill>
                  <a:schemeClr val="tx1"/>
                </a:solidFill>
                <a:effectLst>
                  <a:outerShdw blurRad="38100" dist="19050" dir="2700000" algn="tl" rotWithShape="0">
                    <a:schemeClr val="dk1">
                      <a:alpha val="40000"/>
                    </a:schemeClr>
                  </a:outerShdw>
                </a:effectLst>
                <a:latin typeface="Calibri"/>
              </a:rPr>
              <a:t> </a:t>
            </a:r>
            <a:r>
              <a:rPr lang="ru-RU" sz="2800" strike="noStrike" dirty="0" err="1">
                <a:ln w="0"/>
                <a:solidFill>
                  <a:schemeClr val="tx1"/>
                </a:solidFill>
                <a:effectLst>
                  <a:outerShdw blurRad="38100" dist="19050" dir="2700000" algn="tl" rotWithShape="0">
                    <a:schemeClr val="dk1">
                      <a:alpha val="40000"/>
                    </a:schemeClr>
                  </a:outerShdw>
                </a:effectLst>
                <a:latin typeface="Calibri"/>
              </a:rPr>
              <a:t>управління</a:t>
            </a:r>
            <a:r>
              <a:rPr lang="ru-RU" sz="2800" strike="noStrike" dirty="0">
                <a:ln w="0"/>
                <a:solidFill>
                  <a:schemeClr val="tx1"/>
                </a:solidFill>
                <a:effectLst>
                  <a:outerShdw blurRad="38100" dist="19050" dir="2700000" algn="tl" rotWithShape="0">
                    <a:schemeClr val="dk1">
                      <a:alpha val="40000"/>
                    </a:schemeClr>
                  </a:outerShdw>
                </a:effectLst>
                <a:latin typeface="Calibri"/>
              </a:rPr>
              <a:t> закладом</a:t>
            </a:r>
          </a:p>
        </p:txBody>
      </p:sp>
      <p:sp>
        <p:nvSpPr>
          <p:cNvPr id="179" name="PlaceHolder 3"/>
          <p:cNvSpPr>
            <a:spLocks noGrp="1"/>
          </p:cNvSpPr>
          <p:nvPr>
            <p:ph/>
          </p:nvPr>
        </p:nvSpPr>
        <p:spPr>
          <a:xfrm>
            <a:off x="4648320" y="1600200"/>
            <a:ext cx="4038120" cy="4525560"/>
          </a:xfrm>
          <a:prstGeom prst="rect">
            <a:avLst/>
          </a:prstGeom>
          <a:noFill/>
          <a:ln w="0">
            <a:noFill/>
          </a:ln>
        </p:spPr>
        <p:txBody>
          <a:bodyPr anchor="t">
            <a:normAutofit/>
          </a:bodyPr>
          <a:lstStyle/>
          <a:p>
            <a:pPr marL="343080" indent="-343080">
              <a:lnSpc>
                <a:spcPct val="100000"/>
              </a:lnSpc>
              <a:spcBef>
                <a:spcPts val="561"/>
              </a:spcBef>
              <a:buClr>
                <a:srgbClr val="000000"/>
              </a:buClr>
              <a:buFont typeface="Arial"/>
              <a:buChar char="•"/>
            </a:pPr>
            <a:r>
              <a:rPr lang="ru-RU" sz="2800" strike="noStrike" dirty="0">
                <a:ln w="0"/>
                <a:solidFill>
                  <a:schemeClr val="tx1"/>
                </a:solidFill>
                <a:effectLst>
                  <a:outerShdw blurRad="38100" dist="19050" dir="2700000" algn="tl" rotWithShape="0">
                    <a:schemeClr val="dk1">
                      <a:alpha val="40000"/>
                    </a:schemeClr>
                  </a:outerShdw>
                </a:effectLst>
                <a:latin typeface="Calibri"/>
              </a:rPr>
              <a:t> </a:t>
            </a:r>
            <a:r>
              <a:rPr lang="ru-RU" sz="2800" strike="noStrike" dirty="0" err="1">
                <a:ln w="0"/>
                <a:solidFill>
                  <a:schemeClr val="tx1"/>
                </a:solidFill>
                <a:effectLst>
                  <a:outerShdw blurRad="38100" dist="19050" dir="2700000" algn="tl" rotWithShape="0">
                    <a:schemeClr val="dk1">
                      <a:alpha val="40000"/>
                    </a:schemeClr>
                  </a:outerShdw>
                </a:effectLst>
                <a:latin typeface="Calibri"/>
              </a:rPr>
              <a:t>забезпечити</a:t>
            </a:r>
            <a:r>
              <a:rPr lang="ru-RU" sz="2800" strike="noStrike" dirty="0">
                <a:ln w="0"/>
                <a:solidFill>
                  <a:schemeClr val="tx1"/>
                </a:solidFill>
                <a:effectLst>
                  <a:outerShdw blurRad="38100" dist="19050" dir="2700000" algn="tl" rotWithShape="0">
                    <a:schemeClr val="dk1">
                      <a:alpha val="40000"/>
                    </a:schemeClr>
                  </a:outerShdw>
                </a:effectLst>
                <a:latin typeface="Calibri"/>
              </a:rPr>
              <a:t> </a:t>
            </a:r>
            <a:r>
              <a:rPr lang="ru-RU" sz="2800" strike="noStrike" dirty="0" err="1">
                <a:ln w="0"/>
                <a:solidFill>
                  <a:schemeClr val="tx1"/>
                </a:solidFill>
                <a:effectLst>
                  <a:outerShdw blurRad="38100" dist="19050" dir="2700000" algn="tl" rotWithShape="0">
                    <a:schemeClr val="dk1">
                      <a:alpha val="40000"/>
                    </a:schemeClr>
                  </a:outerShdw>
                </a:effectLst>
                <a:latin typeface="Calibri"/>
              </a:rPr>
              <a:t>прозорість</a:t>
            </a:r>
            <a:r>
              <a:rPr lang="ru-RU" sz="2800" strike="noStrike" dirty="0">
                <a:ln w="0"/>
                <a:solidFill>
                  <a:schemeClr val="tx1"/>
                </a:solidFill>
                <a:effectLst>
                  <a:outerShdw blurRad="38100" dist="19050" dir="2700000" algn="tl" rotWithShape="0">
                    <a:schemeClr val="dk1">
                      <a:alpha val="40000"/>
                    </a:schemeClr>
                  </a:outerShdw>
                </a:effectLst>
                <a:latin typeface="Calibri"/>
              </a:rPr>
              <a:t> </a:t>
            </a:r>
            <a:r>
              <a:rPr lang="ru-RU" sz="2800" strike="noStrike" dirty="0" err="1">
                <a:ln w="0"/>
                <a:solidFill>
                  <a:schemeClr val="tx1"/>
                </a:solidFill>
                <a:effectLst>
                  <a:outerShdw blurRad="38100" dist="19050" dir="2700000" algn="tl" rotWithShape="0">
                    <a:schemeClr val="dk1">
                      <a:alpha val="40000"/>
                    </a:schemeClr>
                  </a:outerShdw>
                </a:effectLst>
                <a:latin typeface="Calibri"/>
              </a:rPr>
              <a:t>відкритість</a:t>
            </a:r>
            <a:r>
              <a:rPr lang="ru-RU" sz="2800" strike="noStrike" dirty="0">
                <a:ln w="0"/>
                <a:solidFill>
                  <a:schemeClr val="tx1"/>
                </a:solidFill>
                <a:effectLst>
                  <a:outerShdw blurRad="38100" dist="19050" dir="2700000" algn="tl" rotWithShape="0">
                    <a:schemeClr val="dk1">
                      <a:alpha val="40000"/>
                    </a:schemeClr>
                  </a:outerShdw>
                </a:effectLst>
                <a:latin typeface="Calibri"/>
              </a:rPr>
              <a:t> </a:t>
            </a:r>
            <a:r>
              <a:rPr lang="ru-RU" sz="2800" strike="noStrike" dirty="0" err="1">
                <a:ln w="0"/>
                <a:solidFill>
                  <a:schemeClr val="tx1"/>
                </a:solidFill>
                <a:effectLst>
                  <a:outerShdw blurRad="38100" dist="19050" dir="2700000" algn="tl" rotWithShape="0">
                    <a:schemeClr val="dk1">
                      <a:alpha val="40000"/>
                    </a:schemeClr>
                  </a:outerShdw>
                </a:effectLst>
                <a:latin typeface="Calibri"/>
              </a:rPr>
              <a:t>і</a:t>
            </a:r>
            <a:r>
              <a:rPr lang="ru-RU" sz="2800" strike="noStrike" dirty="0">
                <a:ln w="0"/>
                <a:solidFill>
                  <a:schemeClr val="tx1"/>
                </a:solidFill>
                <a:effectLst>
                  <a:outerShdw blurRad="38100" dist="19050" dir="2700000" algn="tl" rotWithShape="0">
                    <a:schemeClr val="dk1">
                      <a:alpha val="40000"/>
                    </a:schemeClr>
                  </a:outerShdw>
                </a:effectLst>
                <a:latin typeface="Calibri"/>
              </a:rPr>
              <a:t> </a:t>
            </a:r>
            <a:r>
              <a:rPr lang="ru-RU" sz="2800" strike="noStrike" dirty="0" err="1">
                <a:ln w="0"/>
                <a:solidFill>
                  <a:schemeClr val="tx1"/>
                </a:solidFill>
                <a:effectLst>
                  <a:outerShdw blurRad="38100" dist="19050" dir="2700000" algn="tl" rotWithShape="0">
                    <a:schemeClr val="dk1">
                      <a:alpha val="40000"/>
                    </a:schemeClr>
                  </a:outerShdw>
                </a:effectLst>
                <a:latin typeface="Calibri"/>
              </a:rPr>
              <a:t>демократичність</a:t>
            </a:r>
            <a:r>
              <a:rPr lang="ru-RU" sz="2800" strike="noStrike" dirty="0">
                <a:ln w="0"/>
                <a:solidFill>
                  <a:schemeClr val="tx1"/>
                </a:solidFill>
                <a:effectLst>
                  <a:outerShdw blurRad="38100" dist="19050" dir="2700000" algn="tl" rotWithShape="0">
                    <a:schemeClr val="dk1">
                      <a:alpha val="40000"/>
                    </a:schemeClr>
                  </a:outerShdw>
                </a:effectLst>
                <a:latin typeface="Calibri"/>
              </a:rPr>
              <a:t> </a:t>
            </a:r>
            <a:r>
              <a:rPr lang="ru-RU" sz="2800" strike="noStrike" dirty="0" err="1">
                <a:ln w="0"/>
                <a:solidFill>
                  <a:schemeClr val="tx1"/>
                </a:solidFill>
                <a:effectLst>
                  <a:outerShdw blurRad="38100" dist="19050" dir="2700000" algn="tl" rotWithShape="0">
                    <a:schemeClr val="dk1">
                      <a:alpha val="40000"/>
                    </a:schemeClr>
                  </a:outerShdw>
                </a:effectLst>
                <a:latin typeface="Calibri"/>
              </a:rPr>
              <a:t>управління</a:t>
            </a:r>
            <a:r>
              <a:rPr lang="ru-RU" sz="2800" strike="noStrike" dirty="0">
                <a:ln w="0"/>
                <a:solidFill>
                  <a:schemeClr val="tx1"/>
                </a:solidFill>
                <a:effectLst>
                  <a:outerShdw blurRad="38100" dist="19050" dir="2700000" algn="tl" rotWithShape="0">
                    <a:schemeClr val="dk1">
                      <a:alpha val="40000"/>
                    </a:schemeClr>
                  </a:outerShdw>
                </a:effectLst>
                <a:latin typeface="Calibri"/>
              </a:rPr>
              <a:t> </a:t>
            </a:r>
            <a:r>
              <a:rPr lang="ru-RU" sz="2800" strike="noStrike" dirty="0" err="1">
                <a:ln w="0"/>
                <a:solidFill>
                  <a:schemeClr val="tx1"/>
                </a:solidFill>
                <a:effectLst>
                  <a:outerShdw blurRad="38100" dist="19050" dir="2700000" algn="tl" rotWithShape="0">
                    <a:schemeClr val="dk1">
                      <a:alpha val="40000"/>
                    </a:schemeClr>
                  </a:outerShdw>
                </a:effectLst>
                <a:latin typeface="Calibri"/>
              </a:rPr>
              <a:t>навчальним</a:t>
            </a:r>
            <a:r>
              <a:rPr lang="ru-RU" sz="2800" strike="noStrike" dirty="0">
                <a:ln w="0"/>
                <a:solidFill>
                  <a:schemeClr val="tx1"/>
                </a:solidFill>
                <a:effectLst>
                  <a:outerShdw blurRad="38100" dist="19050" dir="2700000" algn="tl" rotWithShape="0">
                    <a:schemeClr val="dk1">
                      <a:alpha val="40000"/>
                    </a:schemeClr>
                  </a:outerShdw>
                </a:effectLst>
                <a:latin typeface="Calibri"/>
              </a:rPr>
              <a:t> закладом</a:t>
            </a:r>
          </a:p>
          <a:p>
            <a:pPr>
              <a:lnSpc>
                <a:spcPct val="100000"/>
              </a:lnSpc>
              <a:spcBef>
                <a:spcPts val="561"/>
              </a:spcBef>
              <a:buNone/>
            </a:pPr>
            <a:endParaRPr lang="ru-RU" sz="2800" b="0" strike="noStrike" spc="-1" dirty="0">
              <a:solidFill>
                <a:srgbClr val="000000"/>
              </a:solidFill>
              <a:latin typeface="Calibri"/>
            </a:endParaRPr>
          </a:p>
        </p:txBody>
      </p:sp>
      <p:pic>
        <p:nvPicPr>
          <p:cNvPr id="11" name="Рисунок 10"/>
          <p:cNvPicPr>
            <a:picLocks noChangeAspect="1"/>
          </p:cNvPicPr>
          <p:nvPr/>
        </p:nvPicPr>
        <p:blipFill>
          <a:blip r:embed="rId3"/>
          <a:stretch>
            <a:fillRect/>
          </a:stretch>
        </p:blipFill>
        <p:spPr>
          <a:xfrm>
            <a:off x="-252536" y="1770862"/>
            <a:ext cx="9414178" cy="5059817"/>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7739" y="0"/>
            <a:ext cx="9144793" cy="6858594"/>
          </a:xfrm>
          <a:prstGeom prst="rect">
            <a:avLst/>
          </a:prstGeom>
        </p:spPr>
      </p:pic>
      <p:sp>
        <p:nvSpPr>
          <p:cNvPr id="182" name="PlaceHolder 1"/>
          <p:cNvSpPr>
            <a:spLocks noGrp="1"/>
          </p:cNvSpPr>
          <p:nvPr>
            <p:ph type="title"/>
          </p:nvPr>
        </p:nvSpPr>
        <p:spPr>
          <a:xfrm>
            <a:off x="-1764704" y="90049"/>
            <a:ext cx="8229240" cy="1142640"/>
          </a:xfrm>
          <a:prstGeom prst="rect">
            <a:avLst/>
          </a:prstGeom>
          <a:noFill/>
          <a:ln w="0">
            <a:noFill/>
          </a:ln>
        </p:spPr>
        <p:txBody>
          <a:bodyPr anchor="ctr">
            <a:noAutofit/>
          </a:bodyPr>
          <a:lstStyle/>
          <a:p>
            <a:pPr algn="ctr">
              <a:lnSpc>
                <a:spcPct val="100000"/>
              </a:lnSpc>
              <a:buNone/>
            </a:pPr>
            <a:r>
              <a:rPr lang="ru-RU" sz="2400" b="1" strike="noStrike" spc="50" dirty="0" err="1">
                <a:ln w="9525" cmpd="sng">
                  <a:solidFill>
                    <a:schemeClr val="accent1"/>
                  </a:solidFill>
                  <a:prstDash val="solid"/>
                </a:ln>
                <a:solidFill>
                  <a:srgbClr val="70AD47">
                    <a:tint val="1000"/>
                  </a:srgbClr>
                </a:solidFill>
                <a:effectLst>
                  <a:glow rad="38100">
                    <a:schemeClr val="accent1">
                      <a:alpha val="40000"/>
                    </a:schemeClr>
                  </a:glow>
                </a:effectLst>
                <a:latin typeface="Calibri"/>
              </a:rPr>
              <a:t>Ключові</a:t>
            </a:r>
            <a:r>
              <a:rPr lang="ru-RU" sz="2400" b="1" strike="noStrike" spc="50" dirty="0">
                <a:ln w="9525" cmpd="sng">
                  <a:solidFill>
                    <a:schemeClr val="accent1"/>
                  </a:solidFill>
                  <a:prstDash val="solid"/>
                </a:ln>
                <a:solidFill>
                  <a:srgbClr val="70AD47">
                    <a:tint val="1000"/>
                  </a:srgbClr>
                </a:solidFill>
                <a:effectLst>
                  <a:glow rad="38100">
                    <a:schemeClr val="accent1">
                      <a:alpha val="40000"/>
                    </a:schemeClr>
                  </a:glow>
                </a:effectLst>
                <a:latin typeface="Calibri"/>
              </a:rPr>
              <a:t> </a:t>
            </a:r>
            <a:r>
              <a:rPr lang="ru-RU" sz="2400" b="1" strike="noStrike" spc="50" dirty="0" err="1">
                <a:ln w="9525" cmpd="sng">
                  <a:solidFill>
                    <a:schemeClr val="accent1"/>
                  </a:solidFill>
                  <a:prstDash val="solid"/>
                </a:ln>
                <a:solidFill>
                  <a:srgbClr val="70AD47">
                    <a:tint val="1000"/>
                  </a:srgbClr>
                </a:solidFill>
                <a:effectLst>
                  <a:glow rad="38100">
                    <a:schemeClr val="accent1">
                      <a:alpha val="40000"/>
                    </a:schemeClr>
                  </a:glow>
                </a:effectLst>
                <a:latin typeface="Calibri"/>
              </a:rPr>
              <a:t>компетентності</a:t>
            </a:r>
            <a:r>
              <a:rPr lang="ru-RU" sz="2400" b="1" strike="noStrike" spc="50" dirty="0">
                <a:ln w="9525" cmpd="sng">
                  <a:solidFill>
                    <a:schemeClr val="accent1"/>
                  </a:solidFill>
                  <a:prstDash val="solid"/>
                </a:ln>
                <a:solidFill>
                  <a:srgbClr val="70AD47">
                    <a:tint val="1000"/>
                  </a:srgbClr>
                </a:solidFill>
                <a:effectLst>
                  <a:glow rad="38100">
                    <a:schemeClr val="accent1">
                      <a:alpha val="40000"/>
                    </a:schemeClr>
                  </a:glow>
                </a:effectLst>
                <a:latin typeface="Calibri"/>
              </a:rPr>
              <a:t> </a:t>
            </a:r>
            <a:r>
              <a:rPr lang="ru-RU" sz="2400" b="1" strike="noStrike"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alibri"/>
              </a:rPr>
              <a:t/>
            </a:r>
            <a:br>
              <a:rPr lang="ru-RU" sz="2400" b="1" strike="noStrike"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alibri"/>
              </a:rPr>
            </a:br>
            <a:r>
              <a:rPr lang="ru-RU" sz="2400" b="1" strike="noStrike" spc="50" dirty="0" err="1" smtClean="0">
                <a:ln w="9525" cmpd="sng">
                  <a:solidFill>
                    <a:schemeClr val="accent1"/>
                  </a:solidFill>
                  <a:prstDash val="solid"/>
                </a:ln>
                <a:solidFill>
                  <a:srgbClr val="70AD47">
                    <a:tint val="1000"/>
                  </a:srgbClr>
                </a:solidFill>
                <a:effectLst>
                  <a:glow rad="38100">
                    <a:schemeClr val="accent1">
                      <a:alpha val="40000"/>
                    </a:schemeClr>
                  </a:glow>
                </a:effectLst>
                <a:latin typeface="Calibri"/>
              </a:rPr>
              <a:t>розвитку</a:t>
            </a:r>
            <a:r>
              <a:rPr lang="ru-RU" sz="2400" b="1" strike="noStrike"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alibri"/>
              </a:rPr>
              <a:t> </a:t>
            </a:r>
            <a:r>
              <a:rPr lang="ru-RU" sz="2400" b="1" strike="noStrike" spc="50" dirty="0" err="1">
                <a:ln w="9525" cmpd="sng">
                  <a:solidFill>
                    <a:schemeClr val="accent1"/>
                  </a:solidFill>
                  <a:prstDash val="solid"/>
                </a:ln>
                <a:solidFill>
                  <a:srgbClr val="70AD47">
                    <a:tint val="1000"/>
                  </a:srgbClr>
                </a:solidFill>
                <a:effectLst>
                  <a:glow rad="38100">
                    <a:schemeClr val="accent1">
                      <a:alpha val="40000"/>
                    </a:schemeClr>
                  </a:glow>
                </a:effectLst>
                <a:latin typeface="Calibri"/>
              </a:rPr>
              <a:t>Дубенський</a:t>
            </a:r>
            <a:r>
              <a:rPr lang="ru-RU" sz="2400" b="1" strike="noStrike" spc="50" dirty="0">
                <a:ln w="9525" cmpd="sng">
                  <a:solidFill>
                    <a:schemeClr val="accent1"/>
                  </a:solidFill>
                  <a:prstDash val="solid"/>
                </a:ln>
                <a:solidFill>
                  <a:srgbClr val="70AD47">
                    <a:tint val="1000"/>
                  </a:srgbClr>
                </a:solidFill>
                <a:effectLst>
                  <a:glow rad="38100">
                    <a:schemeClr val="accent1">
                      <a:alpha val="40000"/>
                    </a:schemeClr>
                  </a:glow>
                </a:effectLst>
                <a:latin typeface="Calibri"/>
              </a:rPr>
              <a:t> </a:t>
            </a:r>
            <a:r>
              <a:rPr lang="ru-RU" sz="2400" b="1" strike="noStrike" spc="50" dirty="0" err="1">
                <a:ln w="9525" cmpd="sng">
                  <a:solidFill>
                    <a:schemeClr val="accent1"/>
                  </a:solidFill>
                  <a:prstDash val="solid"/>
                </a:ln>
                <a:solidFill>
                  <a:srgbClr val="70AD47">
                    <a:tint val="1000"/>
                  </a:srgbClr>
                </a:solidFill>
                <a:effectLst>
                  <a:glow rad="38100">
                    <a:schemeClr val="accent1">
                      <a:alpha val="40000"/>
                    </a:schemeClr>
                  </a:glow>
                </a:effectLst>
                <a:latin typeface="Calibri"/>
              </a:rPr>
              <a:t>ліцей</a:t>
            </a:r>
            <a:r>
              <a:rPr lang="ru-RU" sz="2400" b="1" strike="noStrike" spc="50" dirty="0">
                <a:ln w="9525" cmpd="sng">
                  <a:solidFill>
                    <a:schemeClr val="accent1"/>
                  </a:solidFill>
                  <a:prstDash val="solid"/>
                </a:ln>
                <a:solidFill>
                  <a:srgbClr val="70AD47">
                    <a:tint val="1000"/>
                  </a:srgbClr>
                </a:solidFill>
                <a:effectLst>
                  <a:glow rad="38100">
                    <a:schemeClr val="accent1">
                      <a:alpha val="40000"/>
                    </a:schemeClr>
                  </a:glow>
                </a:effectLst>
                <a:latin typeface="Calibri"/>
              </a:rPr>
              <a:t> №2</a:t>
            </a:r>
          </a:p>
        </p:txBody>
      </p:sp>
      <p:graphicFrame>
        <p:nvGraphicFramePr>
          <p:cNvPr id="2" name="Diagram1"/>
          <p:cNvGraphicFramePr/>
          <p:nvPr>
            <p:extLst>
              <p:ext uri="{D42A27DB-BD31-4B8C-83A1-F6EECF244321}">
                <p14:modId xmlns:p14="http://schemas.microsoft.com/office/powerpoint/2010/main" val="2615682925"/>
              </p:ext>
            </p:extLst>
          </p:nvPr>
        </p:nvGraphicFramePr>
        <p:xfrm>
          <a:off x="-756592" y="1412776"/>
          <a:ext cx="10332976" cy="460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PlaceHolder 1"/>
          <p:cNvSpPr>
            <a:spLocks noGrp="1"/>
          </p:cNvSpPr>
          <p:nvPr>
            <p:ph type="title"/>
          </p:nvPr>
        </p:nvSpPr>
        <p:spPr>
          <a:xfrm>
            <a:off x="457380" y="692696"/>
            <a:ext cx="8229240" cy="1142640"/>
          </a:xfrm>
          <a:prstGeom prst="rect">
            <a:avLst/>
          </a:prstGeom>
          <a:noFill/>
          <a:ln w="0">
            <a:noFill/>
          </a:ln>
        </p:spPr>
        <p:txBody>
          <a:bodyPr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00000"/>
              </a:lnSpc>
              <a:buNone/>
            </a:pPr>
            <a:r>
              <a:rPr lang="ru-RU" sz="4400" b="1" strike="noStrik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rPr>
              <a:t>Ідеї</a:t>
            </a:r>
            <a:r>
              <a:rPr lang="ru-RU" sz="4400" b="1" strike="noStrik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rPr>
              <a:t> </a:t>
            </a:r>
            <a:r>
              <a:rPr lang="ru-RU" sz="4400" b="1" strike="noStrik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rPr>
              <a:t>розвитку</a:t>
            </a:r>
            <a:r>
              <a:rPr lang="ru-RU" sz="4400" b="1" strike="noStrik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rPr>
              <a:t> закладу</a:t>
            </a:r>
          </a:p>
        </p:txBody>
      </p:sp>
      <p:sp>
        <p:nvSpPr>
          <p:cNvPr id="187" name="PlaceHolder 2"/>
          <p:cNvSpPr>
            <a:spLocks noGrp="1"/>
          </p:cNvSpPr>
          <p:nvPr>
            <p:ph/>
          </p:nvPr>
        </p:nvSpPr>
        <p:spPr>
          <a:xfrm>
            <a:off x="457200" y="1600200"/>
            <a:ext cx="8229240" cy="4525560"/>
          </a:xfrm>
          <a:prstGeom prst="rect">
            <a:avLst/>
          </a:prstGeom>
          <a:noFill/>
          <a:ln w="0">
            <a:noFill/>
          </a:ln>
        </p:spPr>
        <p:txBody>
          <a:bodyPr anchor="t">
            <a:normAutofit/>
          </a:bodyPr>
          <a:lstStyle/>
          <a:p>
            <a:pPr marL="343080" indent="-343080">
              <a:lnSpc>
                <a:spcPct val="100000"/>
              </a:lnSpc>
              <a:spcBef>
                <a:spcPts val="400"/>
              </a:spcBef>
              <a:buNone/>
              <a:tabLst>
                <a:tab pos="0" algn="l"/>
              </a:tabLst>
            </a:pPr>
            <a:r>
              <a:rPr lang="ru-RU" sz="2000" b="1" strike="noStrike" spc="-1" dirty="0" err="1">
                <a:solidFill>
                  <a:srgbClr val="C00000"/>
                </a:solidFill>
                <a:latin typeface="Calibri"/>
              </a:rPr>
              <a:t>Організація</a:t>
            </a:r>
            <a:r>
              <a:rPr lang="ru-RU" sz="2000" b="1" strike="noStrike" spc="-1" dirty="0">
                <a:solidFill>
                  <a:srgbClr val="C00000"/>
                </a:solidFill>
                <a:latin typeface="Calibri"/>
              </a:rPr>
              <a:t> </a:t>
            </a:r>
            <a:r>
              <a:rPr lang="ru-RU" sz="2000" b="1" strike="noStrike" spc="-1" dirty="0" err="1">
                <a:solidFill>
                  <a:srgbClr val="C00000"/>
                </a:solidFill>
                <a:latin typeface="Calibri"/>
              </a:rPr>
              <a:t>освітнього</a:t>
            </a:r>
            <a:r>
              <a:rPr lang="ru-RU" sz="2000" b="1" strike="noStrike" spc="-1" dirty="0">
                <a:solidFill>
                  <a:srgbClr val="C00000"/>
                </a:solidFill>
                <a:latin typeface="Calibri"/>
              </a:rPr>
              <a:t> </a:t>
            </a:r>
            <a:r>
              <a:rPr lang="ru-RU" sz="2000" b="1" strike="noStrike" spc="-1" dirty="0" err="1">
                <a:solidFill>
                  <a:srgbClr val="C00000"/>
                </a:solidFill>
                <a:latin typeface="Calibri"/>
              </a:rPr>
              <a:t>процесу</a:t>
            </a:r>
            <a:r>
              <a:rPr lang="ru-RU" sz="2000" b="1" strike="noStrike" spc="-1" dirty="0">
                <a:solidFill>
                  <a:srgbClr val="C00000"/>
                </a:solidFill>
                <a:latin typeface="Calibri"/>
              </a:rPr>
              <a:t> на </a:t>
            </a:r>
            <a:r>
              <a:rPr lang="ru-RU" sz="2000" b="1" strike="noStrike" spc="-1" dirty="0" err="1">
                <a:solidFill>
                  <a:srgbClr val="C00000"/>
                </a:solidFill>
                <a:latin typeface="Calibri"/>
              </a:rPr>
              <a:t>основі</a:t>
            </a:r>
            <a:r>
              <a:rPr lang="ru-RU" sz="2000" b="1" strike="noStrike" spc="-1" dirty="0">
                <a:solidFill>
                  <a:srgbClr val="C00000"/>
                </a:solidFill>
                <a:latin typeface="Calibri"/>
              </a:rPr>
              <a:t> </a:t>
            </a:r>
            <a:r>
              <a:rPr lang="ru-RU" sz="2000" b="1" strike="noStrike" spc="-1" dirty="0" err="1">
                <a:solidFill>
                  <a:srgbClr val="C00000"/>
                </a:solidFill>
                <a:latin typeface="Calibri"/>
              </a:rPr>
              <a:t>глибокого</a:t>
            </a:r>
            <a:r>
              <a:rPr lang="ru-RU" sz="2000" b="1" strike="noStrike" spc="-1" dirty="0">
                <a:solidFill>
                  <a:srgbClr val="C00000"/>
                </a:solidFill>
                <a:latin typeface="Calibri"/>
              </a:rPr>
              <a:t> </a:t>
            </a:r>
            <a:r>
              <a:rPr lang="ru-RU" sz="2000" b="1" strike="noStrike" spc="-1" dirty="0" err="1">
                <a:solidFill>
                  <a:srgbClr val="C00000"/>
                </a:solidFill>
                <a:latin typeface="Calibri"/>
              </a:rPr>
              <a:t>всебічного</a:t>
            </a:r>
            <a:r>
              <a:rPr lang="ru-RU" sz="2000" b="1" strike="noStrike" spc="-1" dirty="0">
                <a:solidFill>
                  <a:srgbClr val="C00000"/>
                </a:solidFill>
                <a:latin typeface="Calibri"/>
              </a:rPr>
              <a:t> </a:t>
            </a:r>
            <a:r>
              <a:rPr lang="ru-RU" sz="2000" b="1" strike="noStrike" spc="-1" dirty="0" err="1">
                <a:solidFill>
                  <a:srgbClr val="C00000"/>
                </a:solidFill>
                <a:latin typeface="Calibri"/>
              </a:rPr>
              <a:t>вивчення</a:t>
            </a:r>
            <a:r>
              <a:rPr lang="ru-RU" sz="2000" b="1" strike="noStrike" spc="-1" dirty="0">
                <a:solidFill>
                  <a:srgbClr val="C00000"/>
                </a:solidFill>
                <a:latin typeface="Calibri"/>
              </a:rPr>
              <a:t> </a:t>
            </a:r>
            <a:r>
              <a:rPr lang="ru-RU" sz="2000" b="1" strike="noStrike" spc="-1" dirty="0" err="1">
                <a:solidFill>
                  <a:srgbClr val="C00000"/>
                </a:solidFill>
                <a:latin typeface="Calibri"/>
              </a:rPr>
              <a:t>особистості</a:t>
            </a:r>
            <a:r>
              <a:rPr lang="ru-RU" sz="2000" b="1" strike="noStrike" spc="-1" dirty="0">
                <a:solidFill>
                  <a:srgbClr val="C00000"/>
                </a:solidFill>
                <a:latin typeface="Calibri"/>
              </a:rPr>
              <a:t> </a:t>
            </a:r>
            <a:r>
              <a:rPr lang="ru-RU" sz="2000" b="1" strike="noStrike" spc="-1" dirty="0" err="1">
                <a:solidFill>
                  <a:srgbClr val="C00000"/>
                </a:solidFill>
                <a:latin typeface="Calibri"/>
              </a:rPr>
              <a:t>дитини</a:t>
            </a:r>
            <a:r>
              <a:rPr lang="ru-RU" sz="2000" b="1" strike="noStrike" spc="-1" dirty="0">
                <a:solidFill>
                  <a:srgbClr val="C00000"/>
                </a:solidFill>
                <a:latin typeface="Calibri"/>
              </a:rPr>
              <a:t> </a:t>
            </a:r>
            <a:endParaRPr lang="ru-RU" sz="2000" b="0" strike="noStrike" spc="-1" dirty="0">
              <a:solidFill>
                <a:srgbClr val="000000"/>
              </a:solidFill>
              <a:latin typeface="Calibri"/>
            </a:endParaRPr>
          </a:p>
          <a:p>
            <a:pPr marL="343080" indent="-343080">
              <a:lnSpc>
                <a:spcPct val="100000"/>
              </a:lnSpc>
              <a:spcBef>
                <a:spcPts val="400"/>
              </a:spcBef>
              <a:buClr>
                <a:srgbClr val="000000"/>
              </a:buClr>
              <a:buFont typeface="Courier New"/>
              <a:buChar char="o"/>
              <a:tabLst>
                <a:tab pos="0" algn="l"/>
              </a:tabLst>
            </a:pPr>
            <a:r>
              <a:rPr lang="ru-RU" sz="2000" b="0" strike="noStrike" spc="-1" dirty="0" err="1">
                <a:solidFill>
                  <a:srgbClr val="000000"/>
                </a:solidFill>
                <a:latin typeface="Calibri"/>
              </a:rPr>
              <a:t>ефективна</a:t>
            </a:r>
            <a:r>
              <a:rPr lang="ru-RU" sz="2000" b="0" strike="noStrike" spc="-1" dirty="0">
                <a:solidFill>
                  <a:srgbClr val="000000"/>
                </a:solidFill>
                <a:latin typeface="Calibri"/>
              </a:rPr>
              <a:t> робота психолога </a:t>
            </a:r>
            <a:r>
              <a:rPr lang="ru-RU" sz="2000" b="0" strike="noStrike" spc="-1" dirty="0" err="1">
                <a:solidFill>
                  <a:srgbClr val="000000"/>
                </a:solidFill>
                <a:latin typeface="Calibri"/>
              </a:rPr>
              <a:t>соціальної-служби</a:t>
            </a:r>
            <a:r>
              <a:rPr lang="ru-RU" sz="2000" b="0" strike="noStrike" spc="-1" dirty="0">
                <a:solidFill>
                  <a:srgbClr val="000000"/>
                </a:solidFill>
                <a:latin typeface="Calibri"/>
              </a:rPr>
              <a:t> ,</a:t>
            </a:r>
          </a:p>
          <a:p>
            <a:pPr marL="343080" indent="-343080">
              <a:lnSpc>
                <a:spcPct val="100000"/>
              </a:lnSpc>
              <a:spcBef>
                <a:spcPts val="400"/>
              </a:spcBef>
              <a:buClr>
                <a:srgbClr val="000000"/>
              </a:buClr>
              <a:buFont typeface="Courier New"/>
              <a:buChar char="o"/>
              <a:tabLst>
                <a:tab pos="0" algn="l"/>
              </a:tabLst>
            </a:pPr>
            <a:r>
              <a:rPr lang="ru-RU" sz="2000" b="0" strike="noStrike" spc="-1" dirty="0" err="1">
                <a:solidFill>
                  <a:srgbClr val="000000"/>
                </a:solidFill>
                <a:latin typeface="Calibri"/>
              </a:rPr>
              <a:t>науково-обґрунтоване</a:t>
            </a:r>
            <a:r>
              <a:rPr lang="ru-RU" sz="2000" b="0" strike="noStrike" spc="-1" dirty="0">
                <a:solidFill>
                  <a:srgbClr val="000000"/>
                </a:solidFill>
                <a:latin typeface="Calibri"/>
              </a:rPr>
              <a:t> </a:t>
            </a:r>
            <a:r>
              <a:rPr lang="ru-RU" sz="2000" b="0" strike="noStrike" spc="-1" dirty="0" err="1">
                <a:solidFill>
                  <a:srgbClr val="000000"/>
                </a:solidFill>
                <a:latin typeface="Calibri"/>
              </a:rPr>
              <a:t>діагностування</a:t>
            </a:r>
            <a:r>
              <a:rPr lang="ru-RU" sz="2000" b="0" strike="noStrike" spc="-1" dirty="0">
                <a:solidFill>
                  <a:srgbClr val="000000"/>
                </a:solidFill>
                <a:latin typeface="Calibri"/>
              </a:rPr>
              <a:t>, </a:t>
            </a:r>
            <a:r>
              <a:rPr lang="ru-RU" sz="2000" b="0" strike="noStrike" spc="-1" dirty="0" err="1">
                <a:solidFill>
                  <a:srgbClr val="000000"/>
                </a:solidFill>
                <a:latin typeface="Calibri"/>
              </a:rPr>
              <a:t>аналіз</a:t>
            </a:r>
            <a:r>
              <a:rPr lang="ru-RU" sz="2000" b="0" strike="noStrike" spc="-1" dirty="0">
                <a:solidFill>
                  <a:srgbClr val="000000"/>
                </a:solidFill>
                <a:latin typeface="Calibri"/>
              </a:rPr>
              <a:t> </a:t>
            </a:r>
            <a:r>
              <a:rPr lang="ru-RU" sz="2000" b="0" strike="noStrike" spc="-1" dirty="0" err="1">
                <a:solidFill>
                  <a:srgbClr val="000000"/>
                </a:solidFill>
                <a:latin typeface="Calibri"/>
              </a:rPr>
              <a:t>динаміки</a:t>
            </a:r>
            <a:r>
              <a:rPr lang="ru-RU" sz="2000" b="0" strike="noStrike" spc="-1" dirty="0">
                <a:solidFill>
                  <a:srgbClr val="000000"/>
                </a:solidFill>
                <a:latin typeface="Calibri"/>
              </a:rPr>
              <a:t> </a:t>
            </a:r>
            <a:r>
              <a:rPr lang="ru-RU" sz="2000" b="0" strike="noStrike" spc="-1" dirty="0" err="1">
                <a:solidFill>
                  <a:srgbClr val="000000"/>
                </a:solidFill>
                <a:latin typeface="Calibri"/>
              </a:rPr>
              <a:t>розвитку</a:t>
            </a:r>
            <a:r>
              <a:rPr lang="ru-RU" sz="2000" b="0" strike="noStrike" spc="-1" dirty="0">
                <a:solidFill>
                  <a:srgbClr val="000000"/>
                </a:solidFill>
                <a:latin typeface="Calibri"/>
              </a:rPr>
              <a:t> </a:t>
            </a:r>
            <a:r>
              <a:rPr lang="ru-RU" sz="2000" b="0" strike="noStrike" spc="-1" dirty="0" err="1">
                <a:solidFill>
                  <a:srgbClr val="000000"/>
                </a:solidFill>
                <a:latin typeface="Calibri"/>
              </a:rPr>
              <a:t>кожної</a:t>
            </a:r>
            <a:r>
              <a:rPr lang="ru-RU" sz="2000" b="0" strike="noStrike" spc="-1" dirty="0">
                <a:solidFill>
                  <a:srgbClr val="000000"/>
                </a:solidFill>
                <a:latin typeface="Calibri"/>
              </a:rPr>
              <a:t> </a:t>
            </a:r>
            <a:r>
              <a:rPr lang="ru-RU" sz="2000" b="0" strike="noStrike" spc="-1" dirty="0" err="1">
                <a:solidFill>
                  <a:srgbClr val="000000"/>
                </a:solidFill>
                <a:latin typeface="Calibri"/>
              </a:rPr>
              <a:t>дитини</a:t>
            </a:r>
            <a:r>
              <a:rPr lang="ru-RU" sz="2000" b="0" strike="noStrike" spc="-1" dirty="0">
                <a:solidFill>
                  <a:srgbClr val="000000"/>
                </a:solidFill>
                <a:latin typeface="Calibri"/>
              </a:rPr>
              <a:t>.</a:t>
            </a:r>
          </a:p>
          <a:p>
            <a:pPr marL="343080" indent="-343080">
              <a:lnSpc>
                <a:spcPct val="100000"/>
              </a:lnSpc>
              <a:spcBef>
                <a:spcPts val="400"/>
              </a:spcBef>
              <a:buNone/>
              <a:tabLst>
                <a:tab pos="0" algn="l"/>
              </a:tabLst>
            </a:pPr>
            <a:r>
              <a:rPr lang="ru-RU" sz="2000" b="1" strike="noStrike" spc="-1" dirty="0" err="1">
                <a:solidFill>
                  <a:srgbClr val="C00000"/>
                </a:solidFill>
                <a:latin typeface="Calibri"/>
              </a:rPr>
              <a:t>Доступність</a:t>
            </a:r>
            <a:r>
              <a:rPr lang="ru-RU" sz="2000" b="1" strike="noStrike" spc="-1" dirty="0">
                <a:solidFill>
                  <a:srgbClr val="C00000"/>
                </a:solidFill>
                <a:latin typeface="Calibri"/>
              </a:rPr>
              <a:t> </a:t>
            </a:r>
            <a:r>
              <a:rPr lang="ru-RU" sz="2000" b="1" strike="noStrike" spc="-1" dirty="0" err="1">
                <a:solidFill>
                  <a:srgbClr val="C00000"/>
                </a:solidFill>
                <a:latin typeface="Calibri"/>
              </a:rPr>
              <a:t>і</a:t>
            </a:r>
            <a:r>
              <a:rPr lang="ru-RU" sz="2000" b="1" strike="noStrike" spc="-1" dirty="0">
                <a:solidFill>
                  <a:srgbClr val="C00000"/>
                </a:solidFill>
                <a:latin typeface="Calibri"/>
              </a:rPr>
              <a:t> </a:t>
            </a:r>
            <a:r>
              <a:rPr lang="ru-RU" sz="2000" b="1" strike="noStrike" spc="-1" dirty="0" err="1">
                <a:solidFill>
                  <a:srgbClr val="C00000"/>
                </a:solidFill>
                <a:latin typeface="Calibri"/>
              </a:rPr>
              <a:t>висока</a:t>
            </a:r>
            <a:r>
              <a:rPr lang="ru-RU" sz="2000" b="1" strike="noStrike" spc="-1" dirty="0">
                <a:solidFill>
                  <a:srgbClr val="C00000"/>
                </a:solidFill>
                <a:latin typeface="Calibri"/>
              </a:rPr>
              <a:t> </a:t>
            </a:r>
            <a:r>
              <a:rPr lang="ru-RU" sz="2000" b="1" strike="noStrike" spc="-1" dirty="0" err="1">
                <a:solidFill>
                  <a:srgbClr val="C00000"/>
                </a:solidFill>
                <a:latin typeface="Calibri"/>
              </a:rPr>
              <a:t>якість</a:t>
            </a:r>
            <a:r>
              <a:rPr lang="ru-RU" sz="2000" b="1" strike="noStrike" spc="-1" dirty="0">
                <a:solidFill>
                  <a:srgbClr val="C00000"/>
                </a:solidFill>
                <a:latin typeface="Calibri"/>
              </a:rPr>
              <a:t> </a:t>
            </a:r>
            <a:r>
              <a:rPr lang="ru-RU" sz="2000" b="1" strike="noStrike" spc="-1" dirty="0" err="1">
                <a:solidFill>
                  <a:srgbClr val="C00000"/>
                </a:solidFill>
                <a:latin typeface="Calibri"/>
              </a:rPr>
              <a:t>навчання</a:t>
            </a:r>
            <a:r>
              <a:rPr lang="ru-RU" sz="2000" b="1" strike="noStrike" spc="-1" dirty="0">
                <a:solidFill>
                  <a:srgbClr val="C00000"/>
                </a:solidFill>
                <a:latin typeface="Calibri"/>
              </a:rPr>
              <a:t> </a:t>
            </a:r>
            <a:r>
              <a:rPr lang="ru-RU" sz="2000" b="1" strike="noStrike" spc="-1" dirty="0" err="1">
                <a:solidFill>
                  <a:srgbClr val="C00000"/>
                </a:solidFill>
                <a:latin typeface="Calibri"/>
              </a:rPr>
              <a:t>дітей</a:t>
            </a:r>
            <a:endParaRPr lang="ru-RU" sz="2000" b="0" strike="noStrike" spc="-1" dirty="0">
              <a:solidFill>
                <a:srgbClr val="000000"/>
              </a:solidFill>
              <a:latin typeface="Calibri"/>
            </a:endParaRPr>
          </a:p>
          <a:p>
            <a:pPr marL="343080" indent="-343080">
              <a:lnSpc>
                <a:spcPct val="100000"/>
              </a:lnSpc>
              <a:spcBef>
                <a:spcPts val="400"/>
              </a:spcBef>
              <a:buClr>
                <a:srgbClr val="000000"/>
              </a:buClr>
              <a:buFont typeface="Courier New"/>
              <a:buChar char="o"/>
              <a:tabLst>
                <a:tab pos="0" algn="l"/>
              </a:tabLst>
            </a:pPr>
            <a:r>
              <a:rPr lang="ru-RU" sz="2000" b="0" strike="noStrike" spc="-1" dirty="0" err="1">
                <a:solidFill>
                  <a:srgbClr val="000000"/>
                </a:solidFill>
                <a:latin typeface="Calibri"/>
              </a:rPr>
              <a:t>вибір</a:t>
            </a:r>
            <a:r>
              <a:rPr lang="ru-RU" sz="2000" b="0" strike="noStrike" spc="-1" dirty="0">
                <a:solidFill>
                  <a:srgbClr val="000000"/>
                </a:solidFill>
                <a:latin typeface="Calibri"/>
              </a:rPr>
              <a:t> </a:t>
            </a:r>
            <a:r>
              <a:rPr lang="ru-RU" sz="2000" b="0" strike="noStrike" spc="-1" dirty="0" err="1">
                <a:solidFill>
                  <a:srgbClr val="000000"/>
                </a:solidFill>
                <a:latin typeface="Calibri"/>
              </a:rPr>
              <a:t>і</a:t>
            </a:r>
            <a:r>
              <a:rPr lang="ru-RU" sz="2000" b="0" strike="noStrike" spc="-1" dirty="0">
                <a:solidFill>
                  <a:srgbClr val="000000"/>
                </a:solidFill>
                <a:latin typeface="Calibri"/>
              </a:rPr>
              <a:t> </a:t>
            </a:r>
            <a:r>
              <a:rPr lang="ru-RU" sz="2000" b="0" strike="noStrike" spc="-1" dirty="0" err="1">
                <a:solidFill>
                  <a:srgbClr val="000000"/>
                </a:solidFill>
                <a:latin typeface="Calibri"/>
              </a:rPr>
              <a:t>впровадження</a:t>
            </a:r>
            <a:r>
              <a:rPr lang="ru-RU" sz="2000" b="0" strike="noStrike" spc="-1" dirty="0">
                <a:solidFill>
                  <a:srgbClr val="000000"/>
                </a:solidFill>
                <a:latin typeface="Calibri"/>
              </a:rPr>
              <a:t> </a:t>
            </a:r>
            <a:r>
              <a:rPr lang="ru-RU" sz="2000" b="0" strike="noStrike" spc="-1" dirty="0" err="1">
                <a:solidFill>
                  <a:srgbClr val="000000"/>
                </a:solidFill>
                <a:latin typeface="Calibri"/>
              </a:rPr>
              <a:t>найбільш</a:t>
            </a:r>
            <a:r>
              <a:rPr lang="ru-RU" sz="2000" b="0" strike="noStrike" spc="-1" dirty="0">
                <a:solidFill>
                  <a:srgbClr val="000000"/>
                </a:solidFill>
                <a:latin typeface="Calibri"/>
              </a:rPr>
              <a:t> </a:t>
            </a:r>
            <a:r>
              <a:rPr lang="ru-RU" sz="2000" b="0" strike="noStrike" spc="-1" dirty="0" err="1">
                <a:solidFill>
                  <a:srgbClr val="000000"/>
                </a:solidFill>
                <a:latin typeface="Calibri"/>
              </a:rPr>
              <a:t>ефективних</a:t>
            </a:r>
            <a:r>
              <a:rPr lang="ru-RU" sz="2000" b="0" strike="noStrike" spc="-1" dirty="0">
                <a:solidFill>
                  <a:srgbClr val="000000"/>
                </a:solidFill>
                <a:latin typeface="Calibri"/>
              </a:rPr>
              <a:t> </a:t>
            </a:r>
            <a:r>
              <a:rPr lang="ru-RU" sz="2000" b="0" strike="noStrike" spc="-1" dirty="0" err="1">
                <a:solidFill>
                  <a:srgbClr val="000000"/>
                </a:solidFill>
                <a:latin typeface="Calibri"/>
              </a:rPr>
              <a:t>технологій</a:t>
            </a:r>
            <a:r>
              <a:rPr lang="ru-RU" sz="2000" b="0" strike="noStrike" spc="-1" dirty="0">
                <a:solidFill>
                  <a:srgbClr val="000000"/>
                </a:solidFill>
                <a:latin typeface="Calibri"/>
              </a:rPr>
              <a:t>,</a:t>
            </a:r>
          </a:p>
          <a:p>
            <a:pPr marL="343080" indent="-343080">
              <a:lnSpc>
                <a:spcPct val="100000"/>
              </a:lnSpc>
              <a:spcBef>
                <a:spcPts val="400"/>
              </a:spcBef>
              <a:buClr>
                <a:srgbClr val="000000"/>
              </a:buClr>
              <a:buFont typeface="Courier New"/>
              <a:buChar char="o"/>
              <a:tabLst>
                <a:tab pos="0" algn="l"/>
              </a:tabLst>
            </a:pPr>
            <a:r>
              <a:rPr lang="ru-RU" sz="2000" b="0" strike="noStrike" spc="-1" dirty="0" err="1">
                <a:solidFill>
                  <a:srgbClr val="000000"/>
                </a:solidFill>
                <a:latin typeface="Calibri"/>
              </a:rPr>
              <a:t>навчання</a:t>
            </a:r>
            <a:r>
              <a:rPr lang="ru-RU" sz="2000" b="0" strike="noStrike" spc="-1" dirty="0">
                <a:solidFill>
                  <a:srgbClr val="000000"/>
                </a:solidFill>
                <a:latin typeface="Calibri"/>
              </a:rPr>
              <a:t> </a:t>
            </a:r>
            <a:r>
              <a:rPr lang="ru-RU" sz="2000" b="0" strike="noStrike" spc="-1" dirty="0" err="1">
                <a:solidFill>
                  <a:srgbClr val="000000"/>
                </a:solidFill>
                <a:latin typeface="Calibri"/>
              </a:rPr>
              <a:t>гармонійний</a:t>
            </a:r>
            <a:r>
              <a:rPr lang="ru-RU" sz="2000" b="0" strike="noStrike" spc="-1" dirty="0">
                <a:solidFill>
                  <a:srgbClr val="000000"/>
                </a:solidFill>
                <a:latin typeface="Calibri"/>
              </a:rPr>
              <a:t>, </a:t>
            </a:r>
            <a:r>
              <a:rPr lang="ru-RU" sz="2000" b="0" strike="noStrike" spc="-1" dirty="0" err="1">
                <a:solidFill>
                  <a:srgbClr val="000000"/>
                </a:solidFill>
                <a:latin typeface="Calibri"/>
              </a:rPr>
              <a:t>розвиток</a:t>
            </a:r>
            <a:r>
              <a:rPr lang="ru-RU" sz="2000" b="0" strike="noStrike" spc="-1" dirty="0">
                <a:solidFill>
                  <a:srgbClr val="000000"/>
                </a:solidFill>
                <a:latin typeface="Calibri"/>
              </a:rPr>
              <a:t> </a:t>
            </a:r>
            <a:r>
              <a:rPr lang="ru-RU" sz="2000" b="0" strike="noStrike" spc="-1" dirty="0" err="1">
                <a:solidFill>
                  <a:srgbClr val="000000"/>
                </a:solidFill>
                <a:latin typeface="Calibri"/>
              </a:rPr>
              <a:t>виховання</a:t>
            </a:r>
            <a:r>
              <a:rPr lang="ru-RU" sz="2000" b="0" strike="noStrike" spc="-1" dirty="0">
                <a:solidFill>
                  <a:srgbClr val="000000"/>
                </a:solidFill>
                <a:latin typeface="Calibri"/>
              </a:rPr>
              <a:t> </a:t>
            </a:r>
            <a:r>
              <a:rPr lang="ru-RU" sz="2000" b="0" strike="noStrike" spc="-1" dirty="0" err="1">
                <a:solidFill>
                  <a:srgbClr val="000000"/>
                </a:solidFill>
                <a:latin typeface="Calibri"/>
              </a:rPr>
              <a:t>загальнолюдських</a:t>
            </a:r>
            <a:r>
              <a:rPr lang="ru-RU" sz="2000" b="0" strike="noStrike" spc="-1" dirty="0">
                <a:solidFill>
                  <a:srgbClr val="000000"/>
                </a:solidFill>
                <a:latin typeface="Calibri"/>
              </a:rPr>
              <a:t> </a:t>
            </a:r>
            <a:r>
              <a:rPr lang="ru-RU" sz="2000" b="0" strike="noStrike" spc="-1" dirty="0" err="1">
                <a:solidFill>
                  <a:srgbClr val="000000"/>
                </a:solidFill>
                <a:latin typeface="Calibri"/>
              </a:rPr>
              <a:t>цінностей</a:t>
            </a:r>
            <a:r>
              <a:rPr lang="ru-RU" sz="2000" b="0" strike="noStrike" spc="-1" dirty="0">
                <a:solidFill>
                  <a:srgbClr val="000000"/>
                </a:solidFill>
                <a:latin typeface="Calibri"/>
              </a:rPr>
              <a:t>,</a:t>
            </a:r>
          </a:p>
          <a:p>
            <a:pPr marL="343080" indent="-343080">
              <a:lnSpc>
                <a:spcPct val="100000"/>
              </a:lnSpc>
              <a:spcBef>
                <a:spcPts val="400"/>
              </a:spcBef>
              <a:buClr>
                <a:srgbClr val="000000"/>
              </a:buClr>
              <a:buFont typeface="Courier New"/>
              <a:buChar char="o"/>
              <a:tabLst>
                <a:tab pos="0" algn="l"/>
              </a:tabLst>
            </a:pPr>
            <a:r>
              <a:rPr lang="ru-RU" sz="2000" b="0" strike="noStrike" spc="-1" dirty="0" err="1">
                <a:solidFill>
                  <a:srgbClr val="000000"/>
                </a:solidFill>
                <a:latin typeface="Calibri"/>
              </a:rPr>
              <a:t>формування</a:t>
            </a:r>
            <a:r>
              <a:rPr lang="ru-RU" sz="2000" b="0" strike="noStrike" spc="-1" dirty="0">
                <a:solidFill>
                  <a:srgbClr val="000000"/>
                </a:solidFill>
                <a:latin typeface="Calibri"/>
              </a:rPr>
              <a:t> </a:t>
            </a:r>
            <a:r>
              <a:rPr lang="ru-RU" sz="2000" b="0" strike="noStrike" spc="-1" dirty="0" err="1">
                <a:solidFill>
                  <a:srgbClr val="000000"/>
                </a:solidFill>
                <a:latin typeface="Calibri"/>
              </a:rPr>
              <a:t>базової</a:t>
            </a:r>
            <a:r>
              <a:rPr lang="ru-RU" sz="2000" b="0" strike="noStrike" spc="-1" dirty="0">
                <a:solidFill>
                  <a:srgbClr val="000000"/>
                </a:solidFill>
                <a:latin typeface="Calibri"/>
              </a:rPr>
              <a:t> </a:t>
            </a:r>
            <a:r>
              <a:rPr lang="ru-RU" sz="2000" b="0" strike="noStrike" spc="-1" dirty="0" err="1">
                <a:solidFill>
                  <a:srgbClr val="000000"/>
                </a:solidFill>
                <a:latin typeface="Calibri"/>
              </a:rPr>
              <a:t>культури</a:t>
            </a:r>
            <a:r>
              <a:rPr lang="ru-RU" sz="2000" b="0" strike="noStrike" spc="-1" dirty="0">
                <a:solidFill>
                  <a:srgbClr val="000000"/>
                </a:solidFill>
                <a:latin typeface="Calibri"/>
              </a:rPr>
              <a:t> </a:t>
            </a:r>
            <a:r>
              <a:rPr lang="ru-RU" sz="2000" b="0" strike="noStrike" spc="-1" dirty="0" err="1">
                <a:solidFill>
                  <a:srgbClr val="000000"/>
                </a:solidFill>
                <a:latin typeface="Calibri"/>
              </a:rPr>
              <a:t>учнів</a:t>
            </a:r>
            <a:r>
              <a:rPr lang="ru-RU" sz="2000" b="0" strike="noStrike" spc="-1" dirty="0">
                <a:solidFill>
                  <a:srgbClr val="000000"/>
                </a:solidFill>
                <a:latin typeface="Calibri"/>
              </a:rPr>
              <a:t>,</a:t>
            </a:r>
          </a:p>
          <a:p>
            <a:pPr marL="343080" indent="-343080">
              <a:lnSpc>
                <a:spcPct val="100000"/>
              </a:lnSpc>
              <a:spcBef>
                <a:spcPts val="400"/>
              </a:spcBef>
              <a:buClr>
                <a:srgbClr val="000000"/>
              </a:buClr>
              <a:buFont typeface="Courier New"/>
              <a:buChar char="o"/>
              <a:tabLst>
                <a:tab pos="0" algn="l"/>
              </a:tabLst>
            </a:pPr>
            <a:r>
              <a:rPr lang="ru-RU" sz="2000" b="0" strike="noStrike" spc="-1" dirty="0" err="1">
                <a:solidFill>
                  <a:srgbClr val="000000"/>
                </a:solidFill>
                <a:latin typeface="Calibri"/>
              </a:rPr>
              <a:t>зміцнення</a:t>
            </a:r>
            <a:r>
              <a:rPr lang="ru-RU" sz="2000" b="0" strike="noStrike" spc="-1" dirty="0">
                <a:solidFill>
                  <a:srgbClr val="000000"/>
                </a:solidFill>
                <a:latin typeface="Calibri"/>
              </a:rPr>
              <a:t> </a:t>
            </a:r>
            <a:r>
              <a:rPr lang="ru-RU" sz="2000" b="0" strike="noStrike" spc="-1" dirty="0" err="1">
                <a:solidFill>
                  <a:srgbClr val="000000"/>
                </a:solidFill>
                <a:latin typeface="Calibri"/>
              </a:rPr>
              <a:t>здоров'я</a:t>
            </a:r>
            <a:r>
              <a:rPr lang="ru-RU" sz="2000" b="0" strike="noStrike" spc="-1" dirty="0">
                <a:solidFill>
                  <a:srgbClr val="000000"/>
                </a:solidFill>
                <a:latin typeface="Calibri"/>
              </a:rPr>
              <a:t> </a:t>
            </a:r>
            <a:r>
              <a:rPr lang="ru-RU" sz="2000" b="0" strike="noStrike" spc="-1" dirty="0" err="1">
                <a:solidFill>
                  <a:srgbClr val="000000"/>
                </a:solidFill>
                <a:latin typeface="Calibri"/>
              </a:rPr>
              <a:t>подання</a:t>
            </a:r>
            <a:r>
              <a:rPr lang="ru-RU" sz="2000" b="0" strike="noStrike" spc="-1" dirty="0">
                <a:solidFill>
                  <a:srgbClr val="000000"/>
                </a:solidFill>
                <a:latin typeface="Calibri"/>
              </a:rPr>
              <a:t> </a:t>
            </a:r>
            <a:r>
              <a:rPr lang="ru-RU" sz="2000" b="0" strike="noStrike" spc="-1" dirty="0" err="1">
                <a:solidFill>
                  <a:srgbClr val="000000"/>
                </a:solidFill>
                <a:latin typeface="Calibri"/>
              </a:rPr>
              <a:t>допомоги</a:t>
            </a:r>
            <a:r>
              <a:rPr lang="ru-RU" sz="2000" b="0" strike="noStrike" spc="-1" dirty="0">
                <a:solidFill>
                  <a:srgbClr val="000000"/>
                </a:solidFill>
                <a:latin typeface="Calibri"/>
              </a:rPr>
              <a:t> у </a:t>
            </a:r>
            <a:r>
              <a:rPr lang="ru-RU" sz="2000" b="0" strike="noStrike" spc="-1" dirty="0" err="1">
                <a:solidFill>
                  <a:srgbClr val="000000"/>
                </a:solidFill>
                <a:latin typeface="Calibri"/>
              </a:rPr>
              <a:t>саморозвитку</a:t>
            </a:r>
            <a:r>
              <a:rPr lang="ru-RU" sz="2000" b="0" strike="noStrike" spc="-1" dirty="0">
                <a:solidFill>
                  <a:srgbClr val="000000"/>
                </a:solidFill>
                <a:latin typeface="Calibri"/>
              </a:rPr>
              <a:t> кожного </a:t>
            </a:r>
            <a:r>
              <a:rPr lang="ru-RU" sz="2000" b="0" strike="noStrike" spc="-1" dirty="0" err="1">
                <a:solidFill>
                  <a:srgbClr val="000000"/>
                </a:solidFill>
                <a:latin typeface="Calibri"/>
              </a:rPr>
              <a:t>учня</a:t>
            </a:r>
            <a:r>
              <a:rPr lang="ru-RU" sz="2000" b="0" strike="noStrike" spc="-1" dirty="0">
                <a:solidFill>
                  <a:srgbClr val="000000"/>
                </a:solidFill>
                <a:latin typeface="Calibri"/>
              </a:rPr>
              <a:t>.</a:t>
            </a:r>
          </a:p>
          <a:p>
            <a:pPr>
              <a:lnSpc>
                <a:spcPct val="100000"/>
              </a:lnSpc>
              <a:spcBef>
                <a:spcPts val="479"/>
              </a:spcBef>
              <a:buNone/>
              <a:tabLst>
                <a:tab pos="0" algn="l"/>
              </a:tabLst>
            </a:pPr>
            <a:endParaRPr lang="ru-RU" sz="2000" b="0" strike="noStrike" spc="-1" dirty="0">
              <a:solidFill>
                <a:srgbClr val="000000"/>
              </a:solidFill>
              <a:latin typeface="Calibri"/>
            </a:endParaRPr>
          </a:p>
        </p:txBody>
      </p:sp>
      <p:pic>
        <p:nvPicPr>
          <p:cNvPr id="3" name="Рисунок 2"/>
          <p:cNvPicPr>
            <a:picLocks noChangeAspect="1"/>
          </p:cNvPicPr>
          <p:nvPr/>
        </p:nvPicPr>
        <p:blipFill>
          <a:blip r:embed="rId2"/>
          <a:stretch>
            <a:fillRect/>
          </a:stretch>
        </p:blipFill>
        <p:spPr>
          <a:xfrm>
            <a:off x="5426006" y="-531440"/>
            <a:ext cx="3926164" cy="5401524"/>
          </a:xfrm>
          <a:prstGeom prst="rect">
            <a:avLst/>
          </a:prstGeom>
        </p:spPr>
      </p:pic>
      <p:pic>
        <p:nvPicPr>
          <p:cNvPr id="4" name="Рисунок 3"/>
          <p:cNvPicPr>
            <a:picLocks noChangeAspect="1"/>
          </p:cNvPicPr>
          <p:nvPr/>
        </p:nvPicPr>
        <p:blipFill>
          <a:blip r:embed="rId3"/>
          <a:stretch>
            <a:fillRect/>
          </a:stretch>
        </p:blipFill>
        <p:spPr>
          <a:xfrm>
            <a:off x="-1188640" y="3081454"/>
            <a:ext cx="5401524" cy="3926164"/>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PlaceHolder 1"/>
          <p:cNvSpPr>
            <a:spLocks noGrp="1"/>
          </p:cNvSpPr>
          <p:nvPr>
            <p:ph/>
          </p:nvPr>
        </p:nvSpPr>
        <p:spPr>
          <a:xfrm>
            <a:off x="323640" y="1052640"/>
            <a:ext cx="8229240" cy="2880000"/>
          </a:xfrm>
          <a:prstGeom prst="rect">
            <a:avLst/>
          </a:prstGeom>
          <a:noFill/>
          <a:ln w="0">
            <a:noFill/>
          </a:ln>
        </p:spPr>
        <p:txBody>
          <a:bodyPr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3080" indent="-343080" algn="ctr">
              <a:lnSpc>
                <a:spcPct val="100000"/>
              </a:lnSpc>
              <a:spcBef>
                <a:spcPts val="641"/>
              </a:spcBef>
              <a:buNone/>
              <a:tabLst>
                <a:tab pos="0" algn="l"/>
              </a:tabLst>
            </a:pPr>
            <a:r>
              <a:rPr lang="ru-RU" sz="3200" b="1" strike="noStrik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rPr>
              <a:t>Здійснення</a:t>
            </a:r>
            <a:r>
              <a:rPr lang="ru-RU" sz="3200" b="1" strike="noStrik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rPr>
              <a:t> </a:t>
            </a:r>
            <a:r>
              <a:rPr lang="ru-RU" sz="3200" b="1" strike="noStrik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rPr>
              <a:t>багатопрофільної</a:t>
            </a:r>
            <a:r>
              <a:rPr lang="ru-RU" sz="3200" b="1" strike="noStrik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rPr>
              <a:t> та </a:t>
            </a:r>
            <a:r>
              <a:rPr lang="ru-RU" sz="3200" b="1" strike="noStrik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rPr>
              <a:t>різнорівневості</a:t>
            </a:r>
            <a:r>
              <a:rPr lang="ru-RU" sz="3200" b="1" strike="noStrik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rPr>
              <a:t> </a:t>
            </a:r>
            <a:r>
              <a:rPr lang="ru-RU" sz="3200" b="1" strike="noStrik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rPr>
              <a:t>навчання</a:t>
            </a:r>
            <a:endParaRPr lang="ru-RU" sz="3200" b="1" strike="noStrik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endParaRPr>
          </a:p>
          <a:p>
            <a:pPr marL="343080" indent="-343080">
              <a:lnSpc>
                <a:spcPct val="100000"/>
              </a:lnSpc>
              <a:spcBef>
                <a:spcPts val="641"/>
              </a:spcBef>
              <a:buClr>
                <a:srgbClr val="000000"/>
              </a:buClr>
              <a:buFont typeface="Arial"/>
              <a:buChar char="•"/>
              <a:tabLst>
                <a:tab pos="0" algn="l"/>
              </a:tabLst>
            </a:pPr>
            <a:r>
              <a:rPr lang="ru-RU" sz="2800" b="1" strike="noStrike" dirty="0">
                <a:ln w="17780" cmpd="sng">
                  <a:solidFill>
                    <a:sysClr val="windowText" lastClr="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 </a:t>
            </a:r>
            <a:r>
              <a:rPr lang="ru-RU" sz="2400" b="1" strike="noStrike" dirty="0" err="1">
                <a:ln w="17780" cmpd="sng">
                  <a:solidFill>
                    <a:sysClr val="windowText" lastClr="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індивідуалізації</a:t>
            </a:r>
            <a:r>
              <a:rPr lang="ru-RU" sz="2400" b="1" strike="noStrike" dirty="0">
                <a:ln w="17780" cmpd="sng">
                  <a:solidFill>
                    <a:sysClr val="windowText" lastClr="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 та </a:t>
            </a:r>
            <a:r>
              <a:rPr lang="ru-RU" sz="2400" b="1" strike="noStrike" dirty="0" err="1">
                <a:ln w="17780" cmpd="sng">
                  <a:solidFill>
                    <a:sysClr val="windowText" lastClr="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диференціації</a:t>
            </a:r>
            <a:r>
              <a:rPr lang="ru-RU" sz="2400" b="1" strike="noStrike" dirty="0">
                <a:ln w="17780" cmpd="sng">
                  <a:solidFill>
                    <a:sysClr val="windowText" lastClr="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 </a:t>
            </a:r>
            <a:r>
              <a:rPr lang="ru-RU" sz="2400" b="1" strike="noStrike" dirty="0" err="1">
                <a:ln w="17780" cmpd="sng">
                  <a:solidFill>
                    <a:sysClr val="windowText" lastClr="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навчання</a:t>
            </a:r>
            <a:r>
              <a:rPr lang="ru-RU" sz="2400" b="1" strike="noStrike" dirty="0">
                <a:ln w="17780" cmpd="sng">
                  <a:solidFill>
                    <a:sysClr val="windowText" lastClr="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a:t>
            </a:r>
          </a:p>
          <a:p>
            <a:pPr marL="343080" indent="-343080">
              <a:lnSpc>
                <a:spcPct val="100000"/>
              </a:lnSpc>
              <a:spcBef>
                <a:spcPts val="641"/>
              </a:spcBef>
              <a:buClr>
                <a:srgbClr val="000000"/>
              </a:buClr>
              <a:buFont typeface="Arial"/>
              <a:buChar char="•"/>
              <a:tabLst>
                <a:tab pos="0" algn="l"/>
              </a:tabLst>
            </a:pPr>
            <a:r>
              <a:rPr lang="ru-RU" sz="2400" b="1" strike="noStrike" dirty="0">
                <a:ln w="17780" cmpd="sng">
                  <a:solidFill>
                    <a:sysClr val="windowText" lastClr="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 </a:t>
            </a:r>
            <a:r>
              <a:rPr lang="ru-RU" sz="2400" b="1" strike="noStrike" dirty="0" err="1">
                <a:ln w="17780" cmpd="sng">
                  <a:solidFill>
                    <a:sysClr val="windowText" lastClr="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допрофільна</a:t>
            </a:r>
            <a:r>
              <a:rPr lang="ru-RU" sz="2400" b="1" strike="noStrike" dirty="0">
                <a:ln w="17780" cmpd="sng">
                  <a:solidFill>
                    <a:sysClr val="windowText" lastClr="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 </a:t>
            </a:r>
            <a:r>
              <a:rPr lang="ru-RU" sz="2400" b="1" strike="noStrike" dirty="0" err="1">
                <a:ln w="17780" cmpd="sng">
                  <a:solidFill>
                    <a:sysClr val="windowText" lastClr="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підготовка</a:t>
            </a:r>
            <a:r>
              <a:rPr lang="ru-RU" sz="2400" b="1" strike="noStrike" dirty="0">
                <a:ln w="17780" cmpd="sng">
                  <a:solidFill>
                    <a:sysClr val="windowText" lastClr="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 </a:t>
            </a:r>
            <a:r>
              <a:rPr lang="ru-RU" sz="2400" b="1" strike="noStrike" dirty="0" err="1">
                <a:ln w="17780" cmpd="sng">
                  <a:solidFill>
                    <a:sysClr val="windowText" lastClr="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профільне</a:t>
            </a:r>
            <a:r>
              <a:rPr lang="ru-RU" sz="2400" b="1" strike="noStrike" dirty="0">
                <a:ln w="17780" cmpd="sng">
                  <a:solidFill>
                    <a:sysClr val="windowText" lastClr="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 </a:t>
            </a:r>
            <a:r>
              <a:rPr lang="ru-RU" sz="2400" b="1" strike="noStrike" dirty="0" err="1">
                <a:ln w="17780" cmpd="sng">
                  <a:solidFill>
                    <a:sysClr val="windowText" lastClr="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навчання</a:t>
            </a:r>
            <a:r>
              <a:rPr lang="ru-RU" sz="2400" b="1" strike="noStrike" dirty="0">
                <a:ln w="17780" cmpd="sng">
                  <a:solidFill>
                    <a:sysClr val="windowText" lastClr="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a:t>
            </a:r>
          </a:p>
        </p:txBody>
      </p:sp>
      <p:sp>
        <p:nvSpPr>
          <p:cNvPr id="191" name="Picture 2"/>
          <p:cNvSpPr/>
          <p:nvPr/>
        </p:nvSpPr>
        <p:spPr>
          <a:xfrm>
            <a:off x="6194698" y="4768077"/>
            <a:ext cx="2619000" cy="1742760"/>
          </a:xfrm>
          <a:prstGeom prst="round2DiagRect">
            <a:avLst>
              <a:gd name="adj1" fmla="val 16667"/>
              <a:gd name="adj2" fmla="val 0"/>
            </a:avLst>
          </a:prstGeom>
          <a:blipFill rotWithShape="0">
            <a:blip r:embed="rId2" cstate="print"/>
            <a:srcRect/>
            <a:stretch/>
          </a:blipFill>
          <a:ln w="88900" cap="sq">
            <a:solidFill>
              <a:srgbClr val="FFFFFF"/>
            </a:solidFill>
            <a:miter/>
          </a:ln>
          <a:effectLst>
            <a:outerShdw blurRad="254160" algn="tl" rotWithShape="0">
              <a:srgbClr val="000000">
                <a:alpha val="43000"/>
              </a:srgbClr>
            </a:outerShdw>
          </a:effectLst>
        </p:spPr>
        <p:style>
          <a:lnRef idx="0">
            <a:scrgbClr r="0" g="0" b="0"/>
          </a:lnRef>
          <a:fillRef idx="0">
            <a:scrgbClr r="0" g="0" b="0"/>
          </a:fillRef>
          <a:effectRef idx="0">
            <a:scrgbClr r="0" g="0" b="0"/>
          </a:effectRef>
          <a:fontRef idx="minor"/>
        </p:style>
      </p:sp>
      <p:sp>
        <p:nvSpPr>
          <p:cNvPr id="192" name="Picture 3"/>
          <p:cNvSpPr/>
          <p:nvPr/>
        </p:nvSpPr>
        <p:spPr>
          <a:xfrm>
            <a:off x="694848" y="3715167"/>
            <a:ext cx="2375640" cy="1364040"/>
          </a:xfrm>
          <a:prstGeom prst="round2DiagRect">
            <a:avLst>
              <a:gd name="adj1" fmla="val 16667"/>
              <a:gd name="adj2" fmla="val 0"/>
            </a:avLst>
          </a:prstGeom>
          <a:blipFill rotWithShape="0">
            <a:blip r:embed="rId3" cstate="print"/>
            <a:srcRect/>
            <a:stretch/>
          </a:blipFill>
          <a:ln w="88900" cap="sq">
            <a:solidFill>
              <a:srgbClr val="FFFFFF"/>
            </a:solidFill>
            <a:miter/>
          </a:ln>
          <a:effectLst>
            <a:outerShdw blurRad="254160" algn="tl" rotWithShape="0">
              <a:srgbClr val="000000">
                <a:alpha val="43000"/>
              </a:srgbClr>
            </a:outerShdw>
          </a:effectLst>
        </p:spPr>
        <p:style>
          <a:lnRef idx="0">
            <a:scrgbClr r="0" g="0" b="0"/>
          </a:lnRef>
          <a:fillRef idx="0">
            <a:scrgbClr r="0" g="0" b="0"/>
          </a:fillRef>
          <a:effectRef idx="0">
            <a:scrgbClr r="0" g="0" b="0"/>
          </a:effectRef>
          <a:fontRef idx="minor"/>
        </p:style>
      </p:sp>
      <p:sp>
        <p:nvSpPr>
          <p:cNvPr id="193" name="Picture 4"/>
          <p:cNvSpPr/>
          <p:nvPr/>
        </p:nvSpPr>
        <p:spPr>
          <a:xfrm>
            <a:off x="3230544" y="3380699"/>
            <a:ext cx="2838960" cy="1891440"/>
          </a:xfrm>
          <a:prstGeom prst="round2DiagRect">
            <a:avLst>
              <a:gd name="adj1" fmla="val 16667"/>
              <a:gd name="adj2" fmla="val 0"/>
            </a:avLst>
          </a:prstGeom>
          <a:blipFill rotWithShape="0">
            <a:blip r:embed="rId4" cstate="print"/>
            <a:srcRect/>
            <a:stretch/>
          </a:blipFill>
          <a:ln w="88900" cap="sq">
            <a:solidFill>
              <a:srgbClr val="FFFFFF"/>
            </a:solidFill>
            <a:miter/>
          </a:ln>
          <a:effectLst>
            <a:outerShdw blurRad="254160" algn="tl" rotWithShape="0">
              <a:srgbClr val="000000">
                <a:alpha val="43000"/>
              </a:srgbClr>
            </a:outerShdw>
          </a:effectLst>
        </p:spPr>
        <p:style>
          <a:lnRef idx="0">
            <a:scrgbClr r="0" g="0" b="0"/>
          </a:lnRef>
          <a:fillRef idx="0">
            <a:scrgbClr r="0" g="0" b="0"/>
          </a:fillRef>
          <a:effectRef idx="0">
            <a:scrgbClr r="0" g="0" b="0"/>
          </a:effectRef>
          <a:fontRef idx="minor"/>
        </p:style>
      </p:sp>
      <p:pic>
        <p:nvPicPr>
          <p:cNvPr id="2" name="Рисунок 1"/>
          <p:cNvPicPr>
            <a:picLocks noChangeAspect="1"/>
          </p:cNvPicPr>
          <p:nvPr/>
        </p:nvPicPr>
        <p:blipFill>
          <a:blip r:embed="rId5"/>
          <a:stretch>
            <a:fillRect/>
          </a:stretch>
        </p:blipFill>
        <p:spPr>
          <a:xfrm>
            <a:off x="5541116" y="-547104"/>
            <a:ext cx="3926164" cy="5401524"/>
          </a:xfrm>
          <a:prstGeom prst="rect">
            <a:avLst/>
          </a:prstGeom>
        </p:spPr>
      </p:pic>
      <p:pic>
        <p:nvPicPr>
          <p:cNvPr id="3" name="Рисунок 2"/>
          <p:cNvPicPr>
            <a:picLocks noChangeAspect="1"/>
          </p:cNvPicPr>
          <p:nvPr/>
        </p:nvPicPr>
        <p:blipFill>
          <a:blip r:embed="rId6"/>
          <a:stretch>
            <a:fillRect/>
          </a:stretch>
        </p:blipFill>
        <p:spPr>
          <a:xfrm>
            <a:off x="-599804" y="2925739"/>
            <a:ext cx="5401524" cy="3932261"/>
          </a:xfrm>
          <a:prstGeom prst="rect">
            <a:avLst/>
          </a:prstGeom>
        </p:spPr>
      </p:pic>
    </p:spTree>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435</TotalTime>
  <Words>1521</Words>
  <Application>Microsoft Office PowerPoint</Application>
  <PresentationFormat>Экран (4:3)</PresentationFormat>
  <Paragraphs>151</Paragraphs>
  <Slides>29</Slides>
  <Notes>1</Notes>
  <HiddenSlides>0</HiddenSlides>
  <MMClips>0</MMClips>
  <ScaleCrop>false</ScaleCrop>
  <HeadingPairs>
    <vt:vector size="6" baseType="variant">
      <vt:variant>
        <vt:lpstr>Использованные шрифты</vt:lpstr>
      </vt:variant>
      <vt:variant>
        <vt:i4>9</vt:i4>
      </vt:variant>
      <vt:variant>
        <vt:lpstr>Тема</vt:lpstr>
      </vt:variant>
      <vt:variant>
        <vt:i4>3</vt:i4>
      </vt:variant>
      <vt:variant>
        <vt:lpstr>Заголовки слайдов</vt:lpstr>
      </vt:variant>
      <vt:variant>
        <vt:i4>29</vt:i4>
      </vt:variant>
    </vt:vector>
  </HeadingPairs>
  <TitlesOfParts>
    <vt:vector size="41" baseType="lpstr">
      <vt:lpstr>Aharoni</vt:lpstr>
      <vt:lpstr>Arial</vt:lpstr>
      <vt:lpstr>Bookman Old Style</vt:lpstr>
      <vt:lpstr>Calibri</vt:lpstr>
      <vt:lpstr>Courier New</vt:lpstr>
      <vt:lpstr>DejaVu Sans</vt:lpstr>
      <vt:lpstr>Symbol</vt:lpstr>
      <vt:lpstr>Times New Roman</vt:lpstr>
      <vt:lpstr>Wingdings</vt:lpstr>
      <vt:lpstr>Office Theme</vt:lpstr>
      <vt:lpstr>Office Theme</vt:lpstr>
      <vt:lpstr>Office Theme</vt:lpstr>
      <vt:lpstr>Аналіз  освітнього процесу  Дубенського ліцею №2 за 2022 – 2023 н.р.  та пріоритетні напрямки роботи  на 2023 – 2024 н.р.</vt:lpstr>
      <vt:lpstr>Презентация PowerPoint</vt:lpstr>
      <vt:lpstr>Презентация PowerPoint</vt:lpstr>
      <vt:lpstr>Презентация PowerPoint</vt:lpstr>
      <vt:lpstr>Презентация PowerPoint</vt:lpstr>
      <vt:lpstr>Завдання звіту</vt:lpstr>
      <vt:lpstr>Ключові компетентності  розвитку Дубенський ліцей №2</vt:lpstr>
      <vt:lpstr>Ідеї розвитку закладу</vt:lpstr>
      <vt:lpstr>Презентация PowerPoint</vt:lpstr>
      <vt:lpstr>Презентация PowerPoint</vt:lpstr>
      <vt:lpstr>Наш ліцей сповідує цінності:</vt:lpstr>
      <vt:lpstr>Презентация PowerPoint</vt:lpstr>
      <vt:lpstr>Презентация PowerPoint</vt:lpstr>
      <vt:lpstr>Презентация PowerPoint</vt:lpstr>
      <vt:lpstr>Презентация PowerPoint</vt:lpstr>
      <vt:lpstr>Презентация PowerPoint</vt:lpstr>
      <vt:lpstr>Чисельний склад учнів</vt:lpstr>
      <vt:lpstr>Презентация PowerPoint</vt:lpstr>
      <vt:lpstr>Система оцінювання</vt:lpstr>
      <vt:lpstr>Презентация PowerPoint</vt:lpstr>
      <vt:lpstr>Презентация PowerPoint</vt:lpstr>
      <vt:lpstr>Презентация PowerPoint</vt:lpstr>
      <vt:lpstr>Презентация PowerPoint</vt:lpstr>
      <vt:lpstr>Презентация PowerPoint</vt:lpstr>
      <vt:lpstr>Пріоритетні напрямки розвитку  Дубенського ліцею  №2  на 2023-2024 навчальний рік: </vt:lpstr>
      <vt:lpstr>Презентация PowerPoint</vt:lpstr>
      <vt:lpstr>Презентация PowerPoint</vt:lpstr>
      <vt:lpstr>Якісний склад педагогічних працівників</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49</cp:revision>
  <cp:lastPrinted>2022-08-30T06:05:59Z</cp:lastPrinted>
  <dcterms:created xsi:type="dcterms:W3CDTF">2022-06-27T18:54:32Z</dcterms:created>
  <dcterms:modified xsi:type="dcterms:W3CDTF">2023-08-31T06:15:06Z</dcterms:modified>
  <dc:language>uk-UA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Экран (4:3)</vt:lpwstr>
  </property>
  <property fmtid="{D5CDD505-2E9C-101B-9397-08002B2CF9AE}" pid="3" name="Slides">
    <vt:i4>12</vt:i4>
  </property>
</Properties>
</file>