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6" r:id="rId2"/>
    <p:sldId id="295" r:id="rId3"/>
    <p:sldId id="296" r:id="rId4"/>
    <p:sldId id="294" r:id="rId5"/>
    <p:sldId id="293" r:id="rId6"/>
    <p:sldId id="277" r:id="rId7"/>
    <p:sldId id="278" r:id="rId8"/>
    <p:sldId id="279" r:id="rId9"/>
    <p:sldId id="280" r:id="rId10"/>
    <p:sldId id="281" r:id="rId11"/>
    <p:sldId id="283" r:id="rId12"/>
    <p:sldId id="284" r:id="rId13"/>
    <p:sldId id="285" r:id="rId14"/>
    <p:sldId id="286" r:id="rId15"/>
    <p:sldId id="291" r:id="rId16"/>
    <p:sldId id="287" r:id="rId17"/>
    <p:sldId id="292" r:id="rId18"/>
    <p:sldId id="289" r:id="rId19"/>
    <p:sldId id="288" r:id="rId20"/>
    <p:sldId id="269" r:id="rId21"/>
    <p:sldId id="270" r:id="rId22"/>
    <p:sldId id="290" r:id="rId23"/>
    <p:sldId id="297" r:id="rId24"/>
  </p:sldIdLst>
  <p:sldSz cx="12192000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8" autoAdjust="0"/>
    <p:restoredTop sz="94660"/>
  </p:normalViewPr>
  <p:slideViewPr>
    <p:cSldViewPr snapToGrid="0">
      <p:cViewPr>
        <p:scale>
          <a:sx n="70" d="100"/>
          <a:sy n="70" d="100"/>
        </p:scale>
        <p:origin x="-54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3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Високий рівень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1"/>
                <c:pt idx="0">
                  <c:v>5А</c:v>
                </c:pt>
                <c:pt idx="1">
                  <c:v>5Б</c:v>
                </c:pt>
                <c:pt idx="2">
                  <c:v>6А</c:v>
                </c:pt>
                <c:pt idx="3">
                  <c:v>6Б</c:v>
                </c:pt>
                <c:pt idx="4">
                  <c:v>7А</c:v>
                </c:pt>
                <c:pt idx="5">
                  <c:v>7Б</c:v>
                </c:pt>
                <c:pt idx="6">
                  <c:v>8А</c:v>
                </c:pt>
                <c:pt idx="7">
                  <c:v>8Б</c:v>
                </c:pt>
                <c:pt idx="8">
                  <c:v>9А</c:v>
                </c:pt>
                <c:pt idx="9">
                  <c:v>9Б</c:v>
                </c:pt>
                <c:pt idx="10">
                  <c:v>9В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6</c:v>
                </c:pt>
                <c:pt idx="1">
                  <c:v>5</c:v>
                </c:pt>
                <c:pt idx="2">
                  <c:v>8</c:v>
                </c:pt>
                <c:pt idx="3">
                  <c:v>7</c:v>
                </c:pt>
                <c:pt idx="4">
                  <c:v>5</c:v>
                </c:pt>
                <c:pt idx="5">
                  <c:v>3</c:v>
                </c:pt>
                <c:pt idx="6">
                  <c:v>12</c:v>
                </c:pt>
                <c:pt idx="7">
                  <c:v>2</c:v>
                </c:pt>
                <c:pt idx="8">
                  <c:v>12</c:v>
                </c:pt>
                <c:pt idx="9">
                  <c:v>3</c:v>
                </c:pt>
                <c:pt idx="10">
                  <c:v>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4574208"/>
        <c:axId val="177144192"/>
      </c:barChart>
      <c:catAx>
        <c:axId val="174574208"/>
        <c:scaling>
          <c:orientation val="minMax"/>
        </c:scaling>
        <c:delete val="0"/>
        <c:axPos val="b"/>
        <c:majorTickMark val="out"/>
        <c:minorTickMark val="none"/>
        <c:tickLblPos val="nextTo"/>
        <c:crossAx val="177144192"/>
        <c:crosses val="autoZero"/>
        <c:auto val="1"/>
        <c:lblAlgn val="ctr"/>
        <c:lblOffset val="100"/>
        <c:noMultiLvlLbl val="0"/>
      </c:catAx>
      <c:valAx>
        <c:axId val="177144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4574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Високий рівень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10</c:v>
                </c:pt>
                <c:pt idx="1">
                  <c:v>11М</c:v>
                </c:pt>
                <c:pt idx="2">
                  <c:v>11Г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11</c:v>
                </c:pt>
                <c:pt idx="2">
                  <c:v>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8063232"/>
        <c:axId val="178064768"/>
      </c:barChart>
      <c:catAx>
        <c:axId val="178063232"/>
        <c:scaling>
          <c:orientation val="minMax"/>
        </c:scaling>
        <c:delete val="0"/>
        <c:axPos val="b"/>
        <c:majorTickMark val="out"/>
        <c:minorTickMark val="none"/>
        <c:tickLblPos val="nextTo"/>
        <c:crossAx val="178064768"/>
        <c:crosses val="autoZero"/>
        <c:auto val="1"/>
        <c:lblAlgn val="ctr"/>
        <c:lblOffset val="100"/>
        <c:noMultiLvlLbl val="0"/>
      </c:catAx>
      <c:valAx>
        <c:axId val="178064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8063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AD5111-4B0C-43A4-86C1-FE50E3FA249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EEFC80E-9519-4B82-86B6-92C0ACCB15F9}">
      <dgm:prSet phldrT="[Текст]"/>
      <dgm:spPr/>
      <dgm:t>
        <a:bodyPr/>
        <a:lstStyle/>
        <a:p>
          <a:r>
            <a:rPr lang="uk-UA" dirty="0" smtClean="0"/>
            <a:t>5-9 класи 11 класів</a:t>
          </a:r>
          <a:endParaRPr lang="uk-UA" dirty="0"/>
        </a:p>
      </dgm:t>
    </dgm:pt>
    <dgm:pt modelId="{A3D93389-1888-470C-82DB-CA0190A892D8}" type="parTrans" cxnId="{4BF20EF7-DB4C-4BAE-BCFD-4DB408E7D69B}">
      <dgm:prSet/>
      <dgm:spPr/>
      <dgm:t>
        <a:bodyPr/>
        <a:lstStyle/>
        <a:p>
          <a:endParaRPr lang="uk-UA"/>
        </a:p>
      </dgm:t>
    </dgm:pt>
    <dgm:pt modelId="{ED4CDB6D-3149-4DAC-BBF4-20E0B0932614}" type="sibTrans" cxnId="{4BF20EF7-DB4C-4BAE-BCFD-4DB408E7D69B}">
      <dgm:prSet/>
      <dgm:spPr/>
      <dgm:t>
        <a:bodyPr/>
        <a:lstStyle/>
        <a:p>
          <a:r>
            <a:rPr lang="uk-UA" dirty="0" smtClean="0"/>
            <a:t>10-11 класи</a:t>
          </a:r>
        </a:p>
        <a:p>
          <a:r>
            <a:rPr lang="uk-UA" dirty="0" smtClean="0"/>
            <a:t>3 класи</a:t>
          </a:r>
          <a:endParaRPr lang="uk-UA" dirty="0"/>
        </a:p>
      </dgm:t>
    </dgm:pt>
    <dgm:pt modelId="{D54B8E7E-F324-49D3-93E4-668CD5254335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bg1"/>
              </a:solidFill>
            </a:rPr>
            <a:t>1-4 класи</a:t>
          </a:r>
        </a:p>
        <a:p>
          <a:r>
            <a:rPr lang="uk-UA" sz="2400" dirty="0" smtClean="0">
              <a:solidFill>
                <a:schemeClr val="bg1"/>
              </a:solidFill>
            </a:rPr>
            <a:t>8 класів</a:t>
          </a:r>
          <a:endParaRPr lang="uk-UA" sz="2400" dirty="0">
            <a:solidFill>
              <a:schemeClr val="bg1"/>
            </a:solidFill>
          </a:endParaRPr>
        </a:p>
      </dgm:t>
    </dgm:pt>
    <dgm:pt modelId="{038F562C-3284-4B60-B2C0-2D0717E1738D}" type="parTrans" cxnId="{1987FF41-FEC5-4C72-B9AD-090373C534B6}">
      <dgm:prSet/>
      <dgm:spPr/>
      <dgm:t>
        <a:bodyPr/>
        <a:lstStyle/>
        <a:p>
          <a:endParaRPr lang="uk-UA"/>
        </a:p>
      </dgm:t>
    </dgm:pt>
    <dgm:pt modelId="{07B9213B-6160-42ED-A4AF-B46F35E0A813}" type="sibTrans" cxnId="{1987FF41-FEC5-4C72-B9AD-090373C534B6}">
      <dgm:prSet/>
      <dgm:spPr/>
      <dgm:t>
        <a:bodyPr/>
        <a:lstStyle/>
        <a:p>
          <a:endParaRPr lang="uk-UA"/>
        </a:p>
      </dgm:t>
    </dgm:pt>
    <dgm:pt modelId="{3F5CFB30-9FCF-4106-9281-CF826B8BB81A}">
      <dgm:prSet phldrT="[Текст]" custT="1"/>
      <dgm:spPr/>
      <dgm:t>
        <a:bodyPr/>
        <a:lstStyle/>
        <a:p>
          <a:r>
            <a:rPr lang="uk-UA" sz="2800" dirty="0" smtClean="0"/>
            <a:t>22 класи</a:t>
          </a:r>
          <a:endParaRPr lang="uk-UA" sz="2800" dirty="0"/>
        </a:p>
      </dgm:t>
    </dgm:pt>
    <dgm:pt modelId="{3C049BBA-6026-4373-AD81-C8A069D48901}" type="sibTrans" cxnId="{29D8DE96-4579-4CAA-A442-9864C5469967}">
      <dgm:prSet/>
      <dgm:spPr/>
      <dgm:t>
        <a:bodyPr/>
        <a:lstStyle/>
        <a:p>
          <a:endParaRPr lang="uk-UA"/>
        </a:p>
      </dgm:t>
    </dgm:pt>
    <dgm:pt modelId="{B992841C-5F62-4ACB-BC02-AA59421EECD5}" type="parTrans" cxnId="{29D8DE96-4579-4CAA-A442-9864C5469967}">
      <dgm:prSet/>
      <dgm:spPr/>
      <dgm:t>
        <a:bodyPr/>
        <a:lstStyle/>
        <a:p>
          <a:endParaRPr lang="uk-UA"/>
        </a:p>
      </dgm:t>
    </dgm:pt>
    <dgm:pt modelId="{BDCAB69A-ADF3-43FB-85FC-010FF235EBA3}" type="pres">
      <dgm:prSet presAssocID="{43AD5111-4B0C-43A4-86C1-FE50E3FA249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B10A4584-C301-4F1A-A26F-A63944016918}" type="pres">
      <dgm:prSet presAssocID="{3F5CFB30-9FCF-4106-9281-CF826B8BB81A}" presName="composite" presStyleCnt="0"/>
      <dgm:spPr/>
    </dgm:pt>
    <dgm:pt modelId="{1F4EA32C-288F-4C47-A2D3-E8455F85FD99}" type="pres">
      <dgm:prSet presAssocID="{3F5CFB30-9FCF-4106-9281-CF826B8BB81A}" presName="Parent1" presStyleLbl="node1" presStyleIdx="0" presStyleCnt="4" custScaleX="317708" custScaleY="69595" custLinFactNeighborX="5488" custLinFactNeighborY="272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5C338F9-1A10-47A1-B365-16420581E9CB}" type="pres">
      <dgm:prSet presAssocID="{3F5CFB30-9FCF-4106-9281-CF826B8BB81A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1BB322BA-7C80-4824-8DBF-FBF539468A1F}" type="pres">
      <dgm:prSet presAssocID="{3F5CFB30-9FCF-4106-9281-CF826B8BB81A}" presName="BalanceSpacing" presStyleCnt="0"/>
      <dgm:spPr/>
    </dgm:pt>
    <dgm:pt modelId="{1D7C1045-0B8A-46B3-BDD2-F99788CEC7CD}" type="pres">
      <dgm:prSet presAssocID="{3F5CFB30-9FCF-4106-9281-CF826B8BB81A}" presName="BalanceSpacing1" presStyleCnt="0"/>
      <dgm:spPr/>
    </dgm:pt>
    <dgm:pt modelId="{0F04CAF4-C6DC-443F-AC58-069916422106}" type="pres">
      <dgm:prSet presAssocID="{3C049BBA-6026-4373-AD81-C8A069D48901}" presName="Accent1Text" presStyleLbl="node1" presStyleIdx="1" presStyleCnt="4" custLinFactNeighborX="-41232" custLinFactNeighborY="87369"/>
      <dgm:spPr/>
      <dgm:t>
        <a:bodyPr/>
        <a:lstStyle/>
        <a:p>
          <a:endParaRPr lang="uk-UA"/>
        </a:p>
      </dgm:t>
    </dgm:pt>
    <dgm:pt modelId="{8C2D9077-797D-41C7-B162-FFB7F00E3A06}" type="pres">
      <dgm:prSet presAssocID="{3C049BBA-6026-4373-AD81-C8A069D48901}" presName="spaceBetweenRectangles" presStyleCnt="0"/>
      <dgm:spPr/>
    </dgm:pt>
    <dgm:pt modelId="{8A2DA896-CAA0-4DCD-A34A-7D600FCB2041}" type="pres">
      <dgm:prSet presAssocID="{8EEFC80E-9519-4B82-86B6-92C0ACCB15F9}" presName="composite" presStyleCnt="0"/>
      <dgm:spPr/>
    </dgm:pt>
    <dgm:pt modelId="{42C8B1E7-EE3D-42FA-AA4D-156EA63596ED}" type="pres">
      <dgm:prSet presAssocID="{8EEFC80E-9519-4B82-86B6-92C0ACCB15F9}" presName="Parent1" presStyleLbl="node1" presStyleIdx="2" presStyleCnt="4" custLinFactNeighborX="46701" custLinFactNeighborY="343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DE7C638-87FA-45C9-A174-89D8D0C78CC4}" type="pres">
      <dgm:prSet presAssocID="{8EEFC80E-9519-4B82-86B6-92C0ACCB15F9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CE2F239-2A7A-45AA-BB89-CF198E7F133F}" type="pres">
      <dgm:prSet presAssocID="{8EEFC80E-9519-4B82-86B6-92C0ACCB15F9}" presName="BalanceSpacing" presStyleCnt="0"/>
      <dgm:spPr/>
    </dgm:pt>
    <dgm:pt modelId="{3B95B277-6702-4E42-9EAA-14E3DAF76C67}" type="pres">
      <dgm:prSet presAssocID="{8EEFC80E-9519-4B82-86B6-92C0ACCB15F9}" presName="BalanceSpacing1" presStyleCnt="0"/>
      <dgm:spPr/>
    </dgm:pt>
    <dgm:pt modelId="{D9425D84-5402-49C0-BAB7-C4EF38E3ECC7}" type="pres">
      <dgm:prSet presAssocID="{ED4CDB6D-3149-4DAC-BBF4-20E0B0932614}" presName="Accent1Text" presStyleLbl="node1" presStyleIdx="3" presStyleCnt="4" custScaleX="111106" custLinFactNeighborX="84168" custLinFactNeighborY="34485"/>
      <dgm:spPr/>
      <dgm:t>
        <a:bodyPr/>
        <a:lstStyle/>
        <a:p>
          <a:endParaRPr lang="uk-UA"/>
        </a:p>
      </dgm:t>
    </dgm:pt>
  </dgm:ptLst>
  <dgm:cxnLst>
    <dgm:cxn modelId="{1987FF41-FEC5-4C72-B9AD-090373C534B6}" srcId="{8EEFC80E-9519-4B82-86B6-92C0ACCB15F9}" destId="{D54B8E7E-F324-49D3-93E4-668CD5254335}" srcOrd="0" destOrd="0" parTransId="{038F562C-3284-4B60-B2C0-2D0717E1738D}" sibTransId="{07B9213B-6160-42ED-A4AF-B46F35E0A813}"/>
    <dgm:cxn modelId="{07BA365A-4F01-480E-ADB0-38669E42857B}" type="presOf" srcId="{3C049BBA-6026-4373-AD81-C8A069D48901}" destId="{0F04CAF4-C6DC-443F-AC58-069916422106}" srcOrd="0" destOrd="0" presId="urn:microsoft.com/office/officeart/2008/layout/AlternatingHexagons"/>
    <dgm:cxn modelId="{29D8DE96-4579-4CAA-A442-9864C5469967}" srcId="{43AD5111-4B0C-43A4-86C1-FE50E3FA249B}" destId="{3F5CFB30-9FCF-4106-9281-CF826B8BB81A}" srcOrd="0" destOrd="0" parTransId="{B992841C-5F62-4ACB-BC02-AA59421EECD5}" sibTransId="{3C049BBA-6026-4373-AD81-C8A069D48901}"/>
    <dgm:cxn modelId="{F162EF3F-567A-4C24-8DF4-53FD956F87AC}" type="presOf" srcId="{8EEFC80E-9519-4B82-86B6-92C0ACCB15F9}" destId="{42C8B1E7-EE3D-42FA-AA4D-156EA63596ED}" srcOrd="0" destOrd="0" presId="urn:microsoft.com/office/officeart/2008/layout/AlternatingHexagons"/>
    <dgm:cxn modelId="{4BF20EF7-DB4C-4BAE-BCFD-4DB408E7D69B}" srcId="{43AD5111-4B0C-43A4-86C1-FE50E3FA249B}" destId="{8EEFC80E-9519-4B82-86B6-92C0ACCB15F9}" srcOrd="1" destOrd="0" parTransId="{A3D93389-1888-470C-82DB-CA0190A892D8}" sibTransId="{ED4CDB6D-3149-4DAC-BBF4-20E0B0932614}"/>
    <dgm:cxn modelId="{E930785B-2B86-4E57-A23B-D9D06ECBB810}" type="presOf" srcId="{43AD5111-4B0C-43A4-86C1-FE50E3FA249B}" destId="{BDCAB69A-ADF3-43FB-85FC-010FF235EBA3}" srcOrd="0" destOrd="0" presId="urn:microsoft.com/office/officeart/2008/layout/AlternatingHexagons"/>
    <dgm:cxn modelId="{A3132684-79F8-4CA5-927D-FEC7279A889B}" type="presOf" srcId="{D54B8E7E-F324-49D3-93E4-668CD5254335}" destId="{ADE7C638-87FA-45C9-A174-89D8D0C78CC4}" srcOrd="0" destOrd="0" presId="urn:microsoft.com/office/officeart/2008/layout/AlternatingHexagons"/>
    <dgm:cxn modelId="{02A828E8-22FB-4E3A-BDA3-8B3E14CDC2FD}" type="presOf" srcId="{3F5CFB30-9FCF-4106-9281-CF826B8BB81A}" destId="{1F4EA32C-288F-4C47-A2D3-E8455F85FD99}" srcOrd="0" destOrd="0" presId="urn:microsoft.com/office/officeart/2008/layout/AlternatingHexagons"/>
    <dgm:cxn modelId="{69DDBF23-96DB-4780-B517-68C16F74F72A}" type="presOf" srcId="{ED4CDB6D-3149-4DAC-BBF4-20E0B0932614}" destId="{D9425D84-5402-49C0-BAB7-C4EF38E3ECC7}" srcOrd="0" destOrd="0" presId="urn:microsoft.com/office/officeart/2008/layout/AlternatingHexagons"/>
    <dgm:cxn modelId="{F556B27B-4F87-4539-B008-C7A4BB5E1F5F}" type="presParOf" srcId="{BDCAB69A-ADF3-43FB-85FC-010FF235EBA3}" destId="{B10A4584-C301-4F1A-A26F-A63944016918}" srcOrd="0" destOrd="0" presId="urn:microsoft.com/office/officeart/2008/layout/AlternatingHexagons"/>
    <dgm:cxn modelId="{BA3C8880-8B51-4CB4-9BCE-EF852F2ADCDB}" type="presParOf" srcId="{B10A4584-C301-4F1A-A26F-A63944016918}" destId="{1F4EA32C-288F-4C47-A2D3-E8455F85FD99}" srcOrd="0" destOrd="0" presId="urn:microsoft.com/office/officeart/2008/layout/AlternatingHexagons"/>
    <dgm:cxn modelId="{CC5DA5D2-8ACD-4615-9214-ACE5C7432B96}" type="presParOf" srcId="{B10A4584-C301-4F1A-A26F-A63944016918}" destId="{F5C338F9-1A10-47A1-B365-16420581E9CB}" srcOrd="1" destOrd="0" presId="urn:microsoft.com/office/officeart/2008/layout/AlternatingHexagons"/>
    <dgm:cxn modelId="{31A2D144-DF1C-4B21-8F30-53C25EB8D256}" type="presParOf" srcId="{B10A4584-C301-4F1A-A26F-A63944016918}" destId="{1BB322BA-7C80-4824-8DBF-FBF539468A1F}" srcOrd="2" destOrd="0" presId="urn:microsoft.com/office/officeart/2008/layout/AlternatingHexagons"/>
    <dgm:cxn modelId="{00229D09-D391-4E6A-81F6-7C174CC459A1}" type="presParOf" srcId="{B10A4584-C301-4F1A-A26F-A63944016918}" destId="{1D7C1045-0B8A-46B3-BDD2-F99788CEC7CD}" srcOrd="3" destOrd="0" presId="urn:microsoft.com/office/officeart/2008/layout/AlternatingHexagons"/>
    <dgm:cxn modelId="{F164B2AA-FE71-4409-9FCB-F214A1132B01}" type="presParOf" srcId="{B10A4584-C301-4F1A-A26F-A63944016918}" destId="{0F04CAF4-C6DC-443F-AC58-069916422106}" srcOrd="4" destOrd="0" presId="urn:microsoft.com/office/officeart/2008/layout/AlternatingHexagons"/>
    <dgm:cxn modelId="{97B79A43-4DE6-4EB3-B821-F0F68E8563F2}" type="presParOf" srcId="{BDCAB69A-ADF3-43FB-85FC-010FF235EBA3}" destId="{8C2D9077-797D-41C7-B162-FFB7F00E3A06}" srcOrd="1" destOrd="0" presId="urn:microsoft.com/office/officeart/2008/layout/AlternatingHexagons"/>
    <dgm:cxn modelId="{D304FED1-D277-46C4-BE17-3641B78AB5C5}" type="presParOf" srcId="{BDCAB69A-ADF3-43FB-85FC-010FF235EBA3}" destId="{8A2DA896-CAA0-4DCD-A34A-7D600FCB2041}" srcOrd="2" destOrd="0" presId="urn:microsoft.com/office/officeart/2008/layout/AlternatingHexagons"/>
    <dgm:cxn modelId="{C92916A8-9D45-498E-9A83-B7CCFABD65A9}" type="presParOf" srcId="{8A2DA896-CAA0-4DCD-A34A-7D600FCB2041}" destId="{42C8B1E7-EE3D-42FA-AA4D-156EA63596ED}" srcOrd="0" destOrd="0" presId="urn:microsoft.com/office/officeart/2008/layout/AlternatingHexagons"/>
    <dgm:cxn modelId="{74A4C4B4-163D-41D0-A8BC-A8B24543E4B3}" type="presParOf" srcId="{8A2DA896-CAA0-4DCD-A34A-7D600FCB2041}" destId="{ADE7C638-87FA-45C9-A174-89D8D0C78CC4}" srcOrd="1" destOrd="0" presId="urn:microsoft.com/office/officeart/2008/layout/AlternatingHexagons"/>
    <dgm:cxn modelId="{BC703D56-B382-4ABC-9D77-A4B13E1F6A0B}" type="presParOf" srcId="{8A2DA896-CAA0-4DCD-A34A-7D600FCB2041}" destId="{2CE2F239-2A7A-45AA-BB89-CF198E7F133F}" srcOrd="2" destOrd="0" presId="urn:microsoft.com/office/officeart/2008/layout/AlternatingHexagons"/>
    <dgm:cxn modelId="{1C6B2679-2923-433F-A8FA-8ED90C196417}" type="presParOf" srcId="{8A2DA896-CAA0-4DCD-A34A-7D600FCB2041}" destId="{3B95B277-6702-4E42-9EAA-14E3DAF76C67}" srcOrd="3" destOrd="0" presId="urn:microsoft.com/office/officeart/2008/layout/AlternatingHexagons"/>
    <dgm:cxn modelId="{49507C10-DC43-49D3-AC7C-C14560B7DD0A}" type="presParOf" srcId="{8A2DA896-CAA0-4DCD-A34A-7D600FCB2041}" destId="{D9425D84-5402-49C0-BAB7-C4EF38E3ECC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D46AA4-525B-4A6E-9D35-010EF0092B0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B8C0B1C8-B2B9-400F-AABF-8485D682C9BA}">
      <dgm:prSet phldrT="[Text]"/>
      <dgm:spPr/>
      <dgm:t>
        <a:bodyPr rtlCol="0"/>
        <a:lstStyle/>
        <a:p>
          <a:pPr rtl="0"/>
          <a:r>
            <a:rPr lang="uk" dirty="0" smtClean="0"/>
            <a:t>2022-2023</a:t>
          </a:r>
        </a:p>
        <a:p>
          <a:pPr rtl="0"/>
          <a:r>
            <a:rPr lang="uk" dirty="0" smtClean="0"/>
            <a:t>40</a:t>
          </a:r>
        </a:p>
        <a:p>
          <a:pPr rtl="0"/>
          <a:r>
            <a:rPr lang="uk" dirty="0" smtClean="0"/>
            <a:t>13золотих</a:t>
          </a:r>
        </a:p>
        <a:p>
          <a:pPr rtl="0"/>
          <a:r>
            <a:rPr lang="uk" dirty="0" smtClean="0"/>
            <a:t>6 срібних</a:t>
          </a:r>
          <a:endParaRPr lang="uk" dirty="0"/>
        </a:p>
      </dgm:t>
      <dgm:extLst>
        <a:ext uri="{E40237B7-FDA0-4F09-8148-C483321AD2D9}">
          <dgm14:cNvPr xmlns:dgm14="http://schemas.microsoft.com/office/drawing/2010/diagram" id="0" name="" title="Group A, 3 tasks linked to it"/>
        </a:ext>
      </dgm:extLst>
    </dgm:pt>
    <dgm:pt modelId="{51FDB88D-1894-4416-AA70-D9E2693B01FE}" type="parTrans" cxnId="{0E07CB7A-3EE5-4096-BD74-5BA3980334E4}">
      <dgm:prSet/>
      <dgm:spPr/>
      <dgm:t>
        <a:bodyPr rtlCol="0"/>
        <a:lstStyle/>
        <a:p>
          <a:pPr rtl="0"/>
          <a:endParaRPr lang="en-US"/>
        </a:p>
      </dgm:t>
    </dgm:pt>
    <dgm:pt modelId="{A7B7D98B-4FC8-4C20-A9CD-652C294217C8}" type="sibTrans" cxnId="{0E07CB7A-3EE5-4096-BD74-5BA3980334E4}">
      <dgm:prSet/>
      <dgm:spPr/>
      <dgm:t>
        <a:bodyPr rtlCol="0"/>
        <a:lstStyle/>
        <a:p>
          <a:pPr rtl="0"/>
          <a:endParaRPr lang="en-US"/>
        </a:p>
      </dgm:t>
    </dgm:pt>
    <dgm:pt modelId="{6939F7AB-09E5-467C-BAA7-FBF976F5EBFC}">
      <dgm:prSet phldrT="[Text]" custT="1"/>
      <dgm:spPr/>
      <dgm:t>
        <a:bodyPr rtlCol="0"/>
        <a:lstStyle/>
        <a:p>
          <a:pPr rtl="0"/>
          <a:r>
            <a:rPr lang="uk" sz="1400" dirty="0" smtClean="0"/>
            <a:t>2020-2021</a:t>
          </a:r>
        </a:p>
        <a:p>
          <a:pPr rtl="0"/>
          <a:r>
            <a:rPr lang="uk-UA" sz="1200" b="0" i="0" u="none" strike="noStrike" dirty="0" smtClean="0">
              <a:solidFill>
                <a:schemeClr val="bg2"/>
              </a:solidFill>
              <a:effectLst/>
              <a:latin typeface="Georgia"/>
            </a:rPr>
            <a:t>40</a:t>
          </a:r>
          <a:endParaRPr lang="uk-UA" sz="1200" b="0" i="0" u="none" strike="noStrike" dirty="0" smtClean="0">
            <a:solidFill>
              <a:schemeClr val="bg2"/>
            </a:solidFill>
            <a:effectLst/>
            <a:latin typeface="Arial"/>
          </a:endParaRPr>
        </a:p>
        <a:p>
          <a:pPr rtl="0"/>
          <a:endParaRPr lang="uk-UA" sz="1200" b="0" i="0" u="none" strike="noStrike" dirty="0" smtClean="0">
            <a:solidFill>
              <a:schemeClr val="bg2"/>
            </a:solidFill>
            <a:effectLst/>
            <a:latin typeface="Arial"/>
          </a:endParaRPr>
        </a:p>
        <a:p>
          <a:pPr rtl="0"/>
          <a:r>
            <a:rPr lang="uk-UA" sz="1200" b="0" i="0" u="none" strike="noStrike" dirty="0" smtClean="0">
              <a:solidFill>
                <a:schemeClr val="bg2"/>
              </a:solidFill>
              <a:effectLst/>
              <a:latin typeface="Georgia"/>
            </a:rPr>
            <a:t>8   золотих</a:t>
          </a:r>
          <a:endParaRPr lang="uk-UA" sz="1200" b="0" i="0" u="none" strike="noStrike" dirty="0" smtClean="0">
            <a:solidFill>
              <a:schemeClr val="bg2"/>
            </a:solidFill>
            <a:effectLst/>
            <a:latin typeface="Arial"/>
          </a:endParaRPr>
        </a:p>
        <a:p>
          <a:pPr rtl="0"/>
          <a:r>
            <a:rPr lang="uk-UA" sz="1200" b="0" i="0" u="none" strike="noStrike" dirty="0" smtClean="0">
              <a:solidFill>
                <a:schemeClr val="bg2"/>
              </a:solidFill>
              <a:effectLst/>
              <a:latin typeface="Georgia"/>
            </a:rPr>
            <a:t>2   срібних</a:t>
          </a:r>
          <a:endParaRPr lang="uk" sz="1200" dirty="0">
            <a:solidFill>
              <a:schemeClr val="bg2"/>
            </a:solidFill>
          </a:endParaRPr>
        </a:p>
      </dgm:t>
      <dgm:extLst>
        <a:ext uri="{E40237B7-FDA0-4F09-8148-C483321AD2D9}">
          <dgm14:cNvPr xmlns:dgm14="http://schemas.microsoft.com/office/drawing/2010/diagram" id="0" name="" title="Group A - Task 1"/>
        </a:ext>
      </dgm:extLst>
    </dgm:pt>
    <dgm:pt modelId="{56AD5051-D072-4F73-8B7F-44EDF0717926}" type="parTrans" cxnId="{9FD5E9B9-B5C0-440B-8D72-164D9236C435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Line connected to Group A and Task 1"/>
        </a:ext>
      </dgm:extLst>
    </dgm:pt>
    <dgm:pt modelId="{1E6B548D-51E8-404D-A070-49B5A2AB4EE7}" type="sibTrans" cxnId="{9FD5E9B9-B5C0-440B-8D72-164D9236C435}">
      <dgm:prSet/>
      <dgm:spPr/>
      <dgm:t>
        <a:bodyPr rtlCol="0"/>
        <a:lstStyle/>
        <a:p>
          <a:pPr rtl="0"/>
          <a:endParaRPr lang="en-US"/>
        </a:p>
      </dgm:t>
    </dgm:pt>
    <dgm:pt modelId="{1C5A8755-2FFC-4EC7-868A-935C02368183}">
      <dgm:prSet phldrT="[Text]"/>
      <dgm:spPr/>
      <dgm:t>
        <a:bodyPr rtlCol="0"/>
        <a:lstStyle/>
        <a:p>
          <a:pPr rtl="0"/>
          <a:endParaRPr lang="uk" dirty="0"/>
        </a:p>
      </dgm:t>
      <dgm:extLst>
        <a:ext uri="{E40237B7-FDA0-4F09-8148-C483321AD2D9}">
          <dgm14:cNvPr xmlns:dgm14="http://schemas.microsoft.com/office/drawing/2010/diagram" id="0" name="" title="Group A - Task 2"/>
        </a:ext>
      </dgm:extLst>
    </dgm:pt>
    <dgm:pt modelId="{EE1B93C3-7F00-4B8C-9E74-C28DCB633462}" type="parTrans" cxnId="{E0C9669C-26F4-48EF-99C9-47434AC58364}">
      <dgm:prSet/>
      <dgm:spPr/>
      <dgm:t>
        <a:bodyPr rtlCol="0"/>
        <a:lstStyle/>
        <a:p>
          <a:pPr rtl="0"/>
          <a:endParaRPr lang="en-US"/>
        </a:p>
      </dgm:t>
      <dgm:extLst>
        <a:ext uri="{E40237B7-FDA0-4F09-8148-C483321AD2D9}">
          <dgm14:cNvPr xmlns:dgm14="http://schemas.microsoft.com/office/drawing/2010/diagram" id="0" name="" title="Line connected to Group A and Task 2"/>
        </a:ext>
      </dgm:extLst>
    </dgm:pt>
    <dgm:pt modelId="{780E5391-A680-45C7-B17D-E634A338763A}" type="sibTrans" cxnId="{E0C9669C-26F4-48EF-99C9-47434AC58364}">
      <dgm:prSet/>
      <dgm:spPr/>
      <dgm:t>
        <a:bodyPr rtlCol="0"/>
        <a:lstStyle/>
        <a:p>
          <a:pPr rtl="0"/>
          <a:endParaRPr lang="en-US"/>
        </a:p>
      </dgm:t>
    </dgm:pt>
    <dgm:pt modelId="{3424415D-A506-4528-A875-275577C3D636}">
      <dgm:prSet phldrT="[Text]" custT="1"/>
      <dgm:spPr/>
      <dgm:t>
        <a:bodyPr rtlCol="0"/>
        <a:lstStyle/>
        <a:p>
          <a:pPr rtl="0"/>
          <a:r>
            <a:rPr lang="uk-UA" sz="1100" b="0" i="0" u="none" strike="noStrike" dirty="0" smtClean="0">
              <a:solidFill>
                <a:schemeClr val="bg2"/>
              </a:solidFill>
              <a:effectLst/>
              <a:latin typeface="Georgia"/>
            </a:rPr>
            <a:t>2021-2022    25</a:t>
          </a:r>
          <a:endParaRPr lang="uk-UA" sz="1100" b="0" i="0" u="none" strike="noStrike" dirty="0" smtClean="0">
            <a:solidFill>
              <a:schemeClr val="bg2"/>
            </a:solidFill>
            <a:effectLst/>
            <a:latin typeface="Arial"/>
          </a:endParaRPr>
        </a:p>
        <a:p>
          <a:pPr rtl="0"/>
          <a:r>
            <a:rPr lang="uk-UA" sz="1100" b="0" i="0" u="none" strike="noStrike" dirty="0" smtClean="0">
              <a:solidFill>
                <a:schemeClr val="bg2"/>
              </a:solidFill>
              <a:effectLst/>
              <a:latin typeface="Georgia"/>
              <a:ea typeface="Calibri"/>
              <a:cs typeface="Times New Roman"/>
            </a:rPr>
            <a:t>7 золотих</a:t>
          </a:r>
          <a:endParaRPr lang="uk-UA" sz="1100" b="0" i="0" u="none" strike="noStrike" dirty="0" smtClean="0">
            <a:solidFill>
              <a:schemeClr val="bg2"/>
            </a:solidFill>
            <a:effectLst/>
            <a:latin typeface="Arial"/>
          </a:endParaRPr>
        </a:p>
        <a:p>
          <a:pPr rtl="0"/>
          <a:r>
            <a:rPr lang="uk-UA" sz="1100" b="0" i="0" u="none" strike="noStrike" dirty="0" smtClean="0">
              <a:solidFill>
                <a:schemeClr val="bg2"/>
              </a:solidFill>
              <a:effectLst/>
              <a:latin typeface="Georgia"/>
              <a:ea typeface="Calibri"/>
              <a:cs typeface="Times New Roman"/>
            </a:rPr>
            <a:t>5 срібних</a:t>
          </a:r>
          <a:endParaRPr lang="uk" sz="1100" dirty="0">
            <a:solidFill>
              <a:schemeClr val="bg2"/>
            </a:solidFill>
          </a:endParaRPr>
        </a:p>
      </dgm:t>
      <dgm:extLst>
        <a:ext uri="{E40237B7-FDA0-4F09-8148-C483321AD2D9}">
          <dgm14:cNvPr xmlns:dgm14="http://schemas.microsoft.com/office/drawing/2010/diagram" id="0" name="" title="Group A - Task 3"/>
        </a:ext>
      </dgm:extLst>
    </dgm:pt>
    <dgm:pt modelId="{5FDA453C-1C4A-47CC-BC6E-98D9740634AF}" type="parTrans" cxnId="{848D5712-20C4-4550-90EB-623031F20B5F}">
      <dgm:prSet/>
      <dgm:spPr/>
      <dgm:t>
        <a:bodyPr rtlCol="0"/>
        <a:lstStyle/>
        <a:p>
          <a:pPr rtl="0"/>
          <a:endParaRPr lang="en-US"/>
        </a:p>
      </dgm:t>
      <dgm:extLst>
        <a:ext uri="{E40237B7-FDA0-4F09-8148-C483321AD2D9}">
          <dgm14:cNvPr xmlns:dgm14="http://schemas.microsoft.com/office/drawing/2010/diagram" id="0" name="" title="Line connected to Group A and Task 3"/>
        </a:ext>
      </dgm:extLst>
    </dgm:pt>
    <dgm:pt modelId="{498466F1-BB51-48A1-A25E-4E812D0348CD}" type="sibTrans" cxnId="{848D5712-20C4-4550-90EB-623031F20B5F}">
      <dgm:prSet/>
      <dgm:spPr/>
      <dgm:t>
        <a:bodyPr rtlCol="0"/>
        <a:lstStyle/>
        <a:p>
          <a:pPr rtl="0"/>
          <a:endParaRPr lang="en-US"/>
        </a:p>
      </dgm:t>
    </dgm:pt>
    <dgm:pt modelId="{843A5684-D7CB-42F3-B88A-2496BD8411C7}" type="pres">
      <dgm:prSet presAssocID="{94D46AA4-525B-4A6E-9D35-010EF0092B0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479392B8-76D1-4A5C-AB86-5DE6B3524CE9}" type="pres">
      <dgm:prSet presAssocID="{B8C0B1C8-B2B9-400F-AABF-8485D682C9BA}" presName="centerShape" presStyleLbl="node0" presStyleIdx="0" presStyleCnt="1"/>
      <dgm:spPr/>
      <dgm:t>
        <a:bodyPr rtlCol="0"/>
        <a:lstStyle/>
        <a:p>
          <a:pPr rtl="0"/>
          <a:endParaRPr lang="en-US"/>
        </a:p>
      </dgm:t>
    </dgm:pt>
    <dgm:pt modelId="{B9B7DDC7-2E8F-4126-B340-CFACCA6FC990}" type="pres">
      <dgm:prSet presAssocID="{56AD5051-D072-4F73-8B7F-44EDF0717926}" presName="Name9" presStyleLbl="parChTrans1D2" presStyleIdx="0" presStyleCnt="3"/>
      <dgm:spPr/>
      <dgm:t>
        <a:bodyPr rtlCol="0"/>
        <a:lstStyle/>
        <a:p>
          <a:pPr rtl="0"/>
          <a:endParaRPr lang="en-US"/>
        </a:p>
      </dgm:t>
    </dgm:pt>
    <dgm:pt modelId="{AF5D57E6-B207-479F-85E3-D4246D055A32}" type="pres">
      <dgm:prSet presAssocID="{56AD5051-D072-4F73-8B7F-44EDF0717926}" presName="connTx" presStyleLbl="parChTrans1D2" presStyleIdx="0" presStyleCnt="3"/>
      <dgm:spPr/>
      <dgm:t>
        <a:bodyPr rtlCol="0"/>
        <a:lstStyle/>
        <a:p>
          <a:pPr rtl="0"/>
          <a:endParaRPr lang="en-US"/>
        </a:p>
      </dgm:t>
    </dgm:pt>
    <dgm:pt modelId="{CE9BA46E-22DD-49B7-9054-532344B08733}" type="pres">
      <dgm:prSet presAssocID="{6939F7AB-09E5-467C-BAA7-FBF976F5EBFC}" presName="node" presStyleLbl="node1" presStyleIdx="0" presStyleCnt="3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CE89B881-432E-4854-BED0-3DF835649CEA}" type="pres">
      <dgm:prSet presAssocID="{EE1B93C3-7F00-4B8C-9E74-C28DCB633462}" presName="Name9" presStyleLbl="parChTrans1D2" presStyleIdx="1" presStyleCnt="3"/>
      <dgm:spPr/>
      <dgm:t>
        <a:bodyPr rtlCol="0"/>
        <a:lstStyle/>
        <a:p>
          <a:pPr rtl="0"/>
          <a:endParaRPr lang="en-US"/>
        </a:p>
      </dgm:t>
    </dgm:pt>
    <dgm:pt modelId="{DD109CFA-2D39-40CB-AFAF-6C45E5926F90}" type="pres">
      <dgm:prSet presAssocID="{EE1B93C3-7F00-4B8C-9E74-C28DCB633462}" presName="connTx" presStyleLbl="parChTrans1D2" presStyleIdx="1" presStyleCnt="3"/>
      <dgm:spPr/>
      <dgm:t>
        <a:bodyPr rtlCol="0"/>
        <a:lstStyle/>
        <a:p>
          <a:pPr rtl="0"/>
          <a:endParaRPr lang="en-US"/>
        </a:p>
      </dgm:t>
    </dgm:pt>
    <dgm:pt modelId="{6BF76865-717B-43A6-BB02-32B552F35CDD}" type="pres">
      <dgm:prSet presAssocID="{1C5A8755-2FFC-4EC7-868A-935C02368183}" presName="node" presStyleLbl="node1" presStyleIdx="1" presStyleCnt="3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C32BA6B1-6F2B-4619-99B0-9D1DF20792BD}" type="pres">
      <dgm:prSet presAssocID="{5FDA453C-1C4A-47CC-BC6E-98D9740634AF}" presName="Name9" presStyleLbl="parChTrans1D2" presStyleIdx="2" presStyleCnt="3"/>
      <dgm:spPr/>
      <dgm:t>
        <a:bodyPr rtlCol="0"/>
        <a:lstStyle/>
        <a:p>
          <a:pPr rtl="0"/>
          <a:endParaRPr lang="en-US"/>
        </a:p>
      </dgm:t>
    </dgm:pt>
    <dgm:pt modelId="{56497F68-985F-4670-AF26-6DD4CAEB5DB4}" type="pres">
      <dgm:prSet presAssocID="{5FDA453C-1C4A-47CC-BC6E-98D9740634AF}" presName="connTx" presStyleLbl="parChTrans1D2" presStyleIdx="2" presStyleCnt="3"/>
      <dgm:spPr/>
      <dgm:t>
        <a:bodyPr rtlCol="0"/>
        <a:lstStyle/>
        <a:p>
          <a:pPr rtl="0"/>
          <a:endParaRPr lang="en-US"/>
        </a:p>
      </dgm:t>
    </dgm:pt>
    <dgm:pt modelId="{57BF1041-6235-4146-9B37-1A10286DB56A}" type="pres">
      <dgm:prSet presAssocID="{3424415D-A506-4528-A875-275577C3D636}" presName="node" presStyleLbl="node1" presStyleIdx="2" presStyleCnt="3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</dgm:ptLst>
  <dgm:cxnLst>
    <dgm:cxn modelId="{5893E364-0FF2-449A-B20E-66206913C69F}" type="presOf" srcId="{B8C0B1C8-B2B9-400F-AABF-8485D682C9BA}" destId="{479392B8-76D1-4A5C-AB86-5DE6B3524CE9}" srcOrd="0" destOrd="0" presId="urn:microsoft.com/office/officeart/2005/8/layout/radial1"/>
    <dgm:cxn modelId="{A58C062F-70B5-46BA-90FA-61D7ED21BBEE}" type="presOf" srcId="{EE1B93C3-7F00-4B8C-9E74-C28DCB633462}" destId="{DD109CFA-2D39-40CB-AFAF-6C45E5926F90}" srcOrd="1" destOrd="0" presId="urn:microsoft.com/office/officeart/2005/8/layout/radial1"/>
    <dgm:cxn modelId="{B08426E8-4AC3-4DEE-8D6D-1E69F0C5CEB9}" type="presOf" srcId="{56AD5051-D072-4F73-8B7F-44EDF0717926}" destId="{AF5D57E6-B207-479F-85E3-D4246D055A32}" srcOrd="1" destOrd="0" presId="urn:microsoft.com/office/officeart/2005/8/layout/radial1"/>
    <dgm:cxn modelId="{59256581-6939-450A-AB49-B2E61828BFE2}" type="presOf" srcId="{56AD5051-D072-4F73-8B7F-44EDF0717926}" destId="{B9B7DDC7-2E8F-4126-B340-CFACCA6FC990}" srcOrd="0" destOrd="0" presId="urn:microsoft.com/office/officeart/2005/8/layout/radial1"/>
    <dgm:cxn modelId="{CFC778CD-C82C-4EC0-9308-BDC3D360FC05}" type="presOf" srcId="{EE1B93C3-7F00-4B8C-9E74-C28DCB633462}" destId="{CE89B881-432E-4854-BED0-3DF835649CEA}" srcOrd="0" destOrd="0" presId="urn:microsoft.com/office/officeart/2005/8/layout/radial1"/>
    <dgm:cxn modelId="{2B0C0132-2529-47B9-9BA2-431BA990898A}" type="presOf" srcId="{6939F7AB-09E5-467C-BAA7-FBF976F5EBFC}" destId="{CE9BA46E-22DD-49B7-9054-532344B08733}" srcOrd="0" destOrd="0" presId="urn:microsoft.com/office/officeart/2005/8/layout/radial1"/>
    <dgm:cxn modelId="{0E07CB7A-3EE5-4096-BD74-5BA3980334E4}" srcId="{94D46AA4-525B-4A6E-9D35-010EF0092B05}" destId="{B8C0B1C8-B2B9-400F-AABF-8485D682C9BA}" srcOrd="0" destOrd="0" parTransId="{51FDB88D-1894-4416-AA70-D9E2693B01FE}" sibTransId="{A7B7D98B-4FC8-4C20-A9CD-652C294217C8}"/>
    <dgm:cxn modelId="{71C6A146-3D39-43A2-921D-793584BA7561}" type="presOf" srcId="{5FDA453C-1C4A-47CC-BC6E-98D9740634AF}" destId="{56497F68-985F-4670-AF26-6DD4CAEB5DB4}" srcOrd="1" destOrd="0" presId="urn:microsoft.com/office/officeart/2005/8/layout/radial1"/>
    <dgm:cxn modelId="{E27B7BAA-FE20-4329-9E95-0460ED4459BA}" type="presOf" srcId="{94D46AA4-525B-4A6E-9D35-010EF0092B05}" destId="{843A5684-D7CB-42F3-B88A-2496BD8411C7}" srcOrd="0" destOrd="0" presId="urn:microsoft.com/office/officeart/2005/8/layout/radial1"/>
    <dgm:cxn modelId="{989CA8E1-029F-4EEC-A89D-3258A76C83CB}" type="presOf" srcId="{5FDA453C-1C4A-47CC-BC6E-98D9740634AF}" destId="{C32BA6B1-6F2B-4619-99B0-9D1DF20792BD}" srcOrd="0" destOrd="0" presId="urn:microsoft.com/office/officeart/2005/8/layout/radial1"/>
    <dgm:cxn modelId="{9FD5E9B9-B5C0-440B-8D72-164D9236C435}" srcId="{B8C0B1C8-B2B9-400F-AABF-8485D682C9BA}" destId="{6939F7AB-09E5-467C-BAA7-FBF976F5EBFC}" srcOrd="0" destOrd="0" parTransId="{56AD5051-D072-4F73-8B7F-44EDF0717926}" sibTransId="{1E6B548D-51E8-404D-A070-49B5A2AB4EE7}"/>
    <dgm:cxn modelId="{FCD2C02F-3E25-4D80-8E77-13887B6F7B35}" type="presOf" srcId="{3424415D-A506-4528-A875-275577C3D636}" destId="{57BF1041-6235-4146-9B37-1A10286DB56A}" srcOrd="0" destOrd="0" presId="urn:microsoft.com/office/officeart/2005/8/layout/radial1"/>
    <dgm:cxn modelId="{FF7E51BD-39D0-46FB-8C7C-DD18189DF34D}" type="presOf" srcId="{1C5A8755-2FFC-4EC7-868A-935C02368183}" destId="{6BF76865-717B-43A6-BB02-32B552F35CDD}" srcOrd="0" destOrd="0" presId="urn:microsoft.com/office/officeart/2005/8/layout/radial1"/>
    <dgm:cxn modelId="{E0C9669C-26F4-48EF-99C9-47434AC58364}" srcId="{B8C0B1C8-B2B9-400F-AABF-8485D682C9BA}" destId="{1C5A8755-2FFC-4EC7-868A-935C02368183}" srcOrd="1" destOrd="0" parTransId="{EE1B93C3-7F00-4B8C-9E74-C28DCB633462}" sibTransId="{780E5391-A680-45C7-B17D-E634A338763A}"/>
    <dgm:cxn modelId="{848D5712-20C4-4550-90EB-623031F20B5F}" srcId="{B8C0B1C8-B2B9-400F-AABF-8485D682C9BA}" destId="{3424415D-A506-4528-A875-275577C3D636}" srcOrd="2" destOrd="0" parTransId="{5FDA453C-1C4A-47CC-BC6E-98D9740634AF}" sibTransId="{498466F1-BB51-48A1-A25E-4E812D0348CD}"/>
    <dgm:cxn modelId="{0A362395-65AE-4F76-8496-D35155BF1D5A}" type="presParOf" srcId="{843A5684-D7CB-42F3-B88A-2496BD8411C7}" destId="{479392B8-76D1-4A5C-AB86-5DE6B3524CE9}" srcOrd="0" destOrd="0" presId="urn:microsoft.com/office/officeart/2005/8/layout/radial1"/>
    <dgm:cxn modelId="{1F69EF8F-F316-4C8B-9A26-83C46BBD3914}" type="presParOf" srcId="{843A5684-D7CB-42F3-B88A-2496BD8411C7}" destId="{B9B7DDC7-2E8F-4126-B340-CFACCA6FC990}" srcOrd="1" destOrd="0" presId="urn:microsoft.com/office/officeart/2005/8/layout/radial1"/>
    <dgm:cxn modelId="{4C1EB2D0-F05A-4B30-B1DE-61F8CEA8706F}" type="presParOf" srcId="{B9B7DDC7-2E8F-4126-B340-CFACCA6FC990}" destId="{AF5D57E6-B207-479F-85E3-D4246D055A32}" srcOrd="0" destOrd="0" presId="urn:microsoft.com/office/officeart/2005/8/layout/radial1"/>
    <dgm:cxn modelId="{D30D1DD5-808F-47C3-A5A5-CCF7001652C5}" type="presParOf" srcId="{843A5684-D7CB-42F3-B88A-2496BD8411C7}" destId="{CE9BA46E-22DD-49B7-9054-532344B08733}" srcOrd="2" destOrd="0" presId="urn:microsoft.com/office/officeart/2005/8/layout/radial1"/>
    <dgm:cxn modelId="{95B85490-C0AC-4D68-B855-7148467C16D2}" type="presParOf" srcId="{843A5684-D7CB-42F3-B88A-2496BD8411C7}" destId="{CE89B881-432E-4854-BED0-3DF835649CEA}" srcOrd="3" destOrd="0" presId="urn:microsoft.com/office/officeart/2005/8/layout/radial1"/>
    <dgm:cxn modelId="{67C89D9C-44EB-407C-A45E-A4B13C019DFB}" type="presParOf" srcId="{CE89B881-432E-4854-BED0-3DF835649CEA}" destId="{DD109CFA-2D39-40CB-AFAF-6C45E5926F90}" srcOrd="0" destOrd="0" presId="urn:microsoft.com/office/officeart/2005/8/layout/radial1"/>
    <dgm:cxn modelId="{5D8C1BB7-EF23-4BF4-BCD9-D37158466A32}" type="presParOf" srcId="{843A5684-D7CB-42F3-B88A-2496BD8411C7}" destId="{6BF76865-717B-43A6-BB02-32B552F35CDD}" srcOrd="4" destOrd="0" presId="urn:microsoft.com/office/officeart/2005/8/layout/radial1"/>
    <dgm:cxn modelId="{3DEACED0-AA07-4DBD-A938-7B314F3CE26F}" type="presParOf" srcId="{843A5684-D7CB-42F3-B88A-2496BD8411C7}" destId="{C32BA6B1-6F2B-4619-99B0-9D1DF20792BD}" srcOrd="5" destOrd="0" presId="urn:microsoft.com/office/officeart/2005/8/layout/radial1"/>
    <dgm:cxn modelId="{198815C9-62E6-445C-A563-750675B0324A}" type="presParOf" srcId="{C32BA6B1-6F2B-4619-99B0-9D1DF20792BD}" destId="{56497F68-985F-4670-AF26-6DD4CAEB5DB4}" srcOrd="0" destOrd="0" presId="urn:microsoft.com/office/officeart/2005/8/layout/radial1"/>
    <dgm:cxn modelId="{565DD34A-F165-421B-B542-4612D13BA4C2}" type="presParOf" srcId="{843A5684-D7CB-42F3-B88A-2496BD8411C7}" destId="{57BF1041-6235-4146-9B37-1A10286DB56A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EA32C-288F-4C47-A2D3-E8455F85FD99}">
      <dsp:nvSpPr>
        <dsp:cNvPr id="0" name=""/>
        <dsp:cNvSpPr/>
      </dsp:nvSpPr>
      <dsp:spPr>
        <a:xfrm rot="5400000">
          <a:off x="4576201" y="-2041969"/>
          <a:ext cx="1849083" cy="734388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22 класи</a:t>
          </a:r>
          <a:endParaRPr lang="uk-UA" sz="2800" kern="1200" dirty="0"/>
        </a:p>
      </dsp:txBody>
      <dsp:txXfrm rot="-5400000">
        <a:off x="3052781" y="1013613"/>
        <a:ext cx="4895924" cy="1232722"/>
      </dsp:txXfrm>
    </dsp:sp>
    <dsp:sp modelId="{F5C338F9-1A10-47A1-B365-16420581E9CB}">
      <dsp:nvSpPr>
        <dsp:cNvPr id="0" name=""/>
        <dsp:cNvSpPr/>
      </dsp:nvSpPr>
      <dsp:spPr>
        <a:xfrm>
          <a:off x="6599790" y="760469"/>
          <a:ext cx="2965123" cy="1594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4CAF4-C6DC-443F-AC58-069916422106}">
      <dsp:nvSpPr>
        <dsp:cNvPr id="0" name=""/>
        <dsp:cNvSpPr/>
      </dsp:nvSpPr>
      <dsp:spPr>
        <a:xfrm rot="5400000">
          <a:off x="595898" y="2723110"/>
          <a:ext cx="2656920" cy="231152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kern="1200"/>
        </a:p>
      </dsp:txBody>
      <dsp:txXfrm rot="-5400000">
        <a:off x="1128810" y="2964447"/>
        <a:ext cx="1591096" cy="1828846"/>
      </dsp:txXfrm>
    </dsp:sp>
    <dsp:sp modelId="{42C8B1E7-EE3D-42FA-AA4D-156EA63596ED}">
      <dsp:nvSpPr>
        <dsp:cNvPr id="0" name=""/>
        <dsp:cNvSpPr/>
      </dsp:nvSpPr>
      <dsp:spPr>
        <a:xfrm rot="5400000">
          <a:off x="3871926" y="2886065"/>
          <a:ext cx="2656920" cy="231152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5-9 класи 11 класів</a:t>
          </a:r>
          <a:endParaRPr lang="uk-UA" sz="2900" kern="1200" dirty="0"/>
        </a:p>
      </dsp:txBody>
      <dsp:txXfrm rot="-5400000">
        <a:off x="4404838" y="3127402"/>
        <a:ext cx="1591096" cy="1828846"/>
      </dsp:txXfrm>
    </dsp:sp>
    <dsp:sp modelId="{ADE7C638-87FA-45C9-A174-89D8D0C78CC4}">
      <dsp:nvSpPr>
        <dsp:cNvPr id="0" name=""/>
        <dsp:cNvSpPr/>
      </dsp:nvSpPr>
      <dsp:spPr>
        <a:xfrm>
          <a:off x="0" y="3015663"/>
          <a:ext cx="2869474" cy="1594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bg1"/>
              </a:solidFill>
            </a:rPr>
            <a:t>1-4 класи</a:t>
          </a:r>
        </a:p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bg1"/>
              </a:solidFill>
            </a:rPr>
            <a:t>8 класів</a:t>
          </a:r>
          <a:endParaRPr lang="uk-UA" sz="2400" kern="1200" dirty="0">
            <a:solidFill>
              <a:schemeClr val="bg1"/>
            </a:solidFill>
          </a:endParaRPr>
        </a:p>
      </dsp:txBody>
      <dsp:txXfrm>
        <a:off x="0" y="3015663"/>
        <a:ext cx="2869474" cy="1594152"/>
      </dsp:txXfrm>
    </dsp:sp>
    <dsp:sp modelId="{D9425D84-5402-49C0-BAB7-C4EF38E3ECC7}">
      <dsp:nvSpPr>
        <dsp:cNvPr id="0" name=""/>
        <dsp:cNvSpPr/>
      </dsp:nvSpPr>
      <dsp:spPr>
        <a:xfrm rot="5400000">
          <a:off x="6952334" y="2757706"/>
          <a:ext cx="2656920" cy="256823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/>
            <a:t>10-11 класи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/>
            <a:t>3 класи</a:t>
          </a:r>
          <a:endParaRPr lang="uk-UA" sz="3500" kern="1200" dirty="0"/>
        </a:p>
      </dsp:txBody>
      <dsp:txXfrm rot="-5400000">
        <a:off x="7417571" y="3148795"/>
        <a:ext cx="1726446" cy="17860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392B8-76D1-4A5C-AB86-5DE6B3524CE9}">
      <dsp:nvSpPr>
        <dsp:cNvPr id="0" name=""/>
        <dsp:cNvSpPr/>
      </dsp:nvSpPr>
      <dsp:spPr>
        <a:xfrm>
          <a:off x="1525923" y="1824098"/>
          <a:ext cx="1337590" cy="13375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rtlCol="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" sz="1300" kern="1200" dirty="0" smtClean="0"/>
            <a:t>2022-2023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" sz="1300" kern="1200" dirty="0" smtClean="0"/>
            <a:t>40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" sz="1300" kern="1200" dirty="0" smtClean="0"/>
            <a:t>13золотих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" sz="1300" kern="1200" dirty="0" smtClean="0"/>
            <a:t>6 срібних</a:t>
          </a:r>
          <a:endParaRPr lang="uk" sz="1300" kern="1200" dirty="0"/>
        </a:p>
      </dsp:txBody>
      <dsp:txXfrm>
        <a:off x="1721809" y="2019984"/>
        <a:ext cx="945818" cy="945818"/>
      </dsp:txXfrm>
    </dsp:sp>
    <dsp:sp modelId="{B9B7DDC7-2E8F-4126-B340-CFACCA6FC990}">
      <dsp:nvSpPr>
        <dsp:cNvPr id="0" name=""/>
        <dsp:cNvSpPr/>
      </dsp:nvSpPr>
      <dsp:spPr>
        <a:xfrm rot="16200000">
          <a:off x="1992526" y="1594480"/>
          <a:ext cx="404383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404383" y="274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rtlCol="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184608" y="1611796"/>
        <a:ext cx="20219" cy="20219"/>
      </dsp:txXfrm>
    </dsp:sp>
    <dsp:sp modelId="{CE9BA46E-22DD-49B7-9054-532344B08733}">
      <dsp:nvSpPr>
        <dsp:cNvPr id="0" name=""/>
        <dsp:cNvSpPr/>
      </dsp:nvSpPr>
      <dsp:spPr>
        <a:xfrm>
          <a:off x="1525923" y="82124"/>
          <a:ext cx="1337590" cy="13375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" sz="1400" kern="1200" dirty="0" smtClean="0"/>
            <a:t>2020-2021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i="0" u="none" strike="noStrike" kern="1200" dirty="0" smtClean="0">
              <a:solidFill>
                <a:schemeClr val="bg2"/>
              </a:solidFill>
              <a:effectLst/>
              <a:latin typeface="Georgia"/>
            </a:rPr>
            <a:t>40</a:t>
          </a:r>
          <a:endParaRPr lang="uk-UA" sz="1200" b="0" i="0" u="none" strike="noStrike" kern="1200" dirty="0" smtClean="0">
            <a:solidFill>
              <a:schemeClr val="bg2"/>
            </a:solidFill>
            <a:effectLst/>
            <a:latin typeface="Arial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0" i="0" u="none" strike="noStrike" kern="1200" dirty="0" smtClean="0">
            <a:solidFill>
              <a:schemeClr val="bg2"/>
            </a:solidFill>
            <a:effectLst/>
            <a:latin typeface="Arial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i="0" u="none" strike="noStrike" kern="1200" dirty="0" smtClean="0">
              <a:solidFill>
                <a:schemeClr val="bg2"/>
              </a:solidFill>
              <a:effectLst/>
              <a:latin typeface="Georgia"/>
            </a:rPr>
            <a:t>8   золотих</a:t>
          </a:r>
          <a:endParaRPr lang="uk-UA" sz="1200" b="0" i="0" u="none" strike="noStrike" kern="1200" dirty="0" smtClean="0">
            <a:solidFill>
              <a:schemeClr val="bg2"/>
            </a:solidFill>
            <a:effectLst/>
            <a:latin typeface="Arial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i="0" u="none" strike="noStrike" kern="1200" dirty="0" smtClean="0">
              <a:solidFill>
                <a:schemeClr val="bg2"/>
              </a:solidFill>
              <a:effectLst/>
              <a:latin typeface="Georgia"/>
            </a:rPr>
            <a:t>2   срібних</a:t>
          </a:r>
          <a:endParaRPr lang="uk" sz="1200" kern="1200" dirty="0">
            <a:solidFill>
              <a:schemeClr val="bg2"/>
            </a:solidFill>
          </a:endParaRPr>
        </a:p>
      </dsp:txBody>
      <dsp:txXfrm>
        <a:off x="1721809" y="278010"/>
        <a:ext cx="945818" cy="945818"/>
      </dsp:txXfrm>
    </dsp:sp>
    <dsp:sp modelId="{CE89B881-432E-4854-BED0-3DF835649CEA}">
      <dsp:nvSpPr>
        <dsp:cNvPr id="0" name=""/>
        <dsp:cNvSpPr/>
      </dsp:nvSpPr>
      <dsp:spPr>
        <a:xfrm rot="1800000">
          <a:off x="2746823" y="2900961"/>
          <a:ext cx="404383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404383" y="274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rtlCol="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38905" y="2918277"/>
        <a:ext cx="20219" cy="20219"/>
      </dsp:txXfrm>
    </dsp:sp>
    <dsp:sp modelId="{6BF76865-717B-43A6-BB02-32B552F35CDD}">
      <dsp:nvSpPr>
        <dsp:cNvPr id="0" name=""/>
        <dsp:cNvSpPr/>
      </dsp:nvSpPr>
      <dsp:spPr>
        <a:xfrm>
          <a:off x="3034516" y="2695085"/>
          <a:ext cx="1337590" cy="13375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rtlCol="0" anchor="ctr" anchorCtr="0">
          <a:noAutofit/>
        </a:bodyPr>
        <a:lstStyle/>
        <a:p>
          <a:pPr lvl="0" algn="ctr" defTabSz="2800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" sz="6300" kern="1200" dirty="0"/>
        </a:p>
      </dsp:txBody>
      <dsp:txXfrm>
        <a:off x="3230402" y="2890971"/>
        <a:ext cx="945818" cy="945818"/>
      </dsp:txXfrm>
    </dsp:sp>
    <dsp:sp modelId="{C32BA6B1-6F2B-4619-99B0-9D1DF20792BD}">
      <dsp:nvSpPr>
        <dsp:cNvPr id="0" name=""/>
        <dsp:cNvSpPr/>
      </dsp:nvSpPr>
      <dsp:spPr>
        <a:xfrm rot="9000000">
          <a:off x="1238230" y="2900961"/>
          <a:ext cx="404383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404383" y="274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rtlCol="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430312" y="2918277"/>
        <a:ext cx="20219" cy="20219"/>
      </dsp:txXfrm>
    </dsp:sp>
    <dsp:sp modelId="{57BF1041-6235-4146-9B37-1A10286DB56A}">
      <dsp:nvSpPr>
        <dsp:cNvPr id="0" name=""/>
        <dsp:cNvSpPr/>
      </dsp:nvSpPr>
      <dsp:spPr>
        <a:xfrm>
          <a:off x="17329" y="2695085"/>
          <a:ext cx="1337590" cy="13375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rtlCol="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0" i="0" u="none" strike="noStrike" kern="1200" dirty="0" smtClean="0">
              <a:solidFill>
                <a:schemeClr val="bg2"/>
              </a:solidFill>
              <a:effectLst/>
              <a:latin typeface="Georgia"/>
            </a:rPr>
            <a:t>2021-2022    25</a:t>
          </a:r>
          <a:endParaRPr lang="uk-UA" sz="1100" b="0" i="0" u="none" strike="noStrike" kern="1200" dirty="0" smtClean="0">
            <a:solidFill>
              <a:schemeClr val="bg2"/>
            </a:solidFill>
            <a:effectLst/>
            <a:latin typeface="Arial"/>
          </a:endParaRP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0" i="0" u="none" strike="noStrike" kern="1200" dirty="0" smtClean="0">
              <a:solidFill>
                <a:schemeClr val="bg2"/>
              </a:solidFill>
              <a:effectLst/>
              <a:latin typeface="Georgia"/>
              <a:ea typeface="Calibri"/>
              <a:cs typeface="Times New Roman"/>
            </a:rPr>
            <a:t>7 золотих</a:t>
          </a:r>
          <a:endParaRPr lang="uk-UA" sz="1100" b="0" i="0" u="none" strike="noStrike" kern="1200" dirty="0" smtClean="0">
            <a:solidFill>
              <a:schemeClr val="bg2"/>
            </a:solidFill>
            <a:effectLst/>
            <a:latin typeface="Arial"/>
          </a:endParaRP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0" i="0" u="none" strike="noStrike" kern="1200" dirty="0" smtClean="0">
              <a:solidFill>
                <a:schemeClr val="bg2"/>
              </a:solidFill>
              <a:effectLst/>
              <a:latin typeface="Georgia"/>
              <a:ea typeface="Calibri"/>
              <a:cs typeface="Times New Roman"/>
            </a:rPr>
            <a:t>5 срібних</a:t>
          </a:r>
          <a:endParaRPr lang="uk" sz="1100" kern="1200" dirty="0">
            <a:solidFill>
              <a:schemeClr val="bg2"/>
            </a:solidFill>
          </a:endParaRPr>
        </a:p>
      </dsp:txBody>
      <dsp:txXfrm>
        <a:off x="213215" y="2890971"/>
        <a:ext cx="945818" cy="945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 smtClean="0"/>
              <a:t>24.05.2017</a:t>
            </a:r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EA21AD-3BA7-4B49-9DF1-2171993A8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 smtClean="0"/>
              <a:t>24.05.2017</a:t>
            </a:r>
            <a:endParaRPr lang="en-US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"/>
              <a:t>Зразки заголовків</a:t>
            </a:r>
          </a:p>
          <a:p>
            <a:pPr lvl="1" rtl="0"/>
            <a:r>
              <a:rPr lang="uk"/>
              <a:t>Другий рівень</a:t>
            </a:r>
          </a:p>
          <a:p>
            <a:pPr lvl="2" rtl="0"/>
            <a:r>
              <a:rPr lang="uk"/>
              <a:t>Третій рівень</a:t>
            </a:r>
          </a:p>
          <a:p>
            <a:pPr lvl="3" rtl="0"/>
            <a:r>
              <a:rPr lang="uk"/>
              <a:t>Четвертий рівень</a:t>
            </a:r>
          </a:p>
          <a:p>
            <a:pPr lvl="4" rtl="0"/>
            <a:r>
              <a:rPr lang="uk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669046-D62F-49D8-96B7-3C014DC23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Група 103" descr="Кілька квітів у нижній частині слайда"/>
          <p:cNvGrpSpPr/>
          <p:nvPr/>
        </p:nvGrpSpPr>
        <p:grpSpPr bwMode="gray"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Полілінія 5"/>
            <p:cNvSpPr>
              <a:spLocks/>
            </p:cNvSpPr>
            <p:nvPr/>
          </p:nvSpPr>
          <p:spPr bwMode="gray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9" name="Лінія 6"/>
            <p:cNvSpPr>
              <a:spLocks noChangeShapeType="1"/>
            </p:cNvSpPr>
            <p:nvPr/>
          </p:nvSpPr>
          <p:spPr bwMode="gray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0" name="Полілінія 7"/>
            <p:cNvSpPr>
              <a:spLocks/>
            </p:cNvSpPr>
            <p:nvPr/>
          </p:nvSpPr>
          <p:spPr bwMode="gray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grpSp>
          <p:nvGrpSpPr>
            <p:cNvPr id="11" name="Група 10"/>
            <p:cNvGrpSpPr/>
            <p:nvPr/>
          </p:nvGrpSpPr>
          <p:grpSpPr bwMode="gray"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Полілінія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en-US"/>
              </a:p>
            </p:txBody>
          </p:sp>
          <p:sp>
            <p:nvSpPr>
              <p:cNvPr id="13" name="Полілінія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</p:grpSp>
        <p:sp>
          <p:nvSpPr>
            <p:cNvPr id="14" name="Полілінія 10"/>
            <p:cNvSpPr>
              <a:spLocks/>
            </p:cNvSpPr>
            <p:nvPr/>
          </p:nvSpPr>
          <p:spPr bwMode="gray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n-US"/>
            </a:p>
          </p:txBody>
        </p:sp>
        <p:sp>
          <p:nvSpPr>
            <p:cNvPr id="15" name="Полілінія 23"/>
            <p:cNvSpPr>
              <a:spLocks/>
            </p:cNvSpPr>
            <p:nvPr/>
          </p:nvSpPr>
          <p:spPr bwMode="gray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6" name="Полілінія 24"/>
            <p:cNvSpPr>
              <a:spLocks/>
            </p:cNvSpPr>
            <p:nvPr/>
          </p:nvSpPr>
          <p:spPr bwMode="gray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7" name="Полілінія 25"/>
            <p:cNvSpPr>
              <a:spLocks/>
            </p:cNvSpPr>
            <p:nvPr/>
          </p:nvSpPr>
          <p:spPr bwMode="gray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8" name="Полілінія 26"/>
            <p:cNvSpPr>
              <a:spLocks/>
            </p:cNvSpPr>
            <p:nvPr/>
          </p:nvSpPr>
          <p:spPr bwMode="gray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9" name="Полілінія 27"/>
            <p:cNvSpPr>
              <a:spLocks/>
            </p:cNvSpPr>
            <p:nvPr/>
          </p:nvSpPr>
          <p:spPr bwMode="gray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n-US"/>
            </a:p>
          </p:txBody>
        </p:sp>
        <p:grpSp>
          <p:nvGrpSpPr>
            <p:cNvPr id="20" name="Група 19"/>
            <p:cNvGrpSpPr/>
            <p:nvPr/>
          </p:nvGrpSpPr>
          <p:grpSpPr bwMode="gray"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Полілінія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2" name="Полілінія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</p:grpSp>
        <p:sp>
          <p:nvSpPr>
            <p:cNvPr id="23" name="Полілінія 30"/>
            <p:cNvSpPr>
              <a:spLocks noEditPoints="1"/>
            </p:cNvSpPr>
            <p:nvPr/>
          </p:nvSpPr>
          <p:spPr bwMode="gray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4" name="Полілінія 31"/>
            <p:cNvSpPr>
              <a:spLocks/>
            </p:cNvSpPr>
            <p:nvPr/>
          </p:nvSpPr>
          <p:spPr bwMode="gray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5" name="Полілінія 32"/>
            <p:cNvSpPr>
              <a:spLocks/>
            </p:cNvSpPr>
            <p:nvPr/>
          </p:nvSpPr>
          <p:spPr bwMode="gray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6" name="Полілінія 33"/>
            <p:cNvSpPr>
              <a:spLocks/>
            </p:cNvSpPr>
            <p:nvPr/>
          </p:nvSpPr>
          <p:spPr bwMode="gray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7" name="Полілінія 34"/>
            <p:cNvSpPr>
              <a:spLocks/>
            </p:cNvSpPr>
            <p:nvPr/>
          </p:nvSpPr>
          <p:spPr bwMode="gray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8" name="Полілінія 73"/>
            <p:cNvSpPr>
              <a:spLocks/>
            </p:cNvSpPr>
            <p:nvPr/>
          </p:nvSpPr>
          <p:spPr bwMode="gray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9" name="Полілінія 74"/>
            <p:cNvSpPr>
              <a:spLocks/>
            </p:cNvSpPr>
            <p:nvPr/>
          </p:nvSpPr>
          <p:spPr bwMode="gray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0" name="Полілінія 75"/>
            <p:cNvSpPr>
              <a:spLocks/>
            </p:cNvSpPr>
            <p:nvPr/>
          </p:nvSpPr>
          <p:spPr bwMode="gray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1" name="Лінія 76"/>
            <p:cNvSpPr>
              <a:spLocks noChangeShapeType="1"/>
            </p:cNvSpPr>
            <p:nvPr/>
          </p:nvSpPr>
          <p:spPr bwMode="gray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2" name="Полілінія 78"/>
            <p:cNvSpPr>
              <a:spLocks/>
            </p:cNvSpPr>
            <p:nvPr/>
          </p:nvSpPr>
          <p:spPr bwMode="gray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3" name="Полілінія 79"/>
            <p:cNvSpPr>
              <a:spLocks/>
            </p:cNvSpPr>
            <p:nvPr/>
          </p:nvSpPr>
          <p:spPr bwMode="gray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4" name="Полілінія 82"/>
            <p:cNvSpPr>
              <a:spLocks/>
            </p:cNvSpPr>
            <p:nvPr/>
          </p:nvSpPr>
          <p:spPr bwMode="gray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5" name="Полілінія 83"/>
            <p:cNvSpPr>
              <a:spLocks/>
            </p:cNvSpPr>
            <p:nvPr/>
          </p:nvSpPr>
          <p:spPr bwMode="gray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6" name="Полілінія 84"/>
            <p:cNvSpPr>
              <a:spLocks/>
            </p:cNvSpPr>
            <p:nvPr/>
          </p:nvSpPr>
          <p:spPr bwMode="gray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7" name="Полілінія 80"/>
            <p:cNvSpPr>
              <a:spLocks/>
            </p:cNvSpPr>
            <p:nvPr/>
          </p:nvSpPr>
          <p:spPr bwMode="gray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8" name="Овал 37"/>
            <p:cNvSpPr/>
            <p:nvPr/>
          </p:nvSpPr>
          <p:spPr bwMode="gray"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39" name="Овал 38"/>
            <p:cNvSpPr/>
            <p:nvPr/>
          </p:nvSpPr>
          <p:spPr bwMode="gray"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40" name="Овал 39"/>
            <p:cNvSpPr/>
            <p:nvPr/>
          </p:nvSpPr>
          <p:spPr bwMode="gray"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grpSp>
          <p:nvGrpSpPr>
            <p:cNvPr id="41" name="Група 40"/>
            <p:cNvGrpSpPr/>
            <p:nvPr/>
          </p:nvGrpSpPr>
          <p:grpSpPr bwMode="gray"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Полілінія 41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43" name="Полілінія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44" name="Полілінія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45" name="Полілінія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46" name="Полілінія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en-US"/>
              </a:p>
            </p:txBody>
          </p:sp>
        </p:grpSp>
        <p:sp>
          <p:nvSpPr>
            <p:cNvPr id="47" name="Полілінія 32"/>
            <p:cNvSpPr>
              <a:spLocks/>
            </p:cNvSpPr>
            <p:nvPr/>
          </p:nvSpPr>
          <p:spPr bwMode="gray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8" name="Полілінія 80"/>
            <p:cNvSpPr>
              <a:spLocks/>
            </p:cNvSpPr>
            <p:nvPr/>
          </p:nvSpPr>
          <p:spPr bwMode="gray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9" name="Полілінія 80"/>
            <p:cNvSpPr>
              <a:spLocks/>
            </p:cNvSpPr>
            <p:nvPr/>
          </p:nvSpPr>
          <p:spPr bwMode="gray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50" name="Полілінія 84"/>
            <p:cNvSpPr>
              <a:spLocks/>
            </p:cNvSpPr>
            <p:nvPr/>
          </p:nvSpPr>
          <p:spPr bwMode="gray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51" name="Полілінія 84"/>
            <p:cNvSpPr>
              <a:spLocks/>
            </p:cNvSpPr>
            <p:nvPr/>
          </p:nvSpPr>
          <p:spPr bwMode="gray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52" name="Овал 51"/>
            <p:cNvSpPr/>
            <p:nvPr/>
          </p:nvSpPr>
          <p:spPr bwMode="gray"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53" name="Полілінія 5"/>
            <p:cNvSpPr>
              <a:spLocks/>
            </p:cNvSpPr>
            <p:nvPr/>
          </p:nvSpPr>
          <p:spPr bwMode="gray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54" name="Лінія 6"/>
            <p:cNvSpPr>
              <a:spLocks noChangeShapeType="1"/>
            </p:cNvSpPr>
            <p:nvPr/>
          </p:nvSpPr>
          <p:spPr bwMode="gray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55" name="Полілінія 7"/>
            <p:cNvSpPr>
              <a:spLocks/>
            </p:cNvSpPr>
            <p:nvPr/>
          </p:nvSpPr>
          <p:spPr bwMode="gray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grpSp>
          <p:nvGrpSpPr>
            <p:cNvPr id="56" name="Група 55"/>
            <p:cNvGrpSpPr/>
            <p:nvPr/>
          </p:nvGrpSpPr>
          <p:grpSpPr bwMode="gray"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Полілінія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en-US"/>
              </a:p>
            </p:txBody>
          </p:sp>
          <p:sp>
            <p:nvSpPr>
              <p:cNvPr id="58" name="Полілінія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</p:grpSp>
        <p:sp>
          <p:nvSpPr>
            <p:cNvPr id="59" name="Полілінія 10"/>
            <p:cNvSpPr>
              <a:spLocks/>
            </p:cNvSpPr>
            <p:nvPr/>
          </p:nvSpPr>
          <p:spPr bwMode="gray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n-US"/>
            </a:p>
          </p:txBody>
        </p:sp>
        <p:sp>
          <p:nvSpPr>
            <p:cNvPr id="60" name="Полілінія 23"/>
            <p:cNvSpPr>
              <a:spLocks/>
            </p:cNvSpPr>
            <p:nvPr/>
          </p:nvSpPr>
          <p:spPr bwMode="gray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61" name="Полілінія 24"/>
            <p:cNvSpPr>
              <a:spLocks/>
            </p:cNvSpPr>
            <p:nvPr/>
          </p:nvSpPr>
          <p:spPr bwMode="gray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62" name="Полілінія 25"/>
            <p:cNvSpPr>
              <a:spLocks/>
            </p:cNvSpPr>
            <p:nvPr/>
          </p:nvSpPr>
          <p:spPr bwMode="gray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63" name="Полілінія 26"/>
            <p:cNvSpPr>
              <a:spLocks/>
            </p:cNvSpPr>
            <p:nvPr/>
          </p:nvSpPr>
          <p:spPr bwMode="gray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64" name="Полілінія 27"/>
            <p:cNvSpPr>
              <a:spLocks/>
            </p:cNvSpPr>
            <p:nvPr/>
          </p:nvSpPr>
          <p:spPr bwMode="gray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n-US"/>
            </a:p>
          </p:txBody>
        </p:sp>
        <p:grpSp>
          <p:nvGrpSpPr>
            <p:cNvPr id="65" name="Група 64"/>
            <p:cNvGrpSpPr/>
            <p:nvPr/>
          </p:nvGrpSpPr>
          <p:grpSpPr bwMode="gray"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Полілінія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67" name="Полілінія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</p:grpSp>
        <p:sp>
          <p:nvSpPr>
            <p:cNvPr id="68" name="Полілінія 30"/>
            <p:cNvSpPr>
              <a:spLocks noEditPoints="1"/>
            </p:cNvSpPr>
            <p:nvPr/>
          </p:nvSpPr>
          <p:spPr bwMode="gray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69" name="Полілінія 31"/>
            <p:cNvSpPr>
              <a:spLocks/>
            </p:cNvSpPr>
            <p:nvPr/>
          </p:nvSpPr>
          <p:spPr bwMode="gray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70" name="Полілінія 32"/>
            <p:cNvSpPr>
              <a:spLocks/>
            </p:cNvSpPr>
            <p:nvPr/>
          </p:nvSpPr>
          <p:spPr bwMode="gray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71" name="Полілінія 33"/>
            <p:cNvSpPr>
              <a:spLocks/>
            </p:cNvSpPr>
            <p:nvPr/>
          </p:nvSpPr>
          <p:spPr bwMode="gray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72" name="Полілінія 34"/>
            <p:cNvSpPr>
              <a:spLocks/>
            </p:cNvSpPr>
            <p:nvPr/>
          </p:nvSpPr>
          <p:spPr bwMode="gray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73" name="Полілінія 73"/>
            <p:cNvSpPr>
              <a:spLocks/>
            </p:cNvSpPr>
            <p:nvPr/>
          </p:nvSpPr>
          <p:spPr bwMode="gray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74" name="Полілінія 74"/>
            <p:cNvSpPr>
              <a:spLocks/>
            </p:cNvSpPr>
            <p:nvPr/>
          </p:nvSpPr>
          <p:spPr bwMode="gray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75" name="Полілінія 75"/>
            <p:cNvSpPr>
              <a:spLocks/>
            </p:cNvSpPr>
            <p:nvPr/>
          </p:nvSpPr>
          <p:spPr bwMode="gray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76" name="Лінія 76"/>
            <p:cNvSpPr>
              <a:spLocks noChangeShapeType="1"/>
            </p:cNvSpPr>
            <p:nvPr/>
          </p:nvSpPr>
          <p:spPr bwMode="gray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77" name="Полілінія 78"/>
            <p:cNvSpPr>
              <a:spLocks/>
            </p:cNvSpPr>
            <p:nvPr/>
          </p:nvSpPr>
          <p:spPr bwMode="gray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78" name="Полілінія 79"/>
            <p:cNvSpPr>
              <a:spLocks/>
            </p:cNvSpPr>
            <p:nvPr/>
          </p:nvSpPr>
          <p:spPr bwMode="gray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79" name="Полілінія 82"/>
            <p:cNvSpPr>
              <a:spLocks/>
            </p:cNvSpPr>
            <p:nvPr/>
          </p:nvSpPr>
          <p:spPr bwMode="gray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80" name="Полілінія 83"/>
            <p:cNvSpPr>
              <a:spLocks/>
            </p:cNvSpPr>
            <p:nvPr/>
          </p:nvSpPr>
          <p:spPr bwMode="gray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81" name="Полілінія 84"/>
            <p:cNvSpPr>
              <a:spLocks/>
            </p:cNvSpPr>
            <p:nvPr/>
          </p:nvSpPr>
          <p:spPr bwMode="gray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82" name="Полілінія 80"/>
            <p:cNvSpPr>
              <a:spLocks/>
            </p:cNvSpPr>
            <p:nvPr/>
          </p:nvSpPr>
          <p:spPr bwMode="gray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83" name="Овал 82"/>
            <p:cNvSpPr/>
            <p:nvPr/>
          </p:nvSpPr>
          <p:spPr bwMode="gray"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84" name="Овал 83"/>
            <p:cNvSpPr/>
            <p:nvPr/>
          </p:nvSpPr>
          <p:spPr bwMode="gray"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85" name="Овал 84"/>
            <p:cNvSpPr/>
            <p:nvPr/>
          </p:nvSpPr>
          <p:spPr bwMode="gray"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grpSp>
          <p:nvGrpSpPr>
            <p:cNvPr id="86" name="Група 85"/>
            <p:cNvGrpSpPr/>
            <p:nvPr/>
          </p:nvGrpSpPr>
          <p:grpSpPr bwMode="gray"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Полілінія 86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88" name="Полілінія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89" name="Полілінія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90" name="Полілінія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91" name="Полілінія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en-US"/>
              </a:p>
            </p:txBody>
          </p:sp>
        </p:grpSp>
        <p:sp>
          <p:nvSpPr>
            <p:cNvPr id="92" name="Полілінія 32"/>
            <p:cNvSpPr>
              <a:spLocks/>
            </p:cNvSpPr>
            <p:nvPr/>
          </p:nvSpPr>
          <p:spPr bwMode="gray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93" name="Полілінія 80"/>
            <p:cNvSpPr>
              <a:spLocks/>
            </p:cNvSpPr>
            <p:nvPr/>
          </p:nvSpPr>
          <p:spPr bwMode="gray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94" name="Полілінія 80"/>
            <p:cNvSpPr>
              <a:spLocks/>
            </p:cNvSpPr>
            <p:nvPr/>
          </p:nvSpPr>
          <p:spPr bwMode="gray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95" name="Полілінія 84"/>
            <p:cNvSpPr>
              <a:spLocks/>
            </p:cNvSpPr>
            <p:nvPr/>
          </p:nvSpPr>
          <p:spPr bwMode="gray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96" name="Полілінія 84"/>
            <p:cNvSpPr>
              <a:spLocks/>
            </p:cNvSpPr>
            <p:nvPr/>
          </p:nvSpPr>
          <p:spPr bwMode="gray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97" name="Овал 96"/>
            <p:cNvSpPr/>
            <p:nvPr/>
          </p:nvSpPr>
          <p:spPr bwMode="gray"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grpSp>
          <p:nvGrpSpPr>
            <p:cNvPr id="98" name="Група 97"/>
            <p:cNvGrpSpPr/>
            <p:nvPr/>
          </p:nvGrpSpPr>
          <p:grpSpPr bwMode="gray"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Полілінія 67"/>
              <p:cNvSpPr>
                <a:spLocks/>
              </p:cNvSpPr>
              <p:nvPr/>
            </p:nvSpPr>
            <p:spPr bwMode="gray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00" name="Полілінія 67"/>
              <p:cNvSpPr>
                <a:spLocks/>
              </p:cNvSpPr>
              <p:nvPr/>
            </p:nvSpPr>
            <p:spPr bwMode="gray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01" name="Полілінія 105"/>
              <p:cNvSpPr>
                <a:spLocks/>
              </p:cNvSpPr>
              <p:nvPr/>
            </p:nvSpPr>
            <p:spPr bwMode="gray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02" name="Полілінія 106"/>
              <p:cNvSpPr>
                <a:spLocks/>
              </p:cNvSpPr>
              <p:nvPr/>
            </p:nvSpPr>
            <p:spPr bwMode="gray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en-US"/>
              </a:p>
            </p:txBody>
          </p:sp>
          <p:sp>
            <p:nvSpPr>
              <p:cNvPr id="103" name="Полілінія 106"/>
              <p:cNvSpPr>
                <a:spLocks/>
              </p:cNvSpPr>
              <p:nvPr/>
            </p:nvSpPr>
            <p:spPr bwMode="gray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uk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 rtlCol="0"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uk"/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uk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uk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"/>
              <a:t>Додайте нижній колонтитул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24.05.2017</a:t>
            </a: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 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uk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uk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"/>
              <a:t>Додайте нижній колонтитул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24.05.2017</a:t>
            </a: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uk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uk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"/>
              <a:t>Додайте нижній колонтитул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24.05.2017</a:t>
            </a: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а 83" descr="Кілька квітів у лівій частині слайда"/>
          <p:cNvGrpSpPr/>
          <p:nvPr/>
        </p:nvGrpSpPr>
        <p:grpSpPr bwMode="gray"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Полілінія 6"/>
            <p:cNvSpPr>
              <a:spLocks/>
            </p:cNvSpPr>
            <p:nvPr/>
          </p:nvSpPr>
          <p:spPr bwMode="gray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8" name="Овал 33"/>
            <p:cNvSpPr>
              <a:spLocks noChangeArrowheads="1"/>
            </p:cNvSpPr>
            <p:nvPr/>
          </p:nvSpPr>
          <p:spPr bwMode="gray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grpSp>
          <p:nvGrpSpPr>
            <p:cNvPr id="9" name="Група 8"/>
            <p:cNvGrpSpPr/>
            <p:nvPr/>
          </p:nvGrpSpPr>
          <p:grpSpPr bwMode="gray"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Полілінія 9"/>
              <p:cNvSpPr>
                <a:spLocks/>
              </p:cNvSpPr>
              <p:nvPr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1" name="Полілінія 10"/>
              <p:cNvSpPr>
                <a:spLocks/>
              </p:cNvSpPr>
              <p:nvPr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</p:grpSp>
        <p:sp>
          <p:nvSpPr>
            <p:cNvPr id="12" name="Полілінія 11"/>
            <p:cNvSpPr>
              <a:spLocks/>
            </p:cNvSpPr>
            <p:nvPr/>
          </p:nvSpPr>
          <p:spPr bwMode="gray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3" name="Полілінія 12"/>
            <p:cNvSpPr>
              <a:spLocks/>
            </p:cNvSpPr>
            <p:nvPr/>
          </p:nvSpPr>
          <p:spPr bwMode="gray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14" name="Полілінія 13"/>
            <p:cNvSpPr>
              <a:spLocks/>
            </p:cNvSpPr>
            <p:nvPr/>
          </p:nvSpPr>
          <p:spPr bwMode="gray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5" name="Полілінія 14"/>
            <p:cNvSpPr>
              <a:spLocks/>
            </p:cNvSpPr>
            <p:nvPr/>
          </p:nvSpPr>
          <p:spPr bwMode="gray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6" name="Полілінія 15"/>
            <p:cNvSpPr>
              <a:spLocks/>
            </p:cNvSpPr>
            <p:nvPr/>
          </p:nvSpPr>
          <p:spPr bwMode="gray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7" name="Полілінія 16"/>
            <p:cNvSpPr>
              <a:spLocks/>
            </p:cNvSpPr>
            <p:nvPr/>
          </p:nvSpPr>
          <p:spPr bwMode="gray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8" name="Овал 33"/>
            <p:cNvSpPr>
              <a:spLocks noChangeArrowheads="1"/>
            </p:cNvSpPr>
            <p:nvPr/>
          </p:nvSpPr>
          <p:spPr bwMode="gray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9" name="Полілінія 27"/>
            <p:cNvSpPr>
              <a:spLocks/>
            </p:cNvSpPr>
            <p:nvPr/>
          </p:nvSpPr>
          <p:spPr bwMode="gray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n-US"/>
            </a:p>
          </p:txBody>
        </p:sp>
        <p:sp>
          <p:nvSpPr>
            <p:cNvPr id="20" name="Полілінія 19"/>
            <p:cNvSpPr/>
            <p:nvPr/>
          </p:nvSpPr>
          <p:spPr bwMode="gray"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21" name="Полілінія 49"/>
            <p:cNvSpPr>
              <a:spLocks/>
            </p:cNvSpPr>
            <p:nvPr/>
          </p:nvSpPr>
          <p:spPr bwMode="gray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2" name="Полілінія 21"/>
            <p:cNvSpPr/>
            <p:nvPr/>
          </p:nvSpPr>
          <p:spPr bwMode="gray"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grpSp>
          <p:nvGrpSpPr>
            <p:cNvPr id="23" name="Група 22"/>
            <p:cNvGrpSpPr/>
            <p:nvPr/>
          </p:nvGrpSpPr>
          <p:grpSpPr bwMode="gray"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Полілінія 5"/>
              <p:cNvSpPr>
                <a:spLocks/>
              </p:cNvSpPr>
              <p:nvPr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5" name="Лінія 6"/>
              <p:cNvSpPr>
                <a:spLocks noChangeShapeType="1"/>
              </p:cNvSpPr>
              <p:nvPr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6" name="Полілінія 32"/>
              <p:cNvSpPr>
                <a:spLocks/>
              </p:cNvSpPr>
              <p:nvPr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7" name="Полілінія 33"/>
              <p:cNvSpPr>
                <a:spLocks/>
              </p:cNvSpPr>
              <p:nvPr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8" name="Полілінія 32"/>
              <p:cNvSpPr>
                <a:spLocks/>
              </p:cNvSpPr>
              <p:nvPr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9" name="Овал 28"/>
              <p:cNvSpPr/>
              <p:nvPr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</p:grpSp>
        <p:sp>
          <p:nvSpPr>
            <p:cNvPr id="30" name="Полілінія 29"/>
            <p:cNvSpPr>
              <a:spLocks/>
            </p:cNvSpPr>
            <p:nvPr/>
          </p:nvSpPr>
          <p:spPr bwMode="gray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1" name="Полілінія 30"/>
            <p:cNvSpPr/>
            <p:nvPr/>
          </p:nvSpPr>
          <p:spPr bwMode="gray"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32" name="Полілінія 31"/>
            <p:cNvSpPr/>
            <p:nvPr/>
          </p:nvSpPr>
          <p:spPr bwMode="gray"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grpSp>
          <p:nvGrpSpPr>
            <p:cNvPr id="33" name="Група 32"/>
            <p:cNvGrpSpPr/>
            <p:nvPr/>
          </p:nvGrpSpPr>
          <p:grpSpPr bwMode="gray"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Полілінія 33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5" name="Полілінія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6" name="Полілінія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7" name="Полілінія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8" name="Полілінія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en-US"/>
              </a:p>
            </p:txBody>
          </p:sp>
        </p:grpSp>
      </p:grpSp>
      <p:grpSp>
        <p:nvGrpSpPr>
          <p:cNvPr id="83" name="Група 82" descr="Кілька квітів у правій частині слайда"/>
          <p:cNvGrpSpPr/>
          <p:nvPr/>
        </p:nvGrpSpPr>
        <p:grpSpPr bwMode="gray"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Полілінія 13"/>
            <p:cNvSpPr>
              <a:spLocks noEditPoints="1"/>
            </p:cNvSpPr>
            <p:nvPr/>
          </p:nvSpPr>
          <p:spPr bwMode="gray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0" name="Полілінія 23"/>
            <p:cNvSpPr>
              <a:spLocks/>
            </p:cNvSpPr>
            <p:nvPr/>
          </p:nvSpPr>
          <p:spPr bwMode="gray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1" name="Полілінія 27"/>
            <p:cNvSpPr>
              <a:spLocks/>
            </p:cNvSpPr>
            <p:nvPr/>
          </p:nvSpPr>
          <p:spPr bwMode="gray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n-US"/>
            </a:p>
          </p:txBody>
        </p:sp>
        <p:sp>
          <p:nvSpPr>
            <p:cNvPr id="43" name="Полілінія 5"/>
            <p:cNvSpPr>
              <a:spLocks/>
            </p:cNvSpPr>
            <p:nvPr/>
          </p:nvSpPr>
          <p:spPr bwMode="gray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4" name="Лінія 6"/>
            <p:cNvSpPr>
              <a:spLocks noChangeShapeType="1"/>
            </p:cNvSpPr>
            <p:nvPr/>
          </p:nvSpPr>
          <p:spPr bwMode="gray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5" name="Полілінія 10"/>
            <p:cNvSpPr>
              <a:spLocks/>
            </p:cNvSpPr>
            <p:nvPr/>
          </p:nvSpPr>
          <p:spPr bwMode="gray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n-US"/>
            </a:p>
          </p:txBody>
        </p:sp>
        <p:sp>
          <p:nvSpPr>
            <p:cNvPr id="46" name="Полілінія 25"/>
            <p:cNvSpPr>
              <a:spLocks/>
            </p:cNvSpPr>
            <p:nvPr/>
          </p:nvSpPr>
          <p:spPr bwMode="gray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7" name="Полілінія 26"/>
            <p:cNvSpPr>
              <a:spLocks/>
            </p:cNvSpPr>
            <p:nvPr/>
          </p:nvSpPr>
          <p:spPr bwMode="gray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8" name="Полілінія 31"/>
            <p:cNvSpPr>
              <a:spLocks/>
            </p:cNvSpPr>
            <p:nvPr/>
          </p:nvSpPr>
          <p:spPr bwMode="gray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9" name="Полілінія 34"/>
            <p:cNvSpPr>
              <a:spLocks/>
            </p:cNvSpPr>
            <p:nvPr/>
          </p:nvSpPr>
          <p:spPr bwMode="gray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50" name="Полілінія 49"/>
            <p:cNvSpPr>
              <a:spLocks/>
            </p:cNvSpPr>
            <p:nvPr/>
          </p:nvSpPr>
          <p:spPr bwMode="gray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51" name="Полілінія 50"/>
            <p:cNvSpPr>
              <a:spLocks/>
            </p:cNvSpPr>
            <p:nvPr/>
          </p:nvSpPr>
          <p:spPr bwMode="gray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52" name="Лінія 76"/>
            <p:cNvSpPr>
              <a:spLocks noChangeShapeType="1"/>
            </p:cNvSpPr>
            <p:nvPr/>
          </p:nvSpPr>
          <p:spPr bwMode="gray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53" name="Полілінія 78"/>
            <p:cNvSpPr>
              <a:spLocks/>
            </p:cNvSpPr>
            <p:nvPr/>
          </p:nvSpPr>
          <p:spPr bwMode="gray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54" name="Полілінія 79"/>
            <p:cNvSpPr>
              <a:spLocks/>
            </p:cNvSpPr>
            <p:nvPr/>
          </p:nvSpPr>
          <p:spPr bwMode="gray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55" name="Полілінія 82"/>
            <p:cNvSpPr>
              <a:spLocks/>
            </p:cNvSpPr>
            <p:nvPr/>
          </p:nvSpPr>
          <p:spPr bwMode="gray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56" name="Полілінія 84"/>
            <p:cNvSpPr>
              <a:spLocks/>
            </p:cNvSpPr>
            <p:nvPr/>
          </p:nvSpPr>
          <p:spPr bwMode="gray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57" name="Полілінія 80"/>
            <p:cNvSpPr>
              <a:spLocks/>
            </p:cNvSpPr>
            <p:nvPr/>
          </p:nvSpPr>
          <p:spPr bwMode="gray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58" name="Полілінія 84"/>
            <p:cNvSpPr>
              <a:spLocks/>
            </p:cNvSpPr>
            <p:nvPr/>
          </p:nvSpPr>
          <p:spPr bwMode="gray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grpSp>
          <p:nvGrpSpPr>
            <p:cNvPr id="59" name="Група 58"/>
            <p:cNvGrpSpPr/>
            <p:nvPr/>
          </p:nvGrpSpPr>
          <p:grpSpPr bwMode="gray"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Полілінія 83"/>
              <p:cNvSpPr>
                <a:spLocks/>
              </p:cNvSpPr>
              <p:nvPr/>
            </p:nvSpPr>
            <p:spPr bwMode="gray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66" name="Полілінія 80"/>
              <p:cNvSpPr>
                <a:spLocks/>
              </p:cNvSpPr>
              <p:nvPr/>
            </p:nvSpPr>
            <p:spPr bwMode="gray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67" name="Полілінія 84"/>
              <p:cNvSpPr>
                <a:spLocks/>
              </p:cNvSpPr>
              <p:nvPr/>
            </p:nvSpPr>
            <p:spPr bwMode="gray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</p:grpSp>
        <p:grpSp>
          <p:nvGrpSpPr>
            <p:cNvPr id="60" name="Група 59"/>
            <p:cNvGrpSpPr/>
            <p:nvPr/>
          </p:nvGrpSpPr>
          <p:grpSpPr bwMode="gray"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Полілінія 32"/>
              <p:cNvSpPr>
                <a:spLocks/>
              </p:cNvSpPr>
              <p:nvPr/>
            </p:nvSpPr>
            <p:spPr bwMode="gray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62" name="Полілінія 33"/>
              <p:cNvSpPr>
                <a:spLocks/>
              </p:cNvSpPr>
              <p:nvPr/>
            </p:nvSpPr>
            <p:spPr bwMode="gray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63" name="Полілінія 32"/>
              <p:cNvSpPr>
                <a:spLocks/>
              </p:cNvSpPr>
              <p:nvPr/>
            </p:nvSpPr>
            <p:spPr bwMode="gray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64" name="Овал 63"/>
              <p:cNvSpPr/>
              <p:nvPr/>
            </p:nvSpPr>
            <p:spPr bwMode="gray"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ru-RU" smtClean="0"/>
              <a:t>Образец заголовка</a:t>
            </a:r>
            <a:endParaRPr lang="uk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uk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uk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uk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"/>
              <a:t>Додайте нижній колонтитул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24.05.2017</a:t>
            </a:r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uk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uk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uk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"/>
              <a:t>Додайте нижній колонтитул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24.05.2017</a:t>
            </a:r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uk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"/>
              <a:t>Додайте нижній колонтитул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24.05.2017</a:t>
            </a:r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"/>
              <a:t>Додайте нижній колонтитул</a:t>
            </a:r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24.05.2017</a:t>
            </a:r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іліні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0" name="Лінія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1" name="Поліліні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2" name="Поліліні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3" name="Поліліні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4" name="Поліліні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5" name="Поліліні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6" name="Поліліні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7" name="Поліліні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ru-RU" smtClean="0"/>
              <a:t>Образец заголовка</a:t>
            </a:r>
            <a:endParaRPr lang="uk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uk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"/>
              <a:t>Додайте нижній колонтитул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24.05.2017</a:t>
            </a:r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іліні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0" name="Лінія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1" name="Поліліні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2" name="Поліліні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3" name="Поліліні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4" name="Поліліні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5" name="Поліліні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6" name="Поліліні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7" name="Поліліні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ru-RU" smtClean="0"/>
              <a:t>Образец заголовка</a:t>
            </a:r>
            <a:endParaRPr lang="uk"/>
          </a:p>
        </p:txBody>
      </p:sp>
      <p:sp>
        <p:nvSpPr>
          <p:cNvPr id="3" name="Місце для зображення 2" descr="Пустий покажчик місця заповнення для зображення Клацніть цей покажчик і виберіть зображення, яке потрібно додати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"/>
              <a:t>Додайте нижній колонтитул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24.05.2017</a:t>
            </a:r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Група 62" descr="Одна квітка в правій частині слайда"/>
          <p:cNvGrpSpPr/>
          <p:nvPr/>
        </p:nvGrpSpPr>
        <p:grpSpPr bwMode="gray"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Полілінія 44"/>
            <p:cNvSpPr>
              <a:spLocks/>
            </p:cNvSpPr>
            <p:nvPr userDrawn="1"/>
          </p:nvSpPr>
          <p:spPr bwMode="gray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9" name="Лінія 45"/>
            <p:cNvSpPr>
              <a:spLocks noChangeShapeType="1"/>
            </p:cNvSpPr>
            <p:nvPr userDrawn="1"/>
          </p:nvSpPr>
          <p:spPr bwMode="gray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0" name="Полілінія 46"/>
            <p:cNvSpPr>
              <a:spLocks/>
            </p:cNvSpPr>
            <p:nvPr userDrawn="1"/>
          </p:nvSpPr>
          <p:spPr bwMode="gray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1" name="Полілінія 47"/>
            <p:cNvSpPr>
              <a:spLocks/>
            </p:cNvSpPr>
            <p:nvPr userDrawn="1"/>
          </p:nvSpPr>
          <p:spPr bwMode="gray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2" name="Полілінія 48"/>
            <p:cNvSpPr>
              <a:spLocks/>
            </p:cNvSpPr>
            <p:nvPr userDrawn="1"/>
          </p:nvSpPr>
          <p:spPr bwMode="gray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3" name="Полілінія 49"/>
            <p:cNvSpPr>
              <a:spLocks/>
            </p:cNvSpPr>
            <p:nvPr userDrawn="1"/>
          </p:nvSpPr>
          <p:spPr bwMode="gray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6" name="Полілінія 10"/>
            <p:cNvSpPr>
              <a:spLocks/>
            </p:cNvSpPr>
            <p:nvPr userDrawn="1"/>
          </p:nvSpPr>
          <p:spPr bwMode="gray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7" name="Полілінія 16"/>
            <p:cNvSpPr>
              <a:spLocks/>
            </p:cNvSpPr>
            <p:nvPr userDrawn="1"/>
          </p:nvSpPr>
          <p:spPr bwMode="gray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8" name="Полілінія 18"/>
            <p:cNvSpPr>
              <a:spLocks/>
            </p:cNvSpPr>
            <p:nvPr userDrawn="1"/>
          </p:nvSpPr>
          <p:spPr bwMode="gray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</p:grpSp>
      <p:grpSp>
        <p:nvGrpSpPr>
          <p:cNvPr id="62" name="Група 61" descr="Кілька квітів у лівій частині слайда"/>
          <p:cNvGrpSpPr/>
          <p:nvPr/>
        </p:nvGrpSpPr>
        <p:grpSpPr bwMode="gray"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Полілінія 5"/>
            <p:cNvSpPr>
              <a:spLocks/>
            </p:cNvSpPr>
            <p:nvPr userDrawn="1"/>
          </p:nvSpPr>
          <p:spPr bwMode="gray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0" name="Лінія 6"/>
            <p:cNvSpPr>
              <a:spLocks noChangeShapeType="1"/>
            </p:cNvSpPr>
            <p:nvPr userDrawn="1"/>
          </p:nvSpPr>
          <p:spPr bwMode="gray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1" name="Полілінія 7"/>
            <p:cNvSpPr>
              <a:spLocks/>
            </p:cNvSpPr>
            <p:nvPr userDrawn="1"/>
          </p:nvSpPr>
          <p:spPr bwMode="gray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2" name="Полілінія 8"/>
            <p:cNvSpPr>
              <a:spLocks/>
            </p:cNvSpPr>
            <p:nvPr userDrawn="1"/>
          </p:nvSpPr>
          <p:spPr bwMode="gray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3" name="Полілінія 12"/>
            <p:cNvSpPr>
              <a:spLocks/>
            </p:cNvSpPr>
            <p:nvPr userDrawn="1"/>
          </p:nvSpPr>
          <p:spPr bwMode="gray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4" name="Полілінія 13"/>
            <p:cNvSpPr>
              <a:spLocks/>
            </p:cNvSpPr>
            <p:nvPr userDrawn="1"/>
          </p:nvSpPr>
          <p:spPr bwMode="gray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5" name="Полілінія 14"/>
            <p:cNvSpPr>
              <a:spLocks/>
            </p:cNvSpPr>
            <p:nvPr userDrawn="1"/>
          </p:nvSpPr>
          <p:spPr bwMode="gray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6" name="Полілінія 15"/>
            <p:cNvSpPr>
              <a:spLocks/>
            </p:cNvSpPr>
            <p:nvPr userDrawn="1"/>
          </p:nvSpPr>
          <p:spPr bwMode="gray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7" name="Лінія 14"/>
            <p:cNvSpPr>
              <a:spLocks noChangeShapeType="1"/>
            </p:cNvSpPr>
            <p:nvPr userDrawn="1"/>
          </p:nvSpPr>
          <p:spPr bwMode="gray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8" name="Полілінія 17"/>
            <p:cNvSpPr>
              <a:spLocks/>
            </p:cNvSpPr>
            <p:nvPr userDrawn="1"/>
          </p:nvSpPr>
          <p:spPr bwMode="gray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9" name="Полілінія 18"/>
            <p:cNvSpPr>
              <a:spLocks/>
            </p:cNvSpPr>
            <p:nvPr userDrawn="1"/>
          </p:nvSpPr>
          <p:spPr bwMode="gray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0" name="Полілінія 19"/>
            <p:cNvSpPr>
              <a:spLocks/>
            </p:cNvSpPr>
            <p:nvPr userDrawn="1"/>
          </p:nvSpPr>
          <p:spPr bwMode="gray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1" name="Полілінія 20"/>
            <p:cNvSpPr>
              <a:spLocks/>
            </p:cNvSpPr>
            <p:nvPr userDrawn="1"/>
          </p:nvSpPr>
          <p:spPr bwMode="gray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2" name="Полілінія 21"/>
            <p:cNvSpPr>
              <a:spLocks/>
            </p:cNvSpPr>
            <p:nvPr userDrawn="1"/>
          </p:nvSpPr>
          <p:spPr bwMode="gray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3" name="Полілінія 22"/>
            <p:cNvSpPr>
              <a:spLocks/>
            </p:cNvSpPr>
            <p:nvPr userDrawn="1"/>
          </p:nvSpPr>
          <p:spPr bwMode="gray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4" name="Полілінія 23"/>
            <p:cNvSpPr>
              <a:spLocks/>
            </p:cNvSpPr>
            <p:nvPr userDrawn="1"/>
          </p:nvSpPr>
          <p:spPr bwMode="gray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5" name="Полілінія 24"/>
            <p:cNvSpPr>
              <a:spLocks/>
            </p:cNvSpPr>
            <p:nvPr userDrawn="1"/>
          </p:nvSpPr>
          <p:spPr bwMode="gray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6" name="Лінія 27"/>
            <p:cNvSpPr>
              <a:spLocks noChangeShapeType="1"/>
            </p:cNvSpPr>
            <p:nvPr userDrawn="1"/>
          </p:nvSpPr>
          <p:spPr bwMode="gray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7" name="Полілінія 26"/>
            <p:cNvSpPr>
              <a:spLocks/>
            </p:cNvSpPr>
            <p:nvPr userDrawn="1"/>
          </p:nvSpPr>
          <p:spPr bwMode="gray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grpSp>
          <p:nvGrpSpPr>
            <p:cNvPr id="28" name="Група 27"/>
            <p:cNvGrpSpPr/>
            <p:nvPr userDrawn="1"/>
          </p:nvGrpSpPr>
          <p:grpSpPr bwMode="gray"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Полілінія 28"/>
              <p:cNvSpPr>
                <a:spLocks/>
              </p:cNvSpPr>
              <p:nvPr userDrawn="1"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0" name="Полілінія 29"/>
              <p:cNvSpPr>
                <a:spLocks/>
              </p:cNvSpPr>
              <p:nvPr userDrawn="1"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</p:grpSp>
        <p:sp>
          <p:nvSpPr>
            <p:cNvPr id="31" name="Овал 30"/>
            <p:cNvSpPr>
              <a:spLocks noChangeArrowheads="1"/>
            </p:cNvSpPr>
            <p:nvPr userDrawn="1"/>
          </p:nvSpPr>
          <p:spPr bwMode="gray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2" name="Полілінія 31"/>
            <p:cNvSpPr>
              <a:spLocks/>
            </p:cNvSpPr>
            <p:nvPr userDrawn="1"/>
          </p:nvSpPr>
          <p:spPr bwMode="gray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3" name="Полілінія 32"/>
            <p:cNvSpPr>
              <a:spLocks/>
            </p:cNvSpPr>
            <p:nvPr userDrawn="1"/>
          </p:nvSpPr>
          <p:spPr bwMode="gray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4" name="Полілінія 33"/>
            <p:cNvSpPr>
              <a:spLocks/>
            </p:cNvSpPr>
            <p:nvPr userDrawn="1"/>
          </p:nvSpPr>
          <p:spPr bwMode="gray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5" name="Полілінія 38"/>
            <p:cNvSpPr>
              <a:spLocks/>
            </p:cNvSpPr>
            <p:nvPr userDrawn="1"/>
          </p:nvSpPr>
          <p:spPr bwMode="gray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6" name="Полілінія 39"/>
            <p:cNvSpPr>
              <a:spLocks/>
            </p:cNvSpPr>
            <p:nvPr userDrawn="1"/>
          </p:nvSpPr>
          <p:spPr bwMode="gray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7" name="Полілінія 40"/>
            <p:cNvSpPr>
              <a:spLocks/>
            </p:cNvSpPr>
            <p:nvPr userDrawn="1"/>
          </p:nvSpPr>
          <p:spPr bwMode="gray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4" name="Овал 33"/>
            <p:cNvSpPr>
              <a:spLocks noChangeArrowheads="1"/>
            </p:cNvSpPr>
            <p:nvPr userDrawn="1"/>
          </p:nvSpPr>
          <p:spPr bwMode="gray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5" name="Полілінія 18"/>
            <p:cNvSpPr>
              <a:spLocks/>
            </p:cNvSpPr>
            <p:nvPr userDrawn="1"/>
          </p:nvSpPr>
          <p:spPr bwMode="gray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grpSp>
          <p:nvGrpSpPr>
            <p:cNvPr id="49" name="Група 48"/>
            <p:cNvGrpSpPr/>
            <p:nvPr userDrawn="1"/>
          </p:nvGrpSpPr>
          <p:grpSpPr bwMode="gray"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Полілінія 5"/>
              <p:cNvSpPr>
                <a:spLocks/>
              </p:cNvSpPr>
              <p:nvPr userDrawn="1"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51" name="Лінія 6"/>
              <p:cNvSpPr>
                <a:spLocks noChangeShapeType="1"/>
              </p:cNvSpPr>
              <p:nvPr userDrawn="1"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52" name="Полілінія 32"/>
              <p:cNvSpPr>
                <a:spLocks/>
              </p:cNvSpPr>
              <p:nvPr userDrawn="1"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53" name="Полілінія 33"/>
              <p:cNvSpPr>
                <a:spLocks/>
              </p:cNvSpPr>
              <p:nvPr userDrawn="1"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54" name="Полілінія 32"/>
              <p:cNvSpPr>
                <a:spLocks/>
              </p:cNvSpPr>
              <p:nvPr userDrawn="1"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55" name="Овал 54"/>
              <p:cNvSpPr/>
              <p:nvPr userDrawn="1"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</p:grpSp>
        <p:grpSp>
          <p:nvGrpSpPr>
            <p:cNvPr id="56" name="Група 55"/>
            <p:cNvGrpSpPr/>
            <p:nvPr userDrawn="1"/>
          </p:nvGrpSpPr>
          <p:grpSpPr bwMode="gray"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Полілінія 56"/>
              <p:cNvSpPr>
                <a:spLocks/>
              </p:cNvSpPr>
              <p:nvPr userDrawn="1"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58" name="Полілінія 35"/>
              <p:cNvSpPr>
                <a:spLocks/>
              </p:cNvSpPr>
              <p:nvPr userDrawn="1"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59" name="Полілінія 41"/>
              <p:cNvSpPr>
                <a:spLocks/>
              </p:cNvSpPr>
              <p:nvPr userDrawn="1"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60" name="Полілінія 41"/>
              <p:cNvSpPr>
                <a:spLocks/>
              </p:cNvSpPr>
              <p:nvPr userDrawn="1"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61" name="Полілінія 42"/>
              <p:cNvSpPr>
                <a:spLocks/>
              </p:cNvSpPr>
              <p:nvPr userDrawn="1"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en-US"/>
              </a:p>
            </p:txBody>
          </p:sp>
        </p:grpSp>
      </p:grpSp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uk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"/>
              <a:t>Зразки заголовків</a:t>
            </a:r>
          </a:p>
          <a:p>
            <a:pPr lvl="1" rtl="0"/>
            <a:r>
              <a:rPr lang="uk"/>
              <a:t>Другий рівень</a:t>
            </a:r>
          </a:p>
          <a:p>
            <a:pPr lvl="2" rtl="0"/>
            <a:r>
              <a:rPr lang="uk"/>
              <a:t>Третій рівень</a:t>
            </a:r>
          </a:p>
          <a:p>
            <a:pPr lvl="3" rtl="0"/>
            <a:r>
              <a:rPr lang="uk"/>
              <a:t>Четвертий рівень</a:t>
            </a:r>
          </a:p>
          <a:p>
            <a:pPr lvl="4" rtl="0"/>
            <a:r>
              <a:rPr lang="uk"/>
              <a:t>П’ятий рівень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uk"/>
              <a:t>Додайте нижній колонтитул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24.05.2017</a:t>
            </a: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484FD59D-33F1-4A76-843D-E67207CAFE54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osvita.ua/school/rating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78971"/>
            <a:ext cx="9535886" cy="5486399"/>
          </a:xfrm>
        </p:spPr>
        <p:txBody>
          <a:bodyPr rtlCol="0">
            <a:normAutofit fontScale="90000"/>
          </a:bodyPr>
          <a:lstStyle/>
          <a:p>
            <a:r>
              <a:rPr lang="en-US" b="1" dirty="0" smtClean="0">
                <a:effectLst/>
                <a:latin typeface="Monotype Corsiva"/>
                <a:ea typeface="Times New Roman"/>
              </a:rPr>
              <a:t/>
            </a:r>
            <a:br>
              <a:rPr lang="en-US" b="1" dirty="0" smtClean="0">
                <a:effectLst/>
                <a:latin typeface="Monotype Corsiva"/>
                <a:ea typeface="Times New Roman"/>
              </a:rPr>
            </a:br>
            <a:r>
              <a:rPr lang="en-US" b="1" dirty="0">
                <a:effectLst/>
                <a:latin typeface="Monotype Corsiva"/>
                <a:ea typeface="Times New Roman"/>
              </a:rPr>
              <a:t/>
            </a:r>
            <a:br>
              <a:rPr lang="en-US" b="1" dirty="0">
                <a:effectLst/>
                <a:latin typeface="Monotype Corsiva"/>
                <a:ea typeface="Times New Roman"/>
              </a:rPr>
            </a:br>
            <a:r>
              <a:rPr lang="en-US" b="1" dirty="0" smtClean="0">
                <a:effectLst/>
                <a:latin typeface="Monotype Corsiva"/>
                <a:ea typeface="Times New Roman"/>
              </a:rPr>
              <a:t/>
            </a:r>
            <a:br>
              <a:rPr lang="en-US" b="1" dirty="0" smtClean="0">
                <a:effectLst/>
                <a:latin typeface="Monotype Corsiva"/>
                <a:ea typeface="Times New Roman"/>
              </a:rPr>
            </a:br>
            <a:r>
              <a:rPr lang="uk-UA" sz="4400" dirty="0">
                <a:effectLst/>
                <a:latin typeface="Times New Roman"/>
                <a:ea typeface="Times New Roman"/>
              </a:rPr>
              <a:t/>
            </a:r>
            <a:br>
              <a:rPr lang="uk-UA" sz="4400" dirty="0">
                <a:effectLst/>
                <a:latin typeface="Times New Roman"/>
                <a:ea typeface="Times New Roman"/>
              </a:rPr>
            </a:br>
            <a:r>
              <a:rPr lang="uk-UA" sz="4400" dirty="0" smtClean="0">
                <a:effectLst/>
                <a:latin typeface="Times New Roman"/>
                <a:ea typeface="Times New Roman"/>
              </a:rPr>
              <a:t/>
            </a:r>
            <a:br>
              <a:rPr lang="uk-UA" sz="4400" dirty="0" smtClean="0">
                <a:effectLst/>
                <a:latin typeface="Times New Roman"/>
                <a:ea typeface="Times New Roman"/>
              </a:rPr>
            </a:br>
            <a:r>
              <a:rPr lang="uk-UA" sz="4400" dirty="0">
                <a:effectLst/>
                <a:latin typeface="Times New Roman"/>
                <a:ea typeface="Times New Roman"/>
              </a:rPr>
              <a:t/>
            </a:r>
            <a:br>
              <a:rPr lang="uk-UA" sz="4400" dirty="0">
                <a:effectLst/>
                <a:latin typeface="Times New Roman"/>
                <a:ea typeface="Times New Roman"/>
              </a:rPr>
            </a:br>
            <a:r>
              <a:rPr lang="uk-UA" sz="4400" dirty="0" smtClean="0">
                <a:effectLst/>
                <a:latin typeface="Times New Roman"/>
                <a:ea typeface="Times New Roman"/>
              </a:rPr>
              <a:t/>
            </a:r>
            <a:br>
              <a:rPr lang="uk-UA" sz="4400" dirty="0" smtClean="0">
                <a:effectLst/>
                <a:latin typeface="Times New Roman"/>
                <a:ea typeface="Times New Roman"/>
              </a:rPr>
            </a:br>
            <a:r>
              <a:rPr lang="uk-UA" sz="4400" dirty="0">
                <a:effectLst/>
                <a:latin typeface="Times New Roman"/>
                <a:ea typeface="Times New Roman"/>
              </a:rPr>
              <a:t/>
            </a:r>
            <a:br>
              <a:rPr lang="uk-UA" sz="4400" dirty="0">
                <a:effectLst/>
                <a:latin typeface="Times New Roman"/>
                <a:ea typeface="Times New Roman"/>
              </a:rPr>
            </a:br>
            <a:r>
              <a:rPr lang="uk-UA" sz="4400" dirty="0" smtClean="0">
                <a:effectLst/>
                <a:latin typeface="Times New Roman"/>
                <a:ea typeface="Times New Roman"/>
              </a:rPr>
              <a:t/>
            </a:r>
            <a:br>
              <a:rPr lang="uk-UA" sz="4400" dirty="0" smtClean="0">
                <a:effectLst/>
                <a:latin typeface="Times New Roman"/>
                <a:ea typeface="Times New Roman"/>
              </a:rPr>
            </a:br>
            <a:r>
              <a:rPr lang="uk-UA" b="1" dirty="0" smtClean="0">
                <a:solidFill>
                  <a:schemeClr val="bg2"/>
                </a:solidFill>
                <a:effectLst/>
                <a:latin typeface="Monotype Corsiva"/>
                <a:ea typeface="Times New Roman"/>
              </a:rPr>
              <a:t>ОСВІТНІЙ ПРОЦЕС</a:t>
            </a:r>
            <a:br>
              <a:rPr lang="uk-UA" b="1" dirty="0" smtClean="0">
                <a:solidFill>
                  <a:schemeClr val="bg2"/>
                </a:solidFill>
                <a:effectLst/>
                <a:latin typeface="Monotype Corsiva"/>
                <a:ea typeface="Times New Roman"/>
              </a:rPr>
            </a:br>
            <a:r>
              <a:rPr lang="uk-UA" b="1" dirty="0" smtClean="0">
                <a:solidFill>
                  <a:schemeClr val="bg2"/>
                </a:solidFill>
                <a:effectLst/>
                <a:latin typeface="Monotype Corsiva"/>
                <a:ea typeface="Times New Roman"/>
              </a:rPr>
              <a:t>Дубенського ліцею № 2  </a:t>
            </a:r>
            <a:r>
              <a:rPr lang="uk-UA" b="1" dirty="0" err="1" smtClean="0">
                <a:solidFill>
                  <a:schemeClr val="bg2"/>
                </a:solidFill>
                <a:effectLst/>
                <a:latin typeface="Monotype Corsiva"/>
                <a:ea typeface="Times New Roman"/>
              </a:rPr>
              <a:t>Дубенської</a:t>
            </a:r>
            <a:r>
              <a:rPr lang="uk-UA" b="1" dirty="0" smtClean="0">
                <a:solidFill>
                  <a:schemeClr val="bg2"/>
                </a:solidFill>
                <a:effectLst/>
                <a:latin typeface="Monotype Corsiva"/>
                <a:ea typeface="Times New Roman"/>
              </a:rPr>
              <a:t> міської ради Рівненської області </a:t>
            </a:r>
            <a:br>
              <a:rPr lang="uk-UA" b="1" dirty="0" smtClean="0">
                <a:solidFill>
                  <a:schemeClr val="bg2"/>
                </a:solidFill>
                <a:effectLst/>
                <a:latin typeface="Monotype Corsiva"/>
                <a:ea typeface="Times New Roman"/>
              </a:rPr>
            </a:br>
            <a:r>
              <a:rPr lang="uk-UA" b="1" dirty="0" smtClean="0">
                <a:solidFill>
                  <a:schemeClr val="bg2"/>
                </a:solidFill>
                <a:effectLst/>
                <a:latin typeface="Monotype Corsiva"/>
                <a:ea typeface="Times New Roman"/>
              </a:rPr>
              <a:t>за 2022-2023 </a:t>
            </a:r>
            <a:r>
              <a:rPr lang="uk-UA" b="1" dirty="0" err="1" smtClean="0">
                <a:solidFill>
                  <a:schemeClr val="bg2"/>
                </a:solidFill>
                <a:effectLst/>
                <a:latin typeface="Monotype Corsiva"/>
                <a:ea typeface="Times New Roman"/>
              </a:rPr>
              <a:t>н.р</a:t>
            </a:r>
            <a:r>
              <a:rPr lang="uk-UA" b="1" dirty="0" smtClean="0">
                <a:solidFill>
                  <a:schemeClr val="bg2"/>
                </a:solidFill>
                <a:effectLst/>
                <a:latin typeface="Monotype Corsiva"/>
                <a:ea typeface="Times New Roman"/>
              </a:rPr>
              <a:t>.</a:t>
            </a:r>
            <a:endParaRPr lang="uk" dirty="0">
              <a:solidFill>
                <a:schemeClr val="bg2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   </a:t>
            </a:r>
            <a:r>
              <a:rPr lang="en-US" dirty="0" smtClean="0"/>
              <a:t> </a:t>
            </a:r>
            <a:endParaRPr lang="uk" dirty="0"/>
          </a:p>
        </p:txBody>
      </p: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змішаної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воєнного</a:t>
            </a:r>
            <a:r>
              <a:rPr lang="ru-RU" dirty="0"/>
              <a:t> стану.</a:t>
            </a:r>
            <a:endParaRPr lang="uk-U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231" y="2100263"/>
            <a:ext cx="7256584" cy="420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7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40677"/>
            <a:ext cx="9144000" cy="1031631"/>
          </a:xfrm>
        </p:spPr>
        <p:txBody>
          <a:bodyPr/>
          <a:lstStyle/>
          <a:p>
            <a:pPr algn="ctr"/>
            <a:r>
              <a:rPr lang="uk-UA" dirty="0" smtClean="0"/>
              <a:t>СТАТИСТИКА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1254369"/>
            <a:ext cx="9144000" cy="4761254"/>
          </a:xfrm>
        </p:spPr>
        <p:txBody>
          <a:bodyPr/>
          <a:lstStyle/>
          <a:p>
            <a:r>
              <a:rPr lang="uk-UA" dirty="0"/>
              <a:t>Кількісний склад учнів Дубенського ліцею№2 на кінець ІІ семестру                 2022-2023н.р</a:t>
            </a:r>
            <a:r>
              <a:rPr lang="uk-UA" dirty="0" smtClean="0"/>
              <a:t>.</a:t>
            </a:r>
          </a:p>
          <a:p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214792"/>
              </p:ext>
            </p:extLst>
          </p:nvPr>
        </p:nvGraphicFramePr>
        <p:xfrm>
          <a:off x="2227386" y="1865924"/>
          <a:ext cx="7139352" cy="4137676"/>
        </p:xfrm>
        <a:graphic>
          <a:graphicData uri="http://schemas.openxmlformats.org/drawingml/2006/table">
            <a:tbl>
              <a:tblPr/>
              <a:tblGrid>
                <a:gridCol w="2556630"/>
                <a:gridCol w="1258444"/>
                <a:gridCol w="1125976"/>
                <a:gridCol w="1417405"/>
                <a:gridCol w="780897"/>
              </a:tblGrid>
              <a:tr h="6297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2022/2023н.р.</a:t>
                      </a:r>
                      <a:endParaRPr lang="uk-UA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62" marR="49462" marT="7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1-4 класи</a:t>
                      </a:r>
                      <a:endParaRPr lang="uk-UA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62" marR="49462" marT="7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5-9 класи</a:t>
                      </a:r>
                      <a:endParaRPr lang="uk-UA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62" marR="49462" marT="7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10-11 класи</a:t>
                      </a:r>
                      <a:endParaRPr lang="uk-UA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62" marR="49462" marT="7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Всього по ліцею</a:t>
                      </a:r>
                      <a:endParaRPr lang="uk-UA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62" marR="49462" marT="7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Кількість учнів на початок 2022/2023н.р.</a:t>
                      </a:r>
                      <a:endParaRPr lang="uk-UA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62" marR="49462" marT="75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198</a:t>
                      </a:r>
                      <a:endParaRPr lang="uk-UA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09" marR="54509" marT="7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267</a:t>
                      </a:r>
                      <a:endParaRPr lang="uk-UA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09" marR="54509" marT="7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</a:t>
                      </a:r>
                      <a:endParaRPr lang="uk-UA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09" marR="54509" marT="7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529</a:t>
                      </a:r>
                      <a:endParaRPr lang="uk-UA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09" marR="54509" marT="7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Прибуло протягом ІІ семестру</a:t>
                      </a:r>
                      <a:endParaRPr lang="uk-UA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62" marR="49462" marT="75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uk-UA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09" marR="54509" marT="7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uk-UA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09" marR="54509" marT="7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4509" marR="54509" marT="7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uk-UA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09" marR="54509" marT="7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Вибуло</a:t>
                      </a:r>
                      <a:endParaRPr lang="uk-UA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62" marR="49462" marT="75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09" marR="54509" marT="7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uk-UA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09" marR="54509" marT="7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4509" marR="54509" marT="7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uk-UA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09" marR="54509" marT="7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Кількість учнів на кінець ІІ семестру</a:t>
                      </a:r>
                      <a:endParaRPr lang="uk-UA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2022/2023н.р.</a:t>
                      </a:r>
                      <a:endParaRPr lang="uk-UA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62" marR="49462" marT="75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198</a:t>
                      </a:r>
                      <a:endParaRPr lang="uk-UA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09" marR="54509" marT="7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267</a:t>
                      </a:r>
                      <a:endParaRPr lang="uk-UA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09" marR="54509" marT="7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</a:t>
                      </a:r>
                      <a:endParaRPr lang="uk-UA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09" marR="54509" marT="7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529</a:t>
                      </a:r>
                      <a:endParaRPr lang="uk-UA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09" marR="54509" marT="7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Кількість учнів на індивідуальній формі навч.</a:t>
                      </a:r>
                      <a:endParaRPr lang="uk-UA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62" marR="49462" marT="75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4509" marR="54509" marT="7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uk-UA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09" marR="54509" marT="7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4509" marR="54509" marT="7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uk-UA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09" marR="54509" marT="7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Хлопців на початок ІІ семестру</a:t>
                      </a:r>
                      <a:endParaRPr lang="uk-UA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62" marR="49462" marT="75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81</a:t>
                      </a:r>
                      <a:endParaRPr lang="uk-UA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09" marR="54509" marT="7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</a:t>
                      </a:r>
                      <a:endParaRPr lang="uk-UA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09" marR="54509" marT="7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uk-UA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09" marR="54509" marT="7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209</a:t>
                      </a:r>
                      <a:endParaRPr lang="uk-UA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09" marR="54509" marT="7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Дівчат на початок ІІсеместру</a:t>
                      </a:r>
                      <a:endParaRPr lang="uk-UA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62" marR="49462" marT="75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110</a:t>
                      </a:r>
                      <a:endParaRPr lang="uk-UA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09" marR="54509" marT="7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172</a:t>
                      </a:r>
                      <a:endParaRPr lang="uk-UA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09" marR="54509" marT="7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uk-UA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09" marR="54509" marT="7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320</a:t>
                      </a:r>
                      <a:endParaRPr lang="uk-UA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09" marR="54509" marT="7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Атестовані</a:t>
                      </a:r>
                      <a:endParaRPr lang="uk-UA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62" marR="49462" marT="75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4509" marR="54509" marT="7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4509" marR="54509" marT="7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4509" marR="54509" marT="7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4509" marR="54509" marT="7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76613" y="18653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39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39 здобувачів освіти  </a:t>
            </a:r>
            <a:br>
              <a:rPr lang="uk-UA" dirty="0" smtClean="0"/>
            </a:br>
            <a:r>
              <a:rPr lang="uk-UA" dirty="0" smtClean="0"/>
              <a:t>на кінець 2022-2023 навчального року перебувають за кордоном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17 здобувача освіти перебуваючи за кордоном навчалися за допомогою форм дистанційного навчання в Дубенському ліцеї №2 та надали довідки з оцінками з місцевих шкіл.</a:t>
            </a:r>
          </a:p>
          <a:p>
            <a:r>
              <a:rPr lang="uk-UA" dirty="0" smtClean="0"/>
              <a:t>22 </a:t>
            </a:r>
            <a:r>
              <a:rPr lang="uk-UA" dirty="0" smtClean="0">
                <a:solidFill>
                  <a:srgbClr val="1D5253"/>
                </a:solidFill>
              </a:rPr>
              <a:t>здобувача </a:t>
            </a:r>
            <a:r>
              <a:rPr lang="uk-UA" dirty="0">
                <a:solidFill>
                  <a:srgbClr val="1D5253"/>
                </a:solidFill>
              </a:rPr>
              <a:t>освіти </a:t>
            </a:r>
            <a:r>
              <a:rPr lang="uk-UA" dirty="0" smtClean="0">
                <a:solidFill>
                  <a:srgbClr val="1D5253"/>
                </a:solidFill>
              </a:rPr>
              <a:t>будуть переведені в серпні місяці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4059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base">
              <a:lnSpc>
                <a:spcPct val="100000"/>
              </a:lnSpc>
              <a:spcAft>
                <a:spcPct val="0"/>
              </a:spcAft>
            </a:pPr>
            <a:r>
              <a:rPr lang="uk-UA" altLang="uk-UA" sz="3600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Результати успішності </a:t>
            </a:r>
            <a:r>
              <a:rPr lang="uk-UA" altLang="uk-UA" sz="3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здобувачів освіти</a:t>
            </a:r>
            <a:r>
              <a:rPr lang="uk-UA" altLang="uk-UA" sz="2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altLang="uk-UA" sz="3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</a:t>
            </a:r>
            <a:r>
              <a:rPr lang="uk-UA" altLang="uk-UA" sz="3600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рік 2022-2023 </a:t>
            </a:r>
            <a:r>
              <a:rPr lang="uk-UA" altLang="uk-UA" sz="3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н.р</a:t>
            </a:r>
            <a:r>
              <a:rPr lang="uk-UA" altLang="uk-UA" sz="3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Дубенського </a:t>
            </a:r>
            <a:r>
              <a:rPr lang="uk-UA" altLang="uk-UA" sz="3600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ліцею № 2</a:t>
            </a:r>
            <a:r>
              <a:rPr lang="uk-UA" altLang="uk-UA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altLang="uk-UA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524000" y="1908614"/>
          <a:ext cx="9144000" cy="4098048"/>
        </p:xfrm>
        <a:graphic>
          <a:graphicData uri="http://schemas.openxmlformats.org/drawingml/2006/table">
            <a:tbl>
              <a:tblPr firstRow="1" firstCol="1" bandRow="1"/>
              <a:tblGrid>
                <a:gridCol w="643216"/>
                <a:gridCol w="1059554"/>
                <a:gridCol w="550564"/>
                <a:gridCol w="550564"/>
                <a:gridCol w="1113601"/>
                <a:gridCol w="475730"/>
                <a:gridCol w="475730"/>
                <a:gridCol w="548189"/>
                <a:gridCol w="548189"/>
                <a:gridCol w="494736"/>
                <a:gridCol w="494736"/>
                <a:gridCol w="450192"/>
                <a:gridCol w="385454"/>
                <a:gridCol w="1353545"/>
              </a:tblGrid>
              <a:tr h="196706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К-сть учнів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Класний керівник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Високий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Достатній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Середній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Низький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1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Прізвище ім</a:t>
                      </a: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’</a:t>
                      </a:r>
                      <a:r>
                        <a:rPr lang="uk-UA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я учнів які досягли високого рівня успішності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1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 кордоном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6062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оцінені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К-сть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К-сть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К-сть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К-сть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80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1А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Лотовська Н.О.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80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1-Б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Федорчук А.О.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80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2-А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Ільченко К.О.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80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2-Б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Козлюк В.М.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80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3-А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Кухаренко О.Ф.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60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3-Б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Сухолейстер І.В.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80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4-А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Міхновець Т.В.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80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4-Б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Чужда М.В.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80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80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80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Всього 1-4кл.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198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43" marR="64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505225" y="1982886"/>
            <a:ext cx="2295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alt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69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338203"/>
              </p:ext>
            </p:extLst>
          </p:nvPr>
        </p:nvGraphicFramePr>
        <p:xfrm>
          <a:off x="1058983" y="384628"/>
          <a:ext cx="10044446" cy="5609957"/>
        </p:xfrm>
        <a:graphic>
          <a:graphicData uri="http://schemas.openxmlformats.org/drawingml/2006/table">
            <a:tbl>
              <a:tblPr firstRow="1" firstCol="1" bandRow="1"/>
              <a:tblGrid>
                <a:gridCol w="760664"/>
                <a:gridCol w="1253023"/>
                <a:gridCol w="1034873"/>
                <a:gridCol w="435428"/>
                <a:gridCol w="1422400"/>
                <a:gridCol w="508000"/>
                <a:gridCol w="580572"/>
                <a:gridCol w="551543"/>
                <a:gridCol w="682171"/>
                <a:gridCol w="537029"/>
                <a:gridCol w="653143"/>
                <a:gridCol w="740228"/>
                <a:gridCol w="885372"/>
              </a:tblGrid>
              <a:tr h="183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5-А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Підлісна Л.Д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29%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52%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19%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5-Б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Романів Л.Ф.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29%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53%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18%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6-А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Павлосюк</a:t>
                      </a: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І.В.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42%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47%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11%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6-Б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Бондарчук М.М.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30%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26%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43%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7-А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Тузова А.О.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22%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61%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17%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7-Б 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   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Данюшкіна Н.В.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13%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35%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52%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8-А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Штука Л.В.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40%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10%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8-Б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Гайбонюк Н.Б.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8%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44%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48%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9-А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Курій О.А.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25%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25%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9-Б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Ткач О.Д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16%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52%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32%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9-В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Понурко Н.І.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43%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33%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24%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3" marR="46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5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5-9 класи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Працювали очно та дистанційно оцінено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245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 навчаються за кордоном станом на 02.06.2023 неоцінені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30%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106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43%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67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27%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82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4858279"/>
              </p:ext>
            </p:extLst>
          </p:nvPr>
        </p:nvGraphicFramePr>
        <p:xfrm>
          <a:off x="1524000" y="1377724"/>
          <a:ext cx="9144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164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550427"/>
              </p:ext>
            </p:extLst>
          </p:nvPr>
        </p:nvGraphicFramePr>
        <p:xfrm>
          <a:off x="832337" y="691661"/>
          <a:ext cx="9601200" cy="5709138"/>
        </p:xfrm>
        <a:graphic>
          <a:graphicData uri="http://schemas.openxmlformats.org/drawingml/2006/table">
            <a:tbl>
              <a:tblPr firstRow="1" firstCol="1" bandRow="1"/>
              <a:tblGrid>
                <a:gridCol w="831782"/>
                <a:gridCol w="1370174"/>
                <a:gridCol w="1301819"/>
                <a:gridCol w="1440065"/>
                <a:gridCol w="483861"/>
                <a:gridCol w="615196"/>
                <a:gridCol w="580634"/>
                <a:gridCol w="708896"/>
                <a:gridCol w="548376"/>
                <a:gridCol w="639773"/>
                <a:gridCol w="582170"/>
                <a:gridCol w="498454"/>
              </a:tblGrid>
              <a:tr h="483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Остапчук Н.Й.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21%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58%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21%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11-М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Кохан О.П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58%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31%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11%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11-Г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Шароватова Т.М.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43%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43%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14%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Всього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10-11кл.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39%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45 %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16%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66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531275"/>
              </p:ext>
            </p:extLst>
          </p:nvPr>
        </p:nvGraphicFramePr>
        <p:xfrm>
          <a:off x="1596571" y="1421266"/>
          <a:ext cx="9144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979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Успішність по навчальному закладу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4212589"/>
              </p:ext>
            </p:extLst>
          </p:nvPr>
        </p:nvGraphicFramePr>
        <p:xfrm>
          <a:off x="1266094" y="2086709"/>
          <a:ext cx="9401906" cy="3163926"/>
        </p:xfrm>
        <a:graphic>
          <a:graphicData uri="http://schemas.openxmlformats.org/drawingml/2006/table">
            <a:tbl>
              <a:tblPr firstRow="1" firstCol="1" bandRow="1"/>
              <a:tblGrid>
                <a:gridCol w="688922"/>
                <a:gridCol w="1134844"/>
                <a:gridCol w="1078229"/>
                <a:gridCol w="1192732"/>
                <a:gridCol w="400758"/>
                <a:gridCol w="509535"/>
                <a:gridCol w="480909"/>
                <a:gridCol w="587142"/>
                <a:gridCol w="454192"/>
                <a:gridCol w="529891"/>
                <a:gridCol w="482182"/>
                <a:gridCol w="412844"/>
                <a:gridCol w="1449726"/>
              </a:tblGrid>
              <a:tr h="640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5-11 класи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7" marR="66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309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7" marR="66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7" marR="66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7" marR="66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97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7" marR="66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31%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7" marR="66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135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7" marR="66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44%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7" marR="66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7" marR="66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25%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7" marR="66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7" marR="66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7" marR="66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7" marR="66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2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Всього 5-11 класи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7" marR="66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331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7" marR="66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7" marR="66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7" marR="66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7" marR="66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7" marR="66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7" marR="66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7" marR="66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7" marR="66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7" marR="66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7" marR="66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7" marR="66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7" marR="66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1-11 класи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7" marR="66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529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7" marR="66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7" marR="66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7" marR="66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7" marR="66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7" marR="66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7" marR="66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7" marR="66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7" marR="66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7" marR="66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7" marR="66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7" marR="66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7" marR="66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4000" y="31511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57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9846" y="445477"/>
            <a:ext cx="8968154" cy="1263176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uk-UA" sz="2400" b="1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/>
            </a:r>
            <a:br>
              <a:rPr lang="uk-UA" sz="2400" b="1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</a:br>
            <a:r>
              <a:rPr lang="uk-UA" sz="2400" b="1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/>
            </a:r>
            <a:br>
              <a:rPr lang="uk-UA" sz="2400" b="1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</a:br>
            <a:r>
              <a:rPr lang="uk-UA" sz="2400" b="1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/>
            </a:r>
            <a:br>
              <a:rPr lang="uk-UA" sz="2400" b="1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</a:br>
            <a:r>
              <a:rPr lang="uk-UA" sz="2400" b="1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/>
            </a:r>
            <a:br>
              <a:rPr lang="uk-UA" sz="2400" b="1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</a:br>
            <a:r>
              <a:rPr lang="uk-UA" sz="2400" b="1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/>
            </a:r>
            <a:br>
              <a:rPr lang="uk-UA" sz="2400" b="1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</a:br>
            <a:r>
              <a:rPr lang="uk-UA" sz="2400" b="1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/>
            </a:r>
            <a:br>
              <a:rPr lang="uk-UA" sz="2400" b="1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</a:br>
            <a:r>
              <a:rPr lang="uk-UA" sz="2400" b="1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/>
            </a:r>
            <a:br>
              <a:rPr lang="uk-UA" sz="2400" b="1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</a:br>
            <a:r>
              <a:rPr lang="uk-UA" sz="2400" b="1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/>
            </a:r>
            <a:br>
              <a:rPr lang="uk-UA" sz="2400" b="1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</a:br>
            <a:r>
              <a:rPr lang="uk-UA" sz="2400" b="1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/>
            </a:r>
            <a:br>
              <a:rPr lang="uk-UA" sz="2400" b="1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</a:br>
            <a:r>
              <a:rPr lang="uk-UA" sz="2400" b="1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/>
            </a:r>
            <a:br>
              <a:rPr lang="uk-UA" sz="2400" b="1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</a:br>
            <a:r>
              <a:rPr lang="uk-UA" sz="2400" b="1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/>
            </a:r>
            <a:br>
              <a:rPr lang="uk-UA" sz="2400" b="1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</a:br>
            <a:r>
              <a:rPr lang="uk-UA" sz="2400" b="1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/>
            </a:r>
            <a:br>
              <a:rPr lang="uk-UA" sz="2400" b="1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</a:br>
            <a:r>
              <a:rPr lang="uk-UA" sz="2400" b="1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/>
            </a:r>
            <a:br>
              <a:rPr lang="uk-UA" sz="2400" b="1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</a:br>
            <a:r>
              <a:rPr lang="uk-UA" sz="2400" b="1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/>
            </a:r>
            <a:br>
              <a:rPr lang="uk-UA" sz="2400" b="1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</a:br>
            <a:r>
              <a:rPr lang="uk-UA" sz="2400" b="1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/>
            </a:r>
            <a:br>
              <a:rPr lang="uk-UA" sz="2400" b="1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</a:br>
            <a:r>
              <a:rPr lang="uk-UA" sz="2400" b="1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/>
            </a:r>
            <a:br>
              <a:rPr lang="uk-UA" sz="2400" b="1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</a:br>
            <a:r>
              <a:rPr lang="uk-UA" sz="2400" b="1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/>
            </a:r>
            <a:br>
              <a:rPr lang="uk-UA" sz="2400" b="1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</a:br>
            <a:r>
              <a:rPr lang="uk-UA" sz="2400" b="1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/>
            </a:r>
            <a:br>
              <a:rPr lang="uk-UA" sz="2400" b="1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</a:br>
            <a:r>
              <a:rPr lang="uk-UA" sz="2400" b="1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>Порівняння </a:t>
            </a:r>
            <a:r>
              <a:rPr lang="uk-UA" sz="2400" b="1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>рівня успішності </a:t>
            </a:r>
            <a:r>
              <a:rPr lang="uk-UA" sz="2400" b="1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>  </a:t>
            </a:r>
            <a:r>
              <a:rPr lang="uk-UA" sz="2400" b="1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>річного оцінювання  </a:t>
            </a:r>
            <a:r>
              <a:rPr lang="uk-UA" sz="2400" b="1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>2021/2022 </a:t>
            </a:r>
            <a:r>
              <a:rPr lang="uk-UA" sz="2400" b="1" dirty="0" err="1">
                <a:solidFill>
                  <a:prstClr val="black"/>
                </a:solidFill>
                <a:latin typeface="Georgia"/>
                <a:ea typeface="+mn-ea"/>
                <a:cs typeface="+mn-cs"/>
              </a:rPr>
              <a:t>н.р</a:t>
            </a:r>
            <a:r>
              <a:rPr lang="uk-UA" sz="2400" b="1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>. та 2022/2023н.р.</a:t>
            </a:r>
            <a:r>
              <a:rPr lang="uk-UA" sz="2400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/>
            </a:r>
            <a:br>
              <a:rPr lang="uk-UA" sz="2400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</a:br>
            <a:r>
              <a:rPr lang="uk-UA" sz="1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uk-UA" sz="1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uk-UA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3947607"/>
              </p:ext>
            </p:extLst>
          </p:nvPr>
        </p:nvGraphicFramePr>
        <p:xfrm>
          <a:off x="2993392" y="1900238"/>
          <a:ext cx="6205215" cy="4148720"/>
        </p:xfrm>
        <a:graphic>
          <a:graphicData uri="http://schemas.openxmlformats.org/drawingml/2006/table">
            <a:tbl>
              <a:tblPr/>
              <a:tblGrid>
                <a:gridCol w="2677371"/>
                <a:gridCol w="1763922"/>
                <a:gridCol w="1763922"/>
              </a:tblGrid>
              <a:tr h="4487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91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Річне оцінювання 2021-2022н.р.</a:t>
                      </a:r>
                      <a:endParaRPr lang="uk-UA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Річне оцінювання 2022-2023н.р.</a:t>
                      </a:r>
                      <a:endParaRPr lang="uk-UA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032" marR="66032" marT="91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Кількість учнів, які отримали оцінки високого рівня</a:t>
                      </a:r>
                    </a:p>
                  </a:txBody>
                  <a:tcPr marL="62975" marR="62975" marT="91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104</a:t>
                      </a:r>
                      <a:endParaRPr lang="uk-UA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97</a:t>
                      </a:r>
                      <a:endParaRPr lang="uk-UA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032" marR="66032" marT="91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Успішність  високого рівня</a:t>
                      </a:r>
                    </a:p>
                  </a:txBody>
                  <a:tcPr marL="62975" marR="62975" marT="91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30%</a:t>
                      </a:r>
                      <a:endParaRPr lang="uk-UA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31%</a:t>
                      </a:r>
                      <a:endParaRPr lang="uk-UA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032" marR="66032" marT="91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91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Кількість учнів, що отримали оцінки достатнього рівня</a:t>
                      </a:r>
                    </a:p>
                  </a:txBody>
                  <a:tcPr marL="62975" marR="62975" marT="91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163</a:t>
                      </a:r>
                      <a:endParaRPr lang="uk-UA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135</a:t>
                      </a:r>
                      <a:endParaRPr lang="uk-UA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032" marR="66032" marT="91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Успішність   достатнього рівнів</a:t>
                      </a:r>
                    </a:p>
                  </a:txBody>
                  <a:tcPr marL="62975" marR="62975" marT="91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48%</a:t>
                      </a:r>
                      <a:endParaRPr lang="uk-UA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44%</a:t>
                      </a:r>
                      <a:endParaRPr lang="uk-UA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032" marR="66032" marT="91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7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Кількість учнів, які отримали оцінки середнього рівня</a:t>
                      </a:r>
                      <a:endParaRPr lang="uk-UA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975" marR="62975" marT="91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78</a:t>
                      </a:r>
                      <a:endParaRPr lang="uk-UA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77</a:t>
                      </a:r>
                      <a:endParaRPr lang="uk-UA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032" marR="66032" marT="91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0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Успішність   достатнього рівнів</a:t>
                      </a:r>
                    </a:p>
                  </a:txBody>
                  <a:tcPr marL="62975" marR="62975" marT="91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22%</a:t>
                      </a:r>
                      <a:endParaRPr lang="uk-UA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25%</a:t>
                      </a:r>
                      <a:endParaRPr lang="uk-UA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032" marR="66032" marT="91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9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Кількість учнів, які отримали  оцінки початкового рівня</a:t>
                      </a:r>
                    </a:p>
                  </a:txBody>
                  <a:tcPr marL="62975" marR="62975" marT="91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uk-UA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032" marR="66032" marT="91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994025" y="19002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01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Дубенський ліцей № 2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uk-UA" dirty="0" smtClean="0"/>
          </a:p>
          <a:p>
            <a:r>
              <a:rPr lang="uk-UA" sz="2400" dirty="0" smtClean="0"/>
              <a:t>У 2022-2023 </a:t>
            </a:r>
            <a:r>
              <a:rPr lang="uk-UA" sz="2400" dirty="0" err="1" smtClean="0"/>
              <a:t>н.р</a:t>
            </a:r>
            <a:r>
              <a:rPr lang="uk-UA" sz="2400" dirty="0" smtClean="0"/>
              <a:t> освітні послуги отримували 529 учнів.</a:t>
            </a:r>
          </a:p>
          <a:p>
            <a:r>
              <a:rPr lang="uk-UA" sz="2400" dirty="0" smtClean="0"/>
              <a:t>У 1-4 класах навчалося 198 учнів</a:t>
            </a:r>
          </a:p>
          <a:p>
            <a:r>
              <a:rPr lang="uk-UA" sz="2400" dirty="0" smtClean="0"/>
              <a:t>У 5-9 класах навчалося  267 учня</a:t>
            </a:r>
          </a:p>
          <a:p>
            <a:r>
              <a:rPr lang="uk-UA" sz="2400" dirty="0" smtClean="0"/>
              <a:t>У 10-11 класах навчалося  64 учня</a:t>
            </a:r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4988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" dirty="0" smtClean="0"/>
              <a:t>64 учня 9-х класів </a:t>
            </a:r>
            <a:r>
              <a:rPr lang="uk" smtClean="0"/>
              <a:t>отримали свідоцтва </a:t>
            </a:r>
            <a:r>
              <a:rPr lang="uk" dirty="0" smtClean="0"/>
              <a:t>про здобуття базової середньої освіти</a:t>
            </a:r>
            <a:endParaRPr lang="uk" dirty="0"/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00856843"/>
              </p:ext>
            </p:extLst>
          </p:nvPr>
        </p:nvGraphicFramePr>
        <p:xfrm>
          <a:off x="6278563" y="1905000"/>
          <a:ext cx="4389438" cy="2507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1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31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631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26859">
                <a:tc>
                  <a:txBody>
                    <a:bodyPr/>
                    <a:lstStyle/>
                    <a:p>
                      <a:pPr algn="ctr" rtl="0"/>
                      <a:r>
                        <a:rPr lang="uk" dirty="0" smtClean="0"/>
                        <a:t>2020-2021</a:t>
                      </a:r>
                      <a:endParaRPr lang="u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dirty="0" smtClean="0"/>
                        <a:t>40уч.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" dirty="0" smtClean="0"/>
                        <a:t>12</a:t>
                      </a:r>
                      <a:endParaRPr lang="uk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68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" dirty="0" smtClean="0"/>
                        <a:t>2021-2022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" dirty="0" smtClean="0"/>
                        <a:t>41уч.</a:t>
                      </a:r>
                      <a:endParaRPr lang="u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" dirty="0" smtClean="0"/>
                        <a:t>5</a:t>
                      </a:r>
                      <a:endParaRPr lang="uk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68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" dirty="0" smtClean="0"/>
                        <a:t>2022-2023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" dirty="0" smtClean="0"/>
                        <a:t>64 уч.</a:t>
                      </a:r>
                      <a:endParaRPr lang="u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" dirty="0" smtClean="0"/>
                        <a:t>24</a:t>
                      </a:r>
                      <a:endParaRPr lang="uk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6859">
                <a:tc>
                  <a:txBody>
                    <a:bodyPr/>
                    <a:lstStyle/>
                    <a:p>
                      <a:pPr algn="ctr" rtl="0"/>
                      <a:endParaRPr lang="u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u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uk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uk" dirty="0" smtClean="0"/>
              <a:t>24 свідоцтва з відзнакою</a:t>
            </a:r>
            <a:endParaRPr lang="uk" dirty="0"/>
          </a:p>
          <a:p>
            <a:pPr rtl="0"/>
            <a:r>
              <a:rPr lang="uk" dirty="0" smtClean="0"/>
              <a:t>40 звичайного зразка</a:t>
            </a:r>
            <a:endParaRPr lang="uk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47" y="2977662"/>
            <a:ext cx="4958862" cy="334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50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" dirty="0" smtClean="0"/>
              <a:t>40 учнів отримали атестати про здобуття повної загальної середньої освіти</a:t>
            </a:r>
            <a:endParaRPr lang="uk" dirty="0"/>
          </a:p>
        </p:txBody>
      </p:sp>
      <p:graphicFrame>
        <p:nvGraphicFramePr>
          <p:cNvPr id="5" name="Місце для вмісту 4" descr="Проста радіальна схема, що показує відношення між 3 завданнями навколо центральної групи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53285671"/>
              </p:ext>
            </p:extLst>
          </p:nvPr>
        </p:nvGraphicFramePr>
        <p:xfrm>
          <a:off x="6278563" y="1905000"/>
          <a:ext cx="4389437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uk" dirty="0" smtClean="0"/>
              <a:t>13 золота медаль</a:t>
            </a:r>
            <a:endParaRPr lang="uk" dirty="0"/>
          </a:p>
          <a:p>
            <a:pPr rtl="0"/>
            <a:r>
              <a:rPr lang="uk" dirty="0" smtClean="0"/>
              <a:t>6 срібна медаль</a:t>
            </a:r>
            <a:endParaRPr lang="uk" dirty="0"/>
          </a:p>
          <a:p>
            <a:pPr rtl="0"/>
            <a:endParaRPr lang="uk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987" y="3228609"/>
            <a:ext cx="3908181" cy="2773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94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НМТ 2023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>
                <a:solidFill>
                  <a:srgbClr val="2D2D2D"/>
                </a:solidFill>
                <a:latin typeface="Montserrat"/>
              </a:rPr>
              <a:t>У 2023 році учасники національного </a:t>
            </a:r>
            <a:r>
              <a:rPr lang="uk-UA" dirty="0" err="1">
                <a:solidFill>
                  <a:srgbClr val="2D2D2D"/>
                </a:solidFill>
                <a:latin typeface="Montserrat"/>
              </a:rPr>
              <a:t>мультипредметного</a:t>
            </a:r>
            <a:r>
              <a:rPr lang="uk-UA" dirty="0">
                <a:solidFill>
                  <a:srgbClr val="2D2D2D"/>
                </a:solidFill>
                <a:latin typeface="Montserrat"/>
              </a:rPr>
              <a:t> тестування </a:t>
            </a:r>
            <a:r>
              <a:rPr lang="uk-UA" dirty="0" err="1">
                <a:solidFill>
                  <a:srgbClr val="2D2D2D"/>
                </a:solidFill>
                <a:latin typeface="Montserrat"/>
              </a:rPr>
              <a:t>виконули</a:t>
            </a:r>
            <a:r>
              <a:rPr lang="uk-UA" dirty="0">
                <a:solidFill>
                  <a:srgbClr val="2D2D2D"/>
                </a:solidFill>
                <a:latin typeface="Montserrat"/>
              </a:rPr>
              <a:t> тестові завдання із трьох предметів: </a:t>
            </a:r>
            <a:r>
              <a:rPr lang="uk-UA" b="1" dirty="0">
                <a:solidFill>
                  <a:srgbClr val="2D2D2D"/>
                </a:solidFill>
                <a:latin typeface="Montserrat"/>
              </a:rPr>
              <a:t>обов’язкового блоку</a:t>
            </a:r>
            <a:r>
              <a:rPr lang="uk-UA" dirty="0">
                <a:solidFill>
                  <a:srgbClr val="2D2D2D"/>
                </a:solidFill>
                <a:latin typeface="Montserrat"/>
              </a:rPr>
              <a:t> з української мови, математики та </a:t>
            </a:r>
            <a:r>
              <a:rPr lang="uk-UA" b="1" dirty="0">
                <a:solidFill>
                  <a:srgbClr val="2D2D2D"/>
                </a:solidFill>
                <a:latin typeface="Montserrat"/>
              </a:rPr>
              <a:t>блоку</a:t>
            </a:r>
            <a:r>
              <a:rPr lang="uk-UA" dirty="0">
                <a:solidFill>
                  <a:srgbClr val="2D2D2D"/>
                </a:solidFill>
                <a:latin typeface="Montserrat"/>
              </a:rPr>
              <a:t>, у якому вони обирали один із запропонованих предметів: або історії України, або фізики, або хімії, або біології, або однієї з іноземних мов (англійська, німецька, французька, іспанська).</a:t>
            </a:r>
            <a:endParaRPr lang="uk-UA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1828800"/>
            <a:ext cx="5104545" cy="432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24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sz="2700" dirty="0" smtClean="0"/>
              <a:t>ПЕРШІ </a:t>
            </a:r>
            <a:r>
              <a:rPr lang="uk-UA" sz="2700" dirty="0" smtClean="0"/>
              <a:t>в місті та ШОСТІ за рейтингом шкіл </a:t>
            </a:r>
            <a:r>
              <a:rPr lang="uk-UA" sz="2700" dirty="0" smtClean="0"/>
              <a:t>Рівненщини</a:t>
            </a:r>
            <a:br>
              <a:rPr lang="uk-UA" sz="2700" dirty="0" smtClean="0"/>
            </a:br>
            <a:r>
              <a:rPr lang="uk-UA" sz="2700" dirty="0">
                <a:solidFill>
                  <a:srgbClr val="000000"/>
                </a:solidFill>
                <a:latin typeface="Arial"/>
              </a:rPr>
              <a:t>Інформаційним освітнім ресурсом «Освіта.</a:t>
            </a:r>
            <a:r>
              <a:rPr lang="en-US" sz="2700" dirty="0" err="1">
                <a:solidFill>
                  <a:srgbClr val="000000"/>
                </a:solidFill>
                <a:latin typeface="Arial"/>
              </a:rPr>
              <a:t>ua</a:t>
            </a:r>
            <a:r>
              <a:rPr lang="en-US" sz="2700" dirty="0">
                <a:solidFill>
                  <a:srgbClr val="000000"/>
                </a:solidFill>
                <a:latin typeface="Arial"/>
              </a:rPr>
              <a:t>» </a:t>
            </a:r>
            <a:r>
              <a:rPr lang="uk-UA" sz="2700" dirty="0">
                <a:solidFill>
                  <a:srgbClr val="000000"/>
                </a:solidFill>
                <a:latin typeface="Arial"/>
              </a:rPr>
              <a:t>складений рейтинг загальноосвітніх шкіл Рівненської області, що посіли найвищі місця у</a:t>
            </a:r>
            <a:r>
              <a:rPr lang="uk-UA" sz="2700" dirty="0">
                <a:solidFill>
                  <a:srgbClr val="8C8282"/>
                </a:solidFill>
                <a:latin typeface="Arial"/>
                <a:hlinkClick r:id="rId2"/>
              </a:rPr>
              <a:t> рейтингу шкіл України за підсумками НМТ 2023 року</a:t>
            </a:r>
            <a:r>
              <a:rPr lang="uk-UA" sz="2700" dirty="0">
                <a:solidFill>
                  <a:srgbClr val="000000"/>
                </a:solidFill>
                <a:latin typeface="Arial"/>
              </a:rPr>
              <a:t>.</a:t>
            </a:r>
            <a:endParaRPr lang="uk-UA" sz="27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44652543"/>
              </p:ext>
            </p:extLst>
          </p:nvPr>
        </p:nvGraphicFramePr>
        <p:xfrm>
          <a:off x="4926841" y="1764989"/>
          <a:ext cx="6987655" cy="4867823"/>
        </p:xfrm>
        <a:graphic>
          <a:graphicData uri="http://schemas.openxmlformats.org/drawingml/2006/table">
            <a:tbl>
              <a:tblPr/>
              <a:tblGrid>
                <a:gridCol w="3285034"/>
                <a:gridCol w="566068"/>
                <a:gridCol w="566068"/>
                <a:gridCol w="566068"/>
                <a:gridCol w="566068"/>
                <a:gridCol w="566068"/>
                <a:gridCol w="872281"/>
              </a:tblGrid>
              <a:tr h="1122872">
                <a:tc>
                  <a:txBody>
                    <a:bodyPr/>
                    <a:lstStyle/>
                    <a:p>
                      <a:r>
                        <a:rPr lang="uk-UA" sz="1100" b="1" dirty="0">
                          <a:solidFill>
                            <a:srgbClr val="666666"/>
                          </a:solidFill>
                          <a:effectLst/>
                        </a:rPr>
                        <a:t>Назва навчального закладу</a:t>
                      </a:r>
                    </a:p>
                  </a:txBody>
                  <a:tcPr marL="28449" marR="28449" marT="5690" marB="5690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050" b="1" dirty="0" smtClean="0">
                        <a:solidFill>
                          <a:srgbClr val="666666"/>
                        </a:solidFill>
                        <a:effectLst/>
                      </a:endParaRPr>
                    </a:p>
                    <a:p>
                      <a:endParaRPr lang="uk-UA" sz="1050" b="1" dirty="0" smtClean="0">
                        <a:solidFill>
                          <a:srgbClr val="666666"/>
                        </a:solidFill>
                        <a:effectLst/>
                      </a:endParaRPr>
                    </a:p>
                    <a:p>
                      <a:endParaRPr lang="uk-UA" sz="1050" b="1" dirty="0" smtClean="0">
                        <a:solidFill>
                          <a:srgbClr val="666666"/>
                        </a:solidFill>
                        <a:effectLst/>
                      </a:endParaRPr>
                    </a:p>
                    <a:p>
                      <a:endParaRPr lang="uk-UA" sz="1050" b="1" dirty="0" smtClean="0">
                        <a:solidFill>
                          <a:srgbClr val="666666"/>
                        </a:solidFill>
                        <a:effectLst/>
                      </a:endParaRPr>
                    </a:p>
                    <a:p>
                      <a:endParaRPr lang="uk-UA" sz="1050" b="1" dirty="0" smtClean="0">
                        <a:solidFill>
                          <a:srgbClr val="666666"/>
                        </a:solidFill>
                        <a:effectLst/>
                      </a:endParaRPr>
                    </a:p>
                    <a:p>
                      <a:r>
                        <a:rPr lang="uk-UA" sz="1050" b="1" dirty="0" smtClean="0">
                          <a:solidFill>
                            <a:srgbClr val="666666"/>
                          </a:solidFill>
                          <a:effectLst/>
                        </a:rPr>
                        <a:t>Місце</a:t>
                      </a:r>
                      <a:endParaRPr lang="uk-UA" sz="1050" b="1" dirty="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28449" marR="28449" marT="5690" marB="5690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050" b="1" dirty="0" smtClean="0">
                        <a:solidFill>
                          <a:srgbClr val="666666"/>
                        </a:solidFill>
                        <a:effectLst/>
                      </a:endParaRPr>
                    </a:p>
                    <a:p>
                      <a:endParaRPr lang="uk-UA" sz="1050" b="1" dirty="0" smtClean="0">
                        <a:solidFill>
                          <a:srgbClr val="666666"/>
                        </a:solidFill>
                        <a:effectLst/>
                      </a:endParaRPr>
                    </a:p>
                    <a:p>
                      <a:endParaRPr lang="uk-UA" sz="1050" b="1" dirty="0" smtClean="0">
                        <a:solidFill>
                          <a:srgbClr val="666666"/>
                        </a:solidFill>
                        <a:effectLst/>
                      </a:endParaRPr>
                    </a:p>
                    <a:p>
                      <a:endParaRPr lang="uk-UA" sz="1050" b="1" dirty="0" smtClean="0">
                        <a:solidFill>
                          <a:srgbClr val="666666"/>
                        </a:solidFill>
                        <a:effectLst/>
                      </a:endParaRPr>
                    </a:p>
                    <a:p>
                      <a:endParaRPr lang="uk-UA" sz="1050" b="1" dirty="0" smtClean="0">
                        <a:solidFill>
                          <a:srgbClr val="666666"/>
                        </a:solidFill>
                        <a:effectLst/>
                      </a:endParaRPr>
                    </a:p>
                    <a:p>
                      <a:r>
                        <a:rPr lang="en-US" sz="1050" b="1" dirty="0" smtClean="0">
                          <a:solidFill>
                            <a:srgbClr val="666666"/>
                          </a:solidFill>
                          <a:effectLst/>
                        </a:rPr>
                        <a:t>TOP</a:t>
                      </a:r>
                      <a:endParaRPr lang="en-US" sz="1050" b="1" dirty="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28449" marR="28449" marT="5690" marB="5690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050" b="1" dirty="0" smtClean="0">
                        <a:solidFill>
                          <a:srgbClr val="666666"/>
                        </a:solidFill>
                        <a:effectLst/>
                      </a:endParaRPr>
                    </a:p>
                    <a:p>
                      <a:endParaRPr lang="uk-UA" sz="1050" b="1" dirty="0" smtClean="0">
                        <a:solidFill>
                          <a:srgbClr val="666666"/>
                        </a:solidFill>
                        <a:effectLst/>
                      </a:endParaRPr>
                    </a:p>
                    <a:p>
                      <a:endParaRPr lang="uk-UA" sz="1050" b="1" dirty="0" smtClean="0">
                        <a:solidFill>
                          <a:srgbClr val="666666"/>
                        </a:solidFill>
                        <a:effectLst/>
                      </a:endParaRPr>
                    </a:p>
                    <a:p>
                      <a:endParaRPr lang="uk-UA" sz="1050" b="1" dirty="0" smtClean="0">
                        <a:solidFill>
                          <a:srgbClr val="666666"/>
                        </a:solidFill>
                        <a:effectLst/>
                      </a:endParaRPr>
                    </a:p>
                    <a:p>
                      <a:r>
                        <a:rPr lang="uk-UA" sz="1050" b="1" dirty="0" err="1" smtClean="0">
                          <a:solidFill>
                            <a:srgbClr val="666666"/>
                          </a:solidFill>
                          <a:effectLst/>
                        </a:rPr>
                        <a:t>Рейт</a:t>
                      </a:r>
                      <a:r>
                        <a:rPr lang="uk-UA" sz="1050" b="1" dirty="0">
                          <a:solidFill>
                            <a:srgbClr val="666666"/>
                          </a:solidFill>
                          <a:effectLst/>
                        </a:rPr>
                        <a:t>. бал</a:t>
                      </a:r>
                    </a:p>
                  </a:txBody>
                  <a:tcPr marL="28449" marR="28449" marT="5690" marB="5690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050" b="1" dirty="0" smtClean="0">
                        <a:solidFill>
                          <a:srgbClr val="666666"/>
                        </a:solidFill>
                        <a:effectLst/>
                      </a:endParaRPr>
                    </a:p>
                    <a:p>
                      <a:endParaRPr lang="uk-UA" sz="1050" b="1" dirty="0" smtClean="0">
                        <a:solidFill>
                          <a:srgbClr val="666666"/>
                        </a:solidFill>
                        <a:effectLst/>
                      </a:endParaRPr>
                    </a:p>
                    <a:p>
                      <a:endParaRPr lang="uk-UA" sz="1050" b="1" dirty="0" smtClean="0">
                        <a:solidFill>
                          <a:srgbClr val="666666"/>
                        </a:solidFill>
                        <a:effectLst/>
                      </a:endParaRPr>
                    </a:p>
                    <a:p>
                      <a:endParaRPr lang="uk-UA" sz="1050" b="1" dirty="0" smtClean="0">
                        <a:solidFill>
                          <a:srgbClr val="666666"/>
                        </a:solidFill>
                        <a:effectLst/>
                      </a:endParaRPr>
                    </a:p>
                    <a:p>
                      <a:r>
                        <a:rPr lang="uk-UA" sz="1050" b="1" dirty="0" smtClean="0">
                          <a:solidFill>
                            <a:srgbClr val="666666"/>
                          </a:solidFill>
                          <a:effectLst/>
                        </a:rPr>
                        <a:t>Бал</a:t>
                      </a:r>
                      <a:r>
                        <a:rPr lang="uk-UA" sz="1050" b="1" dirty="0">
                          <a:solidFill>
                            <a:srgbClr val="666666"/>
                          </a:solidFill>
                          <a:effectLst/>
                        </a:rPr>
                        <a:t> </a:t>
                      </a:r>
                      <a:br>
                        <a:rPr lang="uk-UA" sz="1050" b="1" dirty="0">
                          <a:solidFill>
                            <a:srgbClr val="666666"/>
                          </a:solidFill>
                          <a:effectLst/>
                        </a:rPr>
                      </a:br>
                      <a:r>
                        <a:rPr lang="uk-UA" sz="1050" b="1" dirty="0">
                          <a:solidFill>
                            <a:srgbClr val="666666"/>
                          </a:solidFill>
                          <a:effectLst/>
                        </a:rPr>
                        <a:t>НМТ</a:t>
                      </a:r>
                    </a:p>
                  </a:txBody>
                  <a:tcPr marL="28449" marR="28449" marT="5690" marB="5690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050" b="1" dirty="0" smtClean="0">
                        <a:solidFill>
                          <a:srgbClr val="666666"/>
                        </a:solidFill>
                        <a:effectLst/>
                      </a:endParaRPr>
                    </a:p>
                    <a:p>
                      <a:endParaRPr lang="uk-UA" sz="1050" b="1" dirty="0" smtClean="0">
                        <a:solidFill>
                          <a:srgbClr val="666666"/>
                        </a:solidFill>
                        <a:effectLst/>
                      </a:endParaRPr>
                    </a:p>
                    <a:p>
                      <a:endParaRPr lang="uk-UA" sz="1050" b="1" dirty="0" smtClean="0">
                        <a:solidFill>
                          <a:srgbClr val="666666"/>
                        </a:solidFill>
                        <a:effectLst/>
                      </a:endParaRPr>
                    </a:p>
                    <a:p>
                      <a:endParaRPr lang="uk-UA" sz="1050" b="1" dirty="0" smtClean="0">
                        <a:solidFill>
                          <a:srgbClr val="666666"/>
                        </a:solidFill>
                        <a:effectLst/>
                      </a:endParaRPr>
                    </a:p>
                    <a:p>
                      <a:r>
                        <a:rPr lang="uk-UA" sz="1050" b="1" dirty="0" smtClean="0">
                          <a:solidFill>
                            <a:srgbClr val="666666"/>
                          </a:solidFill>
                          <a:effectLst/>
                        </a:rPr>
                        <a:t>Учнів</a:t>
                      </a:r>
                      <a:r>
                        <a:rPr lang="uk-UA" sz="1050" b="1" dirty="0">
                          <a:solidFill>
                            <a:srgbClr val="666666"/>
                          </a:solidFill>
                          <a:effectLst/>
                        </a:rPr>
                        <a:t> / тестів</a:t>
                      </a:r>
                    </a:p>
                  </a:txBody>
                  <a:tcPr marL="28449" marR="28449" marT="5690" marB="5690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050" b="1" dirty="0" smtClean="0">
                        <a:solidFill>
                          <a:srgbClr val="666666"/>
                        </a:solidFill>
                        <a:effectLst/>
                      </a:endParaRPr>
                    </a:p>
                    <a:p>
                      <a:endParaRPr lang="uk-UA" sz="1050" b="1" dirty="0" smtClean="0">
                        <a:solidFill>
                          <a:srgbClr val="666666"/>
                        </a:solidFill>
                        <a:effectLst/>
                      </a:endParaRPr>
                    </a:p>
                    <a:p>
                      <a:endParaRPr lang="uk-UA" sz="1050" b="1" dirty="0" smtClean="0">
                        <a:solidFill>
                          <a:srgbClr val="666666"/>
                        </a:solidFill>
                        <a:effectLst/>
                      </a:endParaRPr>
                    </a:p>
                    <a:p>
                      <a:r>
                        <a:rPr lang="uk-UA" sz="1050" b="1" dirty="0" smtClean="0">
                          <a:solidFill>
                            <a:srgbClr val="666666"/>
                          </a:solidFill>
                          <a:effectLst/>
                        </a:rPr>
                        <a:t>Склав </a:t>
                      </a:r>
                      <a:r>
                        <a:rPr lang="uk-UA" sz="1050" b="1" dirty="0">
                          <a:solidFill>
                            <a:srgbClr val="666666"/>
                          </a:solidFill>
                          <a:effectLst/>
                        </a:rPr>
                        <a:t>(%)</a:t>
                      </a:r>
                    </a:p>
                  </a:txBody>
                  <a:tcPr marL="28449" marR="28449" marT="5690" marB="5690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</a:tr>
              <a:tr h="262865">
                <a:tc>
                  <a:txBody>
                    <a:bodyPr/>
                    <a:lstStyle/>
                    <a:p>
                      <a:pPr algn="l"/>
                      <a:r>
                        <a:rPr lang="uk-UA" sz="1000" dirty="0" err="1">
                          <a:solidFill>
                            <a:srgbClr val="666666"/>
                          </a:solidFill>
                          <a:effectLst/>
                        </a:rPr>
                        <a:t>Дубровицький</a:t>
                      </a:r>
                      <a:r>
                        <a:rPr lang="uk-UA" sz="1000" dirty="0">
                          <a:solidFill>
                            <a:srgbClr val="666666"/>
                          </a:solidFill>
                          <a:effectLst/>
                        </a:rPr>
                        <a:t> ліцей </a:t>
                      </a:r>
                      <a:r>
                        <a:rPr lang="uk-UA" sz="1000" dirty="0" err="1">
                          <a:solidFill>
                            <a:srgbClr val="666666"/>
                          </a:solidFill>
                          <a:effectLst/>
                        </a:rPr>
                        <a:t>Дубровицької</a:t>
                      </a:r>
                      <a:r>
                        <a:rPr lang="uk-UA" sz="1000" dirty="0">
                          <a:solidFill>
                            <a:srgbClr val="666666"/>
                          </a:solidFill>
                          <a:effectLst/>
                        </a:rPr>
                        <a:t> міськради</a:t>
                      </a: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dirty="0">
                          <a:solidFill>
                            <a:srgbClr val="666666"/>
                          </a:solidFill>
                          <a:effectLst/>
                        </a:rPr>
                        <a:t>1</a:t>
                      </a:r>
                      <a:endParaRPr lang="uk-UA" sz="1000" dirty="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solidFill>
                            <a:srgbClr val="666666"/>
                          </a:solidFill>
                          <a:effectLst/>
                        </a:rPr>
                        <a:t>232</a:t>
                      </a: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dirty="0">
                          <a:solidFill>
                            <a:srgbClr val="666666"/>
                          </a:solidFill>
                          <a:effectLst/>
                        </a:rPr>
                        <a:t>136.4</a:t>
                      </a:r>
                      <a:endParaRPr lang="uk-UA" sz="1000" dirty="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solidFill>
                            <a:srgbClr val="666666"/>
                          </a:solidFill>
                          <a:effectLst/>
                        </a:rPr>
                        <a:t>159.1</a:t>
                      </a: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>
                          <a:solidFill>
                            <a:srgbClr val="666666"/>
                          </a:solidFill>
                          <a:effectLst/>
                        </a:rPr>
                        <a:t>76/219</a:t>
                      </a: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>
                          <a:solidFill>
                            <a:srgbClr val="666666"/>
                          </a:solidFill>
                          <a:effectLst/>
                        </a:rPr>
                        <a:t>100</a:t>
                      </a: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2865">
                <a:tc>
                  <a:txBody>
                    <a:bodyPr/>
                    <a:lstStyle/>
                    <a:p>
                      <a:pPr algn="l"/>
                      <a:r>
                        <a:rPr lang="uk-UA" sz="1000" dirty="0" err="1">
                          <a:solidFill>
                            <a:srgbClr val="666666"/>
                          </a:solidFill>
                          <a:effectLst/>
                        </a:rPr>
                        <a:t>Дубровицький</a:t>
                      </a:r>
                      <a:r>
                        <a:rPr lang="uk-UA" sz="1000" dirty="0">
                          <a:solidFill>
                            <a:srgbClr val="666666"/>
                          </a:solidFill>
                          <a:effectLst/>
                        </a:rPr>
                        <a:t> ліцей №2 </a:t>
                      </a:r>
                      <a:r>
                        <a:rPr lang="uk-UA" sz="1000" dirty="0" err="1">
                          <a:solidFill>
                            <a:srgbClr val="666666"/>
                          </a:solidFill>
                          <a:effectLst/>
                        </a:rPr>
                        <a:t>Дубровицької</a:t>
                      </a:r>
                      <a:r>
                        <a:rPr lang="uk-UA" sz="1000" dirty="0">
                          <a:solidFill>
                            <a:srgbClr val="666666"/>
                          </a:solidFill>
                          <a:effectLst/>
                        </a:rPr>
                        <a:t> міськради</a:t>
                      </a: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>
                          <a:solidFill>
                            <a:srgbClr val="666666"/>
                          </a:solidFill>
                          <a:effectLst/>
                        </a:rPr>
                        <a:t>2</a:t>
                      </a:r>
                      <a:endParaRPr lang="uk-UA" sz="100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>
                          <a:solidFill>
                            <a:srgbClr val="666666"/>
                          </a:solidFill>
                          <a:effectLst/>
                        </a:rPr>
                        <a:t>284</a:t>
                      </a: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>
                          <a:solidFill>
                            <a:srgbClr val="666666"/>
                          </a:solidFill>
                          <a:effectLst/>
                        </a:rPr>
                        <a:t>135.4</a:t>
                      </a:r>
                      <a:endParaRPr lang="uk-UA" sz="100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solidFill>
                            <a:srgbClr val="666666"/>
                          </a:solidFill>
                          <a:effectLst/>
                        </a:rPr>
                        <a:t>158.6</a:t>
                      </a: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>
                          <a:solidFill>
                            <a:srgbClr val="666666"/>
                          </a:solidFill>
                          <a:effectLst/>
                        </a:rPr>
                        <a:t>35/105</a:t>
                      </a: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>
                          <a:solidFill>
                            <a:srgbClr val="666666"/>
                          </a:solidFill>
                          <a:effectLst/>
                        </a:rPr>
                        <a:t>100</a:t>
                      </a: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933">
                <a:tc>
                  <a:txBody>
                    <a:bodyPr/>
                    <a:lstStyle/>
                    <a:p>
                      <a:pPr algn="l"/>
                      <a:r>
                        <a:rPr lang="uk-UA" sz="1000">
                          <a:solidFill>
                            <a:srgbClr val="666666"/>
                          </a:solidFill>
                          <a:effectLst/>
                        </a:rPr>
                        <a:t>Вараський ліцей №6 Вараської міськради</a:t>
                      </a: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>
                          <a:solidFill>
                            <a:srgbClr val="666666"/>
                          </a:solidFill>
                          <a:effectLst/>
                        </a:rPr>
                        <a:t>3</a:t>
                      </a:r>
                      <a:endParaRPr lang="uk-UA" sz="100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>
                          <a:solidFill>
                            <a:srgbClr val="666666"/>
                          </a:solidFill>
                          <a:effectLst/>
                        </a:rPr>
                        <a:t>295</a:t>
                      </a: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>
                          <a:solidFill>
                            <a:srgbClr val="666666"/>
                          </a:solidFill>
                          <a:effectLst/>
                        </a:rPr>
                        <a:t>135.2</a:t>
                      </a:r>
                      <a:endParaRPr lang="uk-UA" sz="100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solidFill>
                            <a:srgbClr val="666666"/>
                          </a:solidFill>
                          <a:effectLst/>
                        </a:rPr>
                        <a:t>158.2</a:t>
                      </a: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>
                          <a:solidFill>
                            <a:srgbClr val="666666"/>
                          </a:solidFill>
                          <a:effectLst/>
                        </a:rPr>
                        <a:t>45/135</a:t>
                      </a: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>
                          <a:solidFill>
                            <a:srgbClr val="666666"/>
                          </a:solidFill>
                          <a:effectLst/>
                        </a:rPr>
                        <a:t>100</a:t>
                      </a: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6728">
                <a:tc>
                  <a:txBody>
                    <a:bodyPr/>
                    <a:lstStyle/>
                    <a:p>
                      <a:pPr algn="l"/>
                      <a:r>
                        <a:rPr lang="uk-UA" sz="1000">
                          <a:solidFill>
                            <a:srgbClr val="666666"/>
                          </a:solidFill>
                          <a:effectLst/>
                        </a:rPr>
                        <a:t>Зарічненський ліцей №1 Зарічненської селищної ради Вараського р-ну Рівненської обл.</a:t>
                      </a: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>
                          <a:solidFill>
                            <a:srgbClr val="666666"/>
                          </a:solidFill>
                          <a:effectLst/>
                        </a:rPr>
                        <a:t>4</a:t>
                      </a:r>
                      <a:endParaRPr lang="uk-UA" sz="100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>
                          <a:solidFill>
                            <a:srgbClr val="666666"/>
                          </a:solidFill>
                          <a:effectLst/>
                        </a:rPr>
                        <a:t>362</a:t>
                      </a: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>
                          <a:solidFill>
                            <a:srgbClr val="666666"/>
                          </a:solidFill>
                          <a:effectLst/>
                        </a:rPr>
                        <a:t>134.2</a:t>
                      </a:r>
                      <a:endParaRPr lang="uk-UA" sz="100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solidFill>
                            <a:srgbClr val="666666"/>
                          </a:solidFill>
                          <a:effectLst/>
                        </a:rPr>
                        <a:t>157.1</a:t>
                      </a: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solidFill>
                            <a:srgbClr val="666666"/>
                          </a:solidFill>
                          <a:effectLst/>
                        </a:rPr>
                        <a:t>46/135</a:t>
                      </a: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>
                          <a:solidFill>
                            <a:srgbClr val="666666"/>
                          </a:solidFill>
                          <a:effectLst/>
                        </a:rPr>
                        <a:t>100</a:t>
                      </a: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6728">
                <a:tc>
                  <a:txBody>
                    <a:bodyPr/>
                    <a:lstStyle/>
                    <a:p>
                      <a:pPr algn="l"/>
                      <a:r>
                        <a:rPr lang="uk-UA" sz="1000">
                          <a:solidFill>
                            <a:srgbClr val="666666"/>
                          </a:solidFill>
                          <a:effectLst/>
                        </a:rPr>
                        <a:t>Сарненський районний ліцей "Лідер" Сарненської міськради Сарненського р-ну Рівненської обл.</a:t>
                      </a: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>
                          <a:solidFill>
                            <a:srgbClr val="666666"/>
                          </a:solidFill>
                          <a:effectLst/>
                        </a:rPr>
                        <a:t>5</a:t>
                      </a:r>
                      <a:endParaRPr lang="uk-UA" sz="100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>
                          <a:solidFill>
                            <a:srgbClr val="666666"/>
                          </a:solidFill>
                          <a:effectLst/>
                        </a:rPr>
                        <a:t>386</a:t>
                      </a: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>
                          <a:solidFill>
                            <a:srgbClr val="666666"/>
                          </a:solidFill>
                          <a:effectLst/>
                        </a:rPr>
                        <a:t>133.9</a:t>
                      </a:r>
                      <a:endParaRPr lang="uk-UA" sz="100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solidFill>
                            <a:srgbClr val="666666"/>
                          </a:solidFill>
                          <a:effectLst/>
                        </a:rPr>
                        <a:t>156.2</a:t>
                      </a: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solidFill>
                            <a:srgbClr val="666666"/>
                          </a:solidFill>
                          <a:effectLst/>
                        </a:rPr>
                        <a:t>71/213</a:t>
                      </a: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solidFill>
                            <a:srgbClr val="666666"/>
                          </a:solidFill>
                          <a:effectLst/>
                        </a:rPr>
                        <a:t>100</a:t>
                      </a: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2865">
                <a:tc>
                  <a:txBody>
                    <a:bodyPr/>
                    <a:lstStyle/>
                    <a:p>
                      <a:pPr algn="l"/>
                      <a:r>
                        <a:rPr lang="uk-UA" sz="1000" dirty="0">
                          <a:solidFill>
                            <a:srgbClr val="FF0000"/>
                          </a:solidFill>
                          <a:effectLst/>
                        </a:rPr>
                        <a:t>Дубенський ліцей №2 </a:t>
                      </a:r>
                      <a:r>
                        <a:rPr lang="uk-UA" sz="1000" dirty="0" err="1">
                          <a:solidFill>
                            <a:srgbClr val="FF0000"/>
                          </a:solidFill>
                          <a:effectLst/>
                        </a:rPr>
                        <a:t>Дубенської</a:t>
                      </a:r>
                      <a:r>
                        <a:rPr lang="uk-UA" sz="1000" dirty="0">
                          <a:solidFill>
                            <a:srgbClr val="FF0000"/>
                          </a:solidFill>
                          <a:effectLst/>
                        </a:rPr>
                        <a:t> міськради Рівненської обл.</a:t>
                      </a: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uk-UA" sz="10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solidFill>
                            <a:srgbClr val="FF0000"/>
                          </a:solidFill>
                          <a:effectLst/>
                        </a:rPr>
                        <a:t>449</a:t>
                      </a: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dirty="0">
                          <a:solidFill>
                            <a:srgbClr val="FF0000"/>
                          </a:solidFill>
                          <a:effectLst/>
                        </a:rPr>
                        <a:t>133.2</a:t>
                      </a:r>
                      <a:endParaRPr lang="uk-UA" sz="10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solidFill>
                            <a:srgbClr val="FF0000"/>
                          </a:solidFill>
                          <a:effectLst/>
                        </a:rPr>
                        <a:t>156</a:t>
                      </a: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solidFill>
                            <a:srgbClr val="FF0000"/>
                          </a:solidFill>
                          <a:effectLst/>
                        </a:rPr>
                        <a:t>40/120</a:t>
                      </a: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</a:tr>
              <a:tr h="344797">
                <a:tc>
                  <a:txBody>
                    <a:bodyPr/>
                    <a:lstStyle/>
                    <a:p>
                      <a:pPr algn="l"/>
                      <a:r>
                        <a:rPr lang="uk-UA" sz="1000">
                          <a:solidFill>
                            <a:srgbClr val="666666"/>
                          </a:solidFill>
                          <a:effectLst/>
                        </a:rPr>
                        <a:t>Сарненський ліцей №5 Сарненської міськради Сарненського р-ну Рівненської обл.</a:t>
                      </a: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>
                          <a:solidFill>
                            <a:srgbClr val="666666"/>
                          </a:solidFill>
                          <a:effectLst/>
                        </a:rPr>
                        <a:t>7</a:t>
                      </a:r>
                      <a:endParaRPr lang="uk-UA" sz="100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>
                          <a:solidFill>
                            <a:srgbClr val="666666"/>
                          </a:solidFill>
                          <a:effectLst/>
                        </a:rPr>
                        <a:t>521</a:t>
                      </a: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>
                          <a:solidFill>
                            <a:srgbClr val="666666"/>
                          </a:solidFill>
                          <a:effectLst/>
                        </a:rPr>
                        <a:t>132.4</a:t>
                      </a:r>
                      <a:endParaRPr lang="uk-UA" sz="100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solidFill>
                            <a:srgbClr val="666666"/>
                          </a:solidFill>
                          <a:effectLst/>
                        </a:rPr>
                        <a:t>154.4</a:t>
                      </a: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solidFill>
                            <a:srgbClr val="666666"/>
                          </a:solidFill>
                          <a:effectLst/>
                        </a:rPr>
                        <a:t>77/228</a:t>
                      </a: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solidFill>
                            <a:srgbClr val="666666"/>
                          </a:solidFill>
                          <a:effectLst/>
                        </a:rPr>
                        <a:t>100</a:t>
                      </a: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2524"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rgbClr val="666666"/>
                          </a:solidFill>
                          <a:effectLst/>
                        </a:rPr>
                        <a:t>Обласний ліцей з посиленою військово-фізичною підготовкою в м. Острог імені Костянтина Івановича Острозького Рівненської обласної ради</a:t>
                      </a: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>
                          <a:solidFill>
                            <a:srgbClr val="666666"/>
                          </a:solidFill>
                          <a:effectLst/>
                        </a:rPr>
                        <a:t>8</a:t>
                      </a:r>
                      <a:endParaRPr lang="uk-UA" sz="100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>
                          <a:solidFill>
                            <a:srgbClr val="666666"/>
                          </a:solidFill>
                          <a:effectLst/>
                        </a:rPr>
                        <a:t>532</a:t>
                      </a: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>
                          <a:solidFill>
                            <a:srgbClr val="666666"/>
                          </a:solidFill>
                          <a:effectLst/>
                        </a:rPr>
                        <a:t>132.3</a:t>
                      </a:r>
                      <a:endParaRPr lang="uk-UA" sz="100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solidFill>
                            <a:srgbClr val="666666"/>
                          </a:solidFill>
                          <a:effectLst/>
                        </a:rPr>
                        <a:t>154.4</a:t>
                      </a: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solidFill>
                            <a:srgbClr val="666666"/>
                          </a:solidFill>
                          <a:effectLst/>
                        </a:rPr>
                        <a:t>69/204</a:t>
                      </a: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solidFill>
                            <a:srgbClr val="666666"/>
                          </a:solidFill>
                          <a:effectLst/>
                        </a:rPr>
                        <a:t>100</a:t>
                      </a: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6728">
                <a:tc>
                  <a:txBody>
                    <a:bodyPr/>
                    <a:lstStyle/>
                    <a:p>
                      <a:pPr algn="l"/>
                      <a:r>
                        <a:rPr lang="uk-UA" sz="1000">
                          <a:solidFill>
                            <a:srgbClr val="666666"/>
                          </a:solidFill>
                          <a:effectLst/>
                        </a:rPr>
                        <a:t>Тараканівський ліцей Тараканівської сільської ради Дубенського р-ну Рівненської обл.</a:t>
                      </a: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>
                          <a:solidFill>
                            <a:srgbClr val="666666"/>
                          </a:solidFill>
                          <a:effectLst/>
                        </a:rPr>
                        <a:t>9</a:t>
                      </a:r>
                      <a:endParaRPr lang="uk-UA" sz="100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>
                          <a:solidFill>
                            <a:srgbClr val="666666"/>
                          </a:solidFill>
                          <a:effectLst/>
                        </a:rPr>
                        <a:t>556</a:t>
                      </a: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>
                          <a:solidFill>
                            <a:srgbClr val="666666"/>
                          </a:solidFill>
                          <a:effectLst/>
                        </a:rPr>
                        <a:t>132.1</a:t>
                      </a:r>
                      <a:endParaRPr lang="uk-UA" sz="100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>
                          <a:solidFill>
                            <a:srgbClr val="666666"/>
                          </a:solidFill>
                          <a:effectLst/>
                        </a:rPr>
                        <a:t>155.3</a:t>
                      </a: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solidFill>
                            <a:srgbClr val="666666"/>
                          </a:solidFill>
                          <a:effectLst/>
                        </a:rPr>
                        <a:t>9/27</a:t>
                      </a: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solidFill>
                            <a:srgbClr val="666666"/>
                          </a:solidFill>
                          <a:effectLst/>
                        </a:rPr>
                        <a:t>100</a:t>
                      </a: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8913">
                <a:tc>
                  <a:txBody>
                    <a:bodyPr/>
                    <a:lstStyle/>
                    <a:p>
                      <a:pPr algn="l"/>
                      <a:r>
                        <a:rPr lang="uk-UA" sz="1000">
                          <a:solidFill>
                            <a:srgbClr val="666666"/>
                          </a:solidFill>
                          <a:effectLst/>
                        </a:rPr>
                        <a:t>Радивилівський ліцей №1 Радивилівської міськради Дубенського р-ну Рівненської обл.</a:t>
                      </a: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>
                          <a:solidFill>
                            <a:srgbClr val="666666"/>
                          </a:solidFill>
                          <a:effectLst/>
                        </a:rPr>
                        <a:t>10</a:t>
                      </a:r>
                      <a:endParaRPr lang="uk-UA" sz="100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>
                          <a:solidFill>
                            <a:srgbClr val="666666"/>
                          </a:solidFill>
                          <a:effectLst/>
                        </a:rPr>
                        <a:t>557</a:t>
                      </a: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>
                          <a:solidFill>
                            <a:srgbClr val="666666"/>
                          </a:solidFill>
                          <a:effectLst/>
                        </a:rPr>
                        <a:t>132.1</a:t>
                      </a:r>
                      <a:endParaRPr lang="uk-UA" sz="100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>
                          <a:solidFill>
                            <a:srgbClr val="666666"/>
                          </a:solidFill>
                          <a:effectLst/>
                        </a:rPr>
                        <a:t>154.7</a:t>
                      </a: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>
                          <a:solidFill>
                            <a:srgbClr val="666666"/>
                          </a:solidFill>
                          <a:effectLst/>
                        </a:rPr>
                        <a:t>41/123</a:t>
                      </a: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solidFill>
                            <a:srgbClr val="666666"/>
                          </a:solidFill>
                          <a:effectLst/>
                        </a:rPr>
                        <a:t>100</a:t>
                      </a:r>
                    </a:p>
                  </a:txBody>
                  <a:tcPr marL="8535" marR="8535" marT="8535" marB="8535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8" y="1348961"/>
            <a:ext cx="3619500" cy="290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133851" y="1681743"/>
            <a:ext cx="2647623" cy="557485"/>
          </a:xfrm>
          <a:prstGeom prst="rect">
            <a:avLst/>
          </a:prstGeom>
          <a:solidFill>
            <a:srgbClr val="F06E0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5373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Рейтинг шкіл Рівненської обл.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63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Дубенський ліцей № 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44196295"/>
              </p:ext>
            </p:extLst>
          </p:nvPr>
        </p:nvGraphicFramePr>
        <p:xfrm>
          <a:off x="1625600" y="1132114"/>
          <a:ext cx="9564914" cy="5370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362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річного</a:t>
            </a:r>
            <a:r>
              <a:rPr lang="ru-RU" dirty="0"/>
              <a:t> плану </a:t>
            </a:r>
            <a:r>
              <a:rPr lang="ru-RU" dirty="0" err="1"/>
              <a:t>роботи</a:t>
            </a:r>
            <a:r>
              <a:rPr lang="ru-RU" dirty="0"/>
              <a:t> закладу </a:t>
            </a:r>
            <a:r>
              <a:rPr lang="ru-RU" dirty="0" err="1"/>
              <a:t>освіти</a:t>
            </a:r>
            <a:endParaRPr lang="uk-U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89" y="1900238"/>
            <a:ext cx="692194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230" y="1576842"/>
            <a:ext cx="3628570" cy="453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99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Виконання навчальних програм</a:t>
            </a: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644" y="1745001"/>
            <a:ext cx="2806927" cy="422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14" y="1712232"/>
            <a:ext cx="336731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570" y="1712232"/>
            <a:ext cx="4499429" cy="468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27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375138"/>
            <a:ext cx="9144000" cy="1333515"/>
          </a:xfrm>
        </p:spPr>
        <p:txBody>
          <a:bodyPr/>
          <a:lstStyle/>
          <a:p>
            <a:r>
              <a:rPr lang="uk-UA" sz="3600" dirty="0"/>
              <a:t>Виконання </a:t>
            </a:r>
            <a:r>
              <a:rPr lang="uk-UA" sz="3600" dirty="0" err="1"/>
              <a:t>мовного</a:t>
            </a:r>
            <a:r>
              <a:rPr lang="uk-UA" sz="3600" dirty="0"/>
              <a:t> законодавства</a:t>
            </a:r>
            <a:br>
              <a:rPr lang="uk-UA" sz="3600" dirty="0"/>
            </a:br>
            <a:endParaRPr lang="uk-U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31" y="1746738"/>
            <a:ext cx="8030307" cy="4513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21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800" dirty="0">
                <a:latin typeface="Times New Roman"/>
                <a:ea typeface="Times New Roman"/>
              </a:rPr>
              <a:t/>
            </a:r>
            <a:br>
              <a:rPr lang="uk-UA" sz="2800" dirty="0">
                <a:latin typeface="Times New Roman"/>
                <a:ea typeface="Times New Roman"/>
              </a:rPr>
            </a:br>
            <a:r>
              <a:rPr lang="ru-RU" dirty="0"/>
              <a:t>Робота </a:t>
            </a:r>
            <a:r>
              <a:rPr lang="ru-RU" dirty="0" err="1" smtClean="0"/>
              <a:t>ліцею</a:t>
            </a:r>
            <a:r>
              <a:rPr lang="ru-RU" dirty="0" smtClean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війни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1" y="1900238"/>
            <a:ext cx="831166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50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100" dirty="0">
                <a:solidFill>
                  <a:srgbClr val="1D5253">
                    <a:lumMod val="75000"/>
                  </a:srgbClr>
                </a:solidFill>
              </a:rPr>
              <a:t>Робота </a:t>
            </a:r>
            <a:r>
              <a:rPr lang="ru-RU" sz="3100" dirty="0" err="1">
                <a:solidFill>
                  <a:srgbClr val="1D5253">
                    <a:lumMod val="75000"/>
                  </a:srgbClr>
                </a:solidFill>
              </a:rPr>
              <a:t>ліцею</a:t>
            </a:r>
            <a:r>
              <a:rPr lang="ru-RU" sz="3100" dirty="0">
                <a:solidFill>
                  <a:srgbClr val="1D5253">
                    <a:lumMod val="75000"/>
                  </a:srgbClr>
                </a:solidFill>
              </a:rPr>
              <a:t> </a:t>
            </a:r>
            <a:r>
              <a:rPr lang="ru-RU" sz="3100" dirty="0" err="1">
                <a:solidFill>
                  <a:srgbClr val="1D5253">
                    <a:lumMod val="75000"/>
                  </a:srgbClr>
                </a:solidFill>
              </a:rPr>
              <a:t>під</a:t>
            </a:r>
            <a:r>
              <a:rPr lang="ru-RU" sz="3100" dirty="0">
                <a:solidFill>
                  <a:srgbClr val="1D5253">
                    <a:lumMod val="75000"/>
                  </a:srgbClr>
                </a:solidFill>
              </a:rPr>
              <a:t> час </a:t>
            </a:r>
            <a:r>
              <a:rPr lang="ru-RU" sz="3100" dirty="0" err="1">
                <a:solidFill>
                  <a:srgbClr val="1D5253">
                    <a:lumMod val="75000"/>
                  </a:srgbClr>
                </a:solidFill>
              </a:rPr>
              <a:t>війни</a:t>
            </a:r>
            <a:r>
              <a:rPr lang="uk-UA" sz="3100" dirty="0">
                <a:solidFill>
                  <a:srgbClr val="1D5253">
                    <a:lumMod val="75000"/>
                  </a:srgbClr>
                </a:solidFill>
              </a:rPr>
              <a:t/>
            </a:r>
            <a:br>
              <a:rPr lang="uk-UA" sz="3100" dirty="0">
                <a:solidFill>
                  <a:srgbClr val="1D5253">
                    <a:lumMod val="75000"/>
                  </a:srgbClr>
                </a:solidFill>
              </a:rPr>
            </a:br>
            <a:endParaRPr lang="uk-U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00238"/>
            <a:ext cx="7315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2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Робота </a:t>
            </a:r>
            <a:r>
              <a:rPr lang="ru-RU" dirty="0" err="1"/>
              <a:t>електронного</a:t>
            </a:r>
            <a:r>
              <a:rPr lang="ru-RU" dirty="0"/>
              <a:t> журналу на </a:t>
            </a:r>
            <a:r>
              <a:rPr lang="ru-RU" dirty="0" err="1"/>
              <a:t>платформі</a:t>
            </a:r>
            <a:r>
              <a:rPr lang="ru-RU" dirty="0"/>
              <a:t> </a:t>
            </a:r>
            <a:r>
              <a:rPr lang="ru-RU" dirty="0" smtClean="0"/>
              <a:t>«</a:t>
            </a:r>
            <a:r>
              <a:rPr lang="ru-RU" dirty="0" err="1" smtClean="0"/>
              <a:t>Єдина</a:t>
            </a:r>
            <a:r>
              <a:rPr lang="ru-RU" dirty="0" smtClean="0"/>
              <a:t> школа»</a:t>
            </a:r>
            <a:endParaRPr lang="uk-U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2528888"/>
            <a:ext cx="42862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828801"/>
            <a:ext cx="8039100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08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098890_win32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urple flowers on blue (widescreen).potx" id="{828F1CAB-9298-4592-9282-F8DFCE9B5AAD}" vid="{F1565BE0-C58B-47E2-98D9-9569E7AA0A86}"/>
    </a:ext>
  </a:extLst>
</a:theme>
</file>

<file path=ppt/theme/theme2.xml><?xml version="1.0" encoding="utf-8"?>
<a:theme xmlns:a="http://schemas.openxmlformats.org/drawingml/2006/main" name="Тема Offic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tf03098890_win32</Template>
  <TotalTime>964</TotalTime>
  <Words>876</Words>
  <Application>Microsoft Office PowerPoint</Application>
  <PresentationFormat>Произвольный</PresentationFormat>
  <Paragraphs>867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tf03098890_win32</vt:lpstr>
      <vt:lpstr>         ОСВІТНІЙ ПРОЦЕС Дубенського ліцею № 2  Дубенської міської ради Рівненської області  за 2022-2023 н.р.</vt:lpstr>
      <vt:lpstr>Дубенський ліцей № 2</vt:lpstr>
      <vt:lpstr>Дубенський ліцей № 2</vt:lpstr>
      <vt:lpstr>Виконання річного плану роботи закладу освіти</vt:lpstr>
      <vt:lpstr>Виконання навчальних програм</vt:lpstr>
      <vt:lpstr>Виконання мовного законодавства </vt:lpstr>
      <vt:lpstr> Робота ліцею під час війни </vt:lpstr>
      <vt:lpstr>Робота ліцею під час війни </vt:lpstr>
      <vt:lpstr> Робота електронного журналу на платформі «Єдина школа»</vt:lpstr>
      <vt:lpstr>Організація змішаної форми навчання під час воєнного стану.</vt:lpstr>
      <vt:lpstr>СТАТИСТИКА</vt:lpstr>
      <vt:lpstr>39 здобувачів освіти   на кінець 2022-2023 навчального року перебувають за кордоном</vt:lpstr>
      <vt:lpstr>Результати успішності здобувачів освіти за рік 2022-2023 н.р Дубенського ліцею № 2 </vt:lpstr>
      <vt:lpstr>Презентация PowerPoint</vt:lpstr>
      <vt:lpstr>Презентация PowerPoint</vt:lpstr>
      <vt:lpstr>Презентация PowerPoint</vt:lpstr>
      <vt:lpstr>Презентация PowerPoint</vt:lpstr>
      <vt:lpstr>Успішність по навчальному закладу</vt:lpstr>
      <vt:lpstr>                  Порівняння рівня успішності   річного оцінювання  2021/2022 н.р. та 2022/2023н.р.  </vt:lpstr>
      <vt:lpstr>64 учня 9-х класів отримали свідоцтва про здобуття базової середньої освіти</vt:lpstr>
      <vt:lpstr>40 учнів отримали атестати про здобуття повної загальної середньої освіти</vt:lpstr>
      <vt:lpstr>НМТ 2023</vt:lpstr>
      <vt:lpstr>      ПЕРШІ в місті та ШОСТІ за рейтингом шкіл Рівненщини Інформаційним освітнім ресурсом «Освіта.ua» складений рейтинг загальноосвітніх шкіл Рівненської області, що посіли найвищі місця у рейтингу шкіл України за підсумками НМТ 2023 року.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  заступника директора з  навчально-виховної роботи</dc:title>
  <dc:creator>User</dc:creator>
  <cp:lastModifiedBy>User</cp:lastModifiedBy>
  <cp:revision>36</cp:revision>
  <dcterms:created xsi:type="dcterms:W3CDTF">2023-08-29T17:05:12Z</dcterms:created>
  <dcterms:modified xsi:type="dcterms:W3CDTF">2023-10-03T05:41:18Z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