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56" r:id="rId12"/>
    <p:sldId id="266" r:id="rId13"/>
    <p:sldId id="267" r:id="rId14"/>
    <p:sldId id="268" r:id="rId1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D2E33-0B0C-4079-B8DC-07FBC3A627C8}" type="datetimeFigureOut">
              <a:rPr lang="uk-UA" smtClean="0"/>
              <a:t>16.03.2025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B03D8-0B8E-45E4-8FBD-47F9627CA14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27877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D2E33-0B0C-4079-B8DC-07FBC3A627C8}" type="datetimeFigureOut">
              <a:rPr lang="uk-UA" smtClean="0"/>
              <a:t>16.03.2025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B03D8-0B8E-45E4-8FBD-47F9627CA14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84928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D2E33-0B0C-4079-B8DC-07FBC3A627C8}" type="datetimeFigureOut">
              <a:rPr lang="uk-UA" smtClean="0"/>
              <a:t>16.03.2025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B03D8-0B8E-45E4-8FBD-47F9627CA14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77531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D2E33-0B0C-4079-B8DC-07FBC3A627C8}" type="datetimeFigureOut">
              <a:rPr lang="uk-UA" smtClean="0"/>
              <a:t>16.03.2025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B03D8-0B8E-45E4-8FBD-47F9627CA14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79977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D2E33-0B0C-4079-B8DC-07FBC3A627C8}" type="datetimeFigureOut">
              <a:rPr lang="uk-UA" smtClean="0"/>
              <a:t>16.03.2025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B03D8-0B8E-45E4-8FBD-47F9627CA14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95787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D2E33-0B0C-4079-B8DC-07FBC3A627C8}" type="datetimeFigureOut">
              <a:rPr lang="uk-UA" smtClean="0"/>
              <a:t>16.03.2025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B03D8-0B8E-45E4-8FBD-47F9627CA14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3706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D2E33-0B0C-4079-B8DC-07FBC3A627C8}" type="datetimeFigureOut">
              <a:rPr lang="uk-UA" smtClean="0"/>
              <a:t>16.03.2025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B03D8-0B8E-45E4-8FBD-47F9627CA14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26196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D2E33-0B0C-4079-B8DC-07FBC3A627C8}" type="datetimeFigureOut">
              <a:rPr lang="uk-UA" smtClean="0"/>
              <a:t>16.03.2025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B03D8-0B8E-45E4-8FBD-47F9627CA14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68794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D2E33-0B0C-4079-B8DC-07FBC3A627C8}" type="datetimeFigureOut">
              <a:rPr lang="uk-UA" smtClean="0"/>
              <a:t>16.03.2025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B03D8-0B8E-45E4-8FBD-47F9627CA14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95698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D2E33-0B0C-4079-B8DC-07FBC3A627C8}" type="datetimeFigureOut">
              <a:rPr lang="uk-UA" smtClean="0"/>
              <a:t>16.03.2025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B03D8-0B8E-45E4-8FBD-47F9627CA14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1208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D2E33-0B0C-4079-B8DC-07FBC3A627C8}" type="datetimeFigureOut">
              <a:rPr lang="uk-UA" smtClean="0"/>
              <a:t>16.03.2025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B03D8-0B8E-45E4-8FBD-47F9627CA14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46549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D2E33-0B0C-4079-B8DC-07FBC3A627C8}" type="datetimeFigureOut">
              <a:rPr lang="uk-UA" smtClean="0"/>
              <a:t>16.03.2025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B03D8-0B8E-45E4-8FBD-47F9627CA14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84438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75115" y="4784026"/>
            <a:ext cx="10515600" cy="1325563"/>
          </a:xfrm>
        </p:spPr>
        <p:txBody>
          <a:bodyPr>
            <a:normAutofit/>
          </a:bodyPr>
          <a:lstStyle/>
          <a:p>
            <a:r>
              <a:rPr lang="uk-UA" dirty="0" err="1" smtClean="0"/>
              <a:t>Фотозвіт</a:t>
            </a:r>
            <a:r>
              <a:rPr lang="uk-UA" dirty="0" smtClean="0"/>
              <a:t> проведення </a:t>
            </a:r>
            <a:br>
              <a:rPr lang="uk-UA" dirty="0" smtClean="0"/>
            </a:br>
            <a:r>
              <a:rPr lang="uk-UA" dirty="0" smtClean="0"/>
              <a:t>тижня математики та інформатики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768530" y="342302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3 лютого - 7 лютого 2025р. 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56" y="0"/>
            <a:ext cx="11530149" cy="336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64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87047" y="128451"/>
            <a:ext cx="7304953" cy="45828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63" y="128451"/>
            <a:ext cx="4582886" cy="458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9279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44" y="1"/>
            <a:ext cx="8260534" cy="41191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6730" y="2883245"/>
            <a:ext cx="6566263" cy="3974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3400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1" y="109582"/>
            <a:ext cx="7898674" cy="41687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5509" y="2865041"/>
            <a:ext cx="7306491" cy="387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0226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11" y="112628"/>
            <a:ext cx="9980023" cy="32910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829" y="3538622"/>
            <a:ext cx="9886405" cy="329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8892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798"/>
            <a:ext cx="8447314" cy="35171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717194"/>
            <a:ext cx="8508274" cy="314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2088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17354" cy="41539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707" y="0"/>
            <a:ext cx="4342904" cy="40283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302" y="3544934"/>
            <a:ext cx="6576073" cy="33666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1163" y="2680312"/>
            <a:ext cx="4561535" cy="317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099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29646" cy="36068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677" y="3015801"/>
            <a:ext cx="4722292" cy="38421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0559" y="82437"/>
            <a:ext cx="4770025" cy="39188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0492" y="3054912"/>
            <a:ext cx="4750585" cy="376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725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" name="Місце для вмісту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85486" y="165463"/>
            <a:ext cx="4288800" cy="59662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6357257" cy="34696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8217" y="2966065"/>
            <a:ext cx="5875936" cy="359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098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9559" y="132014"/>
            <a:ext cx="4428288" cy="44748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53" y="-338248"/>
            <a:ext cx="6984424" cy="38133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7805" y="3225472"/>
            <a:ext cx="7666247" cy="3583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4073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00" y="89432"/>
            <a:ext cx="4058216" cy="53728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6789" y="89431"/>
            <a:ext cx="4551476" cy="49528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3063" y="570136"/>
            <a:ext cx="3556522" cy="502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752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276993" cy="57824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7495" y="0"/>
            <a:ext cx="3791479" cy="54871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2031" y="1320881"/>
            <a:ext cx="3410426" cy="502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7736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7859136" cy="38753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9734" y="435428"/>
            <a:ext cx="4500629" cy="58695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2571" y="3039551"/>
            <a:ext cx="4721819" cy="381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9405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53" y="113211"/>
            <a:ext cx="4495240" cy="56039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0595" y="113210"/>
            <a:ext cx="7206140" cy="500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78252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9</Words>
  <Application>Microsoft Office PowerPoint</Application>
  <PresentationFormat>Широкий екран</PresentationFormat>
  <Paragraphs>2</Paragraphs>
  <Slides>14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Тема Office</vt:lpstr>
      <vt:lpstr>Фотозвіт проведення  тижня математики та інформатики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Оксана Ткач</dc:creator>
  <cp:lastModifiedBy>Оксана Ткач</cp:lastModifiedBy>
  <cp:revision>6</cp:revision>
  <dcterms:created xsi:type="dcterms:W3CDTF">2025-03-16T10:45:49Z</dcterms:created>
  <dcterms:modified xsi:type="dcterms:W3CDTF">2025-03-16T11:35:56Z</dcterms:modified>
</cp:coreProperties>
</file>