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151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737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319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81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228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08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63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400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7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882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454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ACB8F-DDC9-4542-B270-D0A6DC1D4630}" type="datetimeFigureOut">
              <a:rPr lang="uk-UA" smtClean="0"/>
              <a:t>16.03.2025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B3E33-C8D4-4AE3-8DC8-1778D888ED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78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2343" y="-98750"/>
            <a:ext cx="9144000" cy="2387600"/>
          </a:xfrm>
        </p:spPr>
        <p:txBody>
          <a:bodyPr/>
          <a:lstStyle/>
          <a:p>
            <a:r>
              <a:rPr lang="uk-UA" dirty="0" err="1" smtClean="0"/>
              <a:t>Фотозвіт</a:t>
            </a:r>
            <a:r>
              <a:rPr lang="uk-UA" dirty="0" smtClean="0"/>
              <a:t> проведення дня числа ПІ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uk-UA" dirty="0" smtClean="0"/>
              <a:t>14 березня 2025</a:t>
            </a:r>
          </a:p>
          <a:p>
            <a:pPr algn="r"/>
            <a:endParaRPr lang="uk-UA" dirty="0"/>
          </a:p>
          <a:p>
            <a:pPr algn="r"/>
            <a:endParaRPr lang="uk-UA" dirty="0" smtClean="0"/>
          </a:p>
          <a:p>
            <a:pPr algn="r"/>
            <a:r>
              <a:rPr lang="uk-UA" dirty="0" smtClean="0"/>
              <a:t>Дубенський ліцей №2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6" y="2781527"/>
            <a:ext cx="3709851" cy="3789461"/>
          </a:xfrm>
          <a:prstGeom prst="rect">
            <a:avLst/>
          </a:prstGeom>
        </p:spPr>
      </p:pic>
      <p:pic>
        <p:nvPicPr>
          <p:cNvPr id="5" name="Picture 2" descr="ГАРНА  вчителька ,  УКРАЇНКА,  тримають в руках ЧИСЛО &quot;ПІ&quot;, НА БІЛОМУ ФОНІ, сучасний, мультяшний реалістичний стил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070">
                        <a14:foregroundMark x1="46680" y1="8398" x2="42676" y2="19336"/>
                        <a14:foregroundMark x1="57715" y1="27344" x2="67773" y2="53613"/>
                        <a14:foregroundMark x1="80469" y1="51465" x2="76953" y2="68164"/>
                        <a14:foregroundMark x1="60938" y1="57813" x2="66113" y2="68164"/>
                        <a14:foregroundMark x1="74121" y1="82910" x2="76172" y2="89258"/>
                        <a14:foregroundMark x1="78320" y1="84766" x2="67578" y2="6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63" y="4110004"/>
            <a:ext cx="2479742" cy="247974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050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0" y="0"/>
            <a:ext cx="8031383" cy="4606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0" y="0"/>
            <a:ext cx="8031383" cy="4606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350" y="2009098"/>
            <a:ext cx="5896798" cy="4848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350" y="0"/>
            <a:ext cx="2293932" cy="1936349"/>
          </a:xfrm>
          <a:prstGeom prst="rect">
            <a:avLst/>
          </a:prstGeom>
        </p:spPr>
      </p:pic>
      <p:pic>
        <p:nvPicPr>
          <p:cNvPr id="8" name="Picture 2" descr="ГАРНА  вчителька ,  УКРАЇНКА,  тримають в руках ЧИСЛО &quot;ПІ&quot;, НА БІЛОМУ ФОНІ, сучасний, мультяшний реалістичний стиль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070">
                        <a14:foregroundMark x1="46680" y1="8398" x2="42676" y2="19336"/>
                        <a14:foregroundMark x1="57715" y1="27344" x2="67773" y2="53613"/>
                        <a14:foregroundMark x1="80469" y1="51465" x2="76953" y2="68164"/>
                        <a14:foregroundMark x1="60938" y1="57813" x2="66113" y2="68164"/>
                        <a14:foregroundMark x1="74121" y1="82910" x2="76172" y2="89258"/>
                        <a14:foregroundMark x1="78320" y1="84766" x2="67578" y2="6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9" y="4750704"/>
            <a:ext cx="2043273" cy="204327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1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048" y="4097293"/>
            <a:ext cx="2513934" cy="2638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81" y="124727"/>
            <a:ext cx="4320068" cy="3914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674" y="-26015"/>
            <a:ext cx="6826751" cy="3703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370" y="2923626"/>
            <a:ext cx="5944430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9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4182" y="104504"/>
            <a:ext cx="5686697" cy="5686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269966"/>
            <a:ext cx="4565065" cy="51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27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104503"/>
            <a:ext cx="6322423" cy="6322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596" y="0"/>
            <a:ext cx="3774152" cy="682204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9" b="100000" l="285" r="93162">
                        <a14:foregroundMark x1="64672" y1="98006" x2="36752" y2="97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359" y="4001294"/>
            <a:ext cx="2751409" cy="275140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10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" y="127642"/>
            <a:ext cx="7315200" cy="3710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29" y="2639851"/>
            <a:ext cx="2669203" cy="4181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65760"/>
            <a:ext cx="3019846" cy="5315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48" y="3019992"/>
            <a:ext cx="5634446" cy="37373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654" y="3586194"/>
            <a:ext cx="3165572" cy="30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0" y="111224"/>
            <a:ext cx="3048425" cy="5068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299" y="200297"/>
            <a:ext cx="8383451" cy="49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6" y="85501"/>
            <a:ext cx="12029713" cy="6001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882" y="4650377"/>
            <a:ext cx="3786097" cy="20984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150" y="154874"/>
            <a:ext cx="2767939" cy="276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918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5939" y="103414"/>
            <a:ext cx="3907794" cy="3825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4" y="103414"/>
            <a:ext cx="7479697" cy="4207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817" y="2489761"/>
            <a:ext cx="2803800" cy="436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716" y="4388578"/>
            <a:ext cx="4406176" cy="2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1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12</Words>
  <Application>Microsoft Office PowerPoint</Application>
  <PresentationFormat>Широкий екран</PresentationFormat>
  <Paragraphs>5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Фотозвіт проведення дня числа ПІ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Фотозвіт проведення дня числа ПІ</dc:title>
  <dc:creator>Оксана Ткач</dc:creator>
  <cp:lastModifiedBy>Оксана Ткач</cp:lastModifiedBy>
  <cp:revision>7</cp:revision>
  <dcterms:created xsi:type="dcterms:W3CDTF">2025-03-16T11:00:43Z</dcterms:created>
  <dcterms:modified xsi:type="dcterms:W3CDTF">2025-03-16T12:53:58Z</dcterms:modified>
</cp:coreProperties>
</file>