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+5h1Fg2Lb7+hUIUgsCyXF3WWg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jp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357811" y="752494"/>
            <a:ext cx="7434000" cy="9723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6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МІКРОНАВЧАННЯ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5000" y="1813950"/>
            <a:ext cx="8979775" cy="50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3285185" y="1063732"/>
            <a:ext cx="6000900" cy="7572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Повторення інформації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6066715" y="1821032"/>
            <a:ext cx="438000" cy="940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4328371" y="2901820"/>
            <a:ext cx="3914700" cy="6408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Невеликі тести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6066715" y="3563315"/>
            <a:ext cx="438000" cy="940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3523443" y="4645754"/>
            <a:ext cx="5524500" cy="6408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Згадування вивченого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25189" l="38184" r="35889" t="16699"/>
          <a:stretch/>
        </p:blipFill>
        <p:spPr>
          <a:xfrm>
            <a:off x="9709697" y="735076"/>
            <a:ext cx="2349100" cy="294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32380" r="24682" t="0"/>
          <a:stretch/>
        </p:blipFill>
        <p:spPr>
          <a:xfrm>
            <a:off x="9617681" y="4299097"/>
            <a:ext cx="2281479" cy="231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251" y="3782256"/>
            <a:ext cx="2832398" cy="283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/>
          <p:nvPr/>
        </p:nvSpPr>
        <p:spPr>
          <a:xfrm>
            <a:off x="3318588" y="445796"/>
            <a:ext cx="7588800" cy="17691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6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ПЕРЕВАГИ МІКРОНАВЧАННЯ</a:t>
            </a:r>
            <a:endParaRPr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17828" l="30582" r="4748" t="17344"/>
          <a:stretch/>
        </p:blipFill>
        <p:spPr>
          <a:xfrm>
            <a:off x="3966273" y="2454249"/>
            <a:ext cx="6149925" cy="41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12"/>
          <p:cNvCxnSpPr/>
          <p:nvPr/>
        </p:nvCxnSpPr>
        <p:spPr>
          <a:xfrm>
            <a:off x="8796270" y="754357"/>
            <a:ext cx="339573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12"/>
          <p:cNvSpPr/>
          <p:nvPr/>
        </p:nvSpPr>
        <p:spPr>
          <a:xfrm>
            <a:off x="4945487" y="445264"/>
            <a:ext cx="3850783" cy="618186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Концентрація уваги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221605" y="1042189"/>
            <a:ext cx="9298546" cy="61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Мозок людини зосереджений протягом перших 20 хв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658932" y="1431978"/>
            <a:ext cx="44238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Важко утримувати увагу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3440268" y="1829760"/>
            <a:ext cx="68613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Полегшення процесу засвоєння інформації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204" name="Google Shape;204;p12"/>
          <p:cNvCxnSpPr/>
          <p:nvPr/>
        </p:nvCxnSpPr>
        <p:spPr>
          <a:xfrm>
            <a:off x="31659" y="2891388"/>
            <a:ext cx="339573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12"/>
          <p:cNvSpPr/>
          <p:nvPr/>
        </p:nvSpPr>
        <p:spPr>
          <a:xfrm>
            <a:off x="3427389" y="2582295"/>
            <a:ext cx="3939326" cy="618186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Невелика тривалість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3114675" y="3200481"/>
            <a:ext cx="4564754" cy="61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Можна вчитися де завгодно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2561889" y="3585773"/>
            <a:ext cx="56703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Вирішення проблеми браку часу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208" name="Google Shape;208;p12"/>
          <p:cNvCxnSpPr/>
          <p:nvPr/>
        </p:nvCxnSpPr>
        <p:spPr>
          <a:xfrm>
            <a:off x="8796270" y="5261018"/>
            <a:ext cx="339570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12"/>
          <p:cNvSpPr/>
          <p:nvPr/>
        </p:nvSpPr>
        <p:spPr>
          <a:xfrm>
            <a:off x="4945487" y="4951925"/>
            <a:ext cx="3850800" cy="618300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Інтерактивність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3498927" y="5548849"/>
            <a:ext cx="6744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Взаємодія з мультимедійним контентом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4331677" y="5938638"/>
            <a:ext cx="50784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Краще сприйняття і засвоєння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9225" y="2514687"/>
            <a:ext cx="3284283" cy="20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68" y="3913705"/>
            <a:ext cx="3382647" cy="22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13"/>
          <p:cNvCxnSpPr/>
          <p:nvPr/>
        </p:nvCxnSpPr>
        <p:spPr>
          <a:xfrm>
            <a:off x="8698031" y="831362"/>
            <a:ext cx="339573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3"/>
          <p:cNvSpPr/>
          <p:nvPr/>
        </p:nvSpPr>
        <p:spPr>
          <a:xfrm>
            <a:off x="5671496" y="522269"/>
            <a:ext cx="3026535" cy="618186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Доступність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4246770" y="1162836"/>
            <a:ext cx="58761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Навчання самостійно, у зручний час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3624559" y="1608468"/>
            <a:ext cx="71205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Повторення стільки разів, скільки потрібно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223" name="Google Shape;223;p13"/>
          <p:cNvCxnSpPr/>
          <p:nvPr/>
        </p:nvCxnSpPr>
        <p:spPr>
          <a:xfrm>
            <a:off x="-10675" y="2620450"/>
            <a:ext cx="3071700" cy="39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3"/>
          <p:cNvSpPr/>
          <p:nvPr/>
        </p:nvSpPr>
        <p:spPr>
          <a:xfrm>
            <a:off x="3061060" y="2315350"/>
            <a:ext cx="3965084" cy="618186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Зацікавленість учнів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1294844" y="2900396"/>
            <a:ext cx="7497516" cy="61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Проблеми з концентрацією на великих обсягах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236588" y="3254995"/>
            <a:ext cx="7614028" cy="61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Думки про тривалу роботу знижують інтерес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236588" y="3598963"/>
            <a:ext cx="7614028" cy="61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Мікронавчання підвищує бажання вчитися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3971" y="4217149"/>
            <a:ext cx="3574954" cy="24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3114050" y="470549"/>
            <a:ext cx="7608300" cy="17652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6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РЕСУРСИ ДЛЯ МІКРОНАВЧАННЯ</a:t>
            </a:r>
            <a:endParaRPr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6134" y="2751543"/>
            <a:ext cx="5898524" cy="361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675" y="2751550"/>
            <a:ext cx="3611203" cy="361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 b="27510" l="-376" r="375" t="27230"/>
          <a:stretch/>
        </p:blipFill>
        <p:spPr>
          <a:xfrm>
            <a:off x="3449392" y="746260"/>
            <a:ext cx="4296921" cy="194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4461" y="952322"/>
            <a:ext cx="2311632" cy="231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9392" y="2946243"/>
            <a:ext cx="4292528" cy="129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6">
            <a:alphaModFix/>
          </a:blip>
          <a:srcRect b="388" l="-600" r="600" t="-299"/>
          <a:stretch/>
        </p:blipFill>
        <p:spPr>
          <a:xfrm>
            <a:off x="8284461" y="3616660"/>
            <a:ext cx="2311632" cy="230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49392" y="4492424"/>
            <a:ext cx="4292528" cy="159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/>
          <p:nvPr/>
        </p:nvSpPr>
        <p:spPr>
          <a:xfrm>
            <a:off x="3438084" y="691426"/>
            <a:ext cx="6812923" cy="1045028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Мікронавчання відповідає потребам сучасного суспільства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3159760" y="2033383"/>
            <a:ext cx="640434" cy="47651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3800193" y="1962549"/>
            <a:ext cx="6088707" cy="61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Для нього є місце в українській освіті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561" y="2806823"/>
            <a:ext cx="5747040" cy="38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3575" y="2447751"/>
            <a:ext cx="5617150" cy="41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7"/>
          <p:cNvSpPr/>
          <p:nvPr/>
        </p:nvSpPr>
        <p:spPr>
          <a:xfrm rot="10800000">
            <a:off x="9888900" y="2033383"/>
            <a:ext cx="640434" cy="47651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2"/>
          <p:cNvCxnSpPr/>
          <p:nvPr/>
        </p:nvCxnSpPr>
        <p:spPr>
          <a:xfrm>
            <a:off x="5936343" y="0"/>
            <a:ext cx="0" cy="638628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2"/>
          <p:cNvCxnSpPr/>
          <p:nvPr/>
        </p:nvCxnSpPr>
        <p:spPr>
          <a:xfrm>
            <a:off x="6161314" y="0"/>
            <a:ext cx="0" cy="638628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2"/>
          <p:cNvSpPr/>
          <p:nvPr/>
        </p:nvSpPr>
        <p:spPr>
          <a:xfrm>
            <a:off x="5225143" y="522514"/>
            <a:ext cx="1654628" cy="65643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СУТЬ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672114" y="1277028"/>
            <a:ext cx="4760686" cy="848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Подавати інформацію у невеликих обсягах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25131" l="37619" r="36031" t="27461"/>
          <a:stretch/>
        </p:blipFill>
        <p:spPr>
          <a:xfrm>
            <a:off x="1418772" y="3021296"/>
            <a:ext cx="2258315" cy="304736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638875" y="4148600"/>
            <a:ext cx="3818100" cy="656400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2-10 хвилин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929743" y="3342645"/>
            <a:ext cx="1371600" cy="80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73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419105" y="3196114"/>
            <a:ext cx="2975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Невелике навантаження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25145" r="6840" t="13030"/>
          <a:stretch/>
        </p:blipFill>
        <p:spPr>
          <a:xfrm>
            <a:off x="6608611" y="2811699"/>
            <a:ext cx="4296893" cy="325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3431675" y="531200"/>
            <a:ext cx="6936000" cy="18261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6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ТЕОРІЯ МІКРО- НАВЧАННЯ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10078" l="16318" r="19443" t="9149"/>
          <a:stretch/>
        </p:blipFill>
        <p:spPr>
          <a:xfrm>
            <a:off x="1057747" y="2835155"/>
            <a:ext cx="4397828" cy="367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 rot="7291960">
            <a:off x="3943537" y="3199517"/>
            <a:ext cx="1499958" cy="63601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73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70" y="1723905"/>
            <a:ext cx="7592006" cy="485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4308473" y="319314"/>
            <a:ext cx="3759200" cy="65643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773F7F"/>
                </a:solidFill>
                <a:latin typeface="Calibri"/>
                <a:ea typeface="Calibri"/>
                <a:cs typeface="Calibri"/>
                <a:sym typeface="Calibri"/>
              </a:rPr>
              <a:t>Крива пам’яті</a:t>
            </a:r>
            <a:endParaRPr>
              <a:solidFill>
                <a:srgbClr val="773F7F"/>
              </a:solidFill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22686" r="29874" t="0"/>
          <a:stretch/>
        </p:blipFill>
        <p:spPr>
          <a:xfrm>
            <a:off x="9630601" y="0"/>
            <a:ext cx="25613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10334172" y="2811376"/>
            <a:ext cx="1857828" cy="73011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773F7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Герман Еббінгауз</a:t>
            </a:r>
            <a:endParaRPr>
              <a:solidFill>
                <a:srgbClr val="773F7F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771444" y="1001485"/>
            <a:ext cx="4833257" cy="696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773F7F"/>
                </a:solidFill>
                <a:latin typeface="Calibri"/>
                <a:ea typeface="Calibri"/>
                <a:cs typeface="Calibri"/>
                <a:sym typeface="Calibri"/>
              </a:rPr>
              <a:t>Найкраще – вчитися, повторюючи</a:t>
            </a:r>
            <a:endParaRPr>
              <a:solidFill>
                <a:srgbClr val="773F7F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225804" y="2046513"/>
            <a:ext cx="6079215" cy="926717"/>
          </a:xfrm>
          <a:prstGeom prst="ellipse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Людина, яка один раз вивчила інформацію, невдовзі її забуває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0" y="120075"/>
            <a:ext cx="1691665" cy="16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08" y="2019600"/>
            <a:ext cx="6757252" cy="4569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4685311" y="631372"/>
            <a:ext cx="4791984" cy="65643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Крива повторення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4141626" y="1214805"/>
            <a:ext cx="5879353" cy="696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 повторенні залишається більше знань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22686" r="29874" t="0"/>
          <a:stretch/>
        </p:blipFill>
        <p:spPr>
          <a:xfrm>
            <a:off x="8196595" y="1911490"/>
            <a:ext cx="25613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8548381" y="4685543"/>
            <a:ext cx="1857828" cy="73011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Герман Еббінгауз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0" y="120075"/>
            <a:ext cx="1857825" cy="176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3566874" y="888225"/>
            <a:ext cx="6562800" cy="6564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Практика мікронавчання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2764404" y="1931730"/>
            <a:ext cx="3251100" cy="82740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Тема розбивається на кілька підтем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6588651" y="1931730"/>
            <a:ext cx="4493400" cy="82740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 вивченні учень повертається до попередніх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8419" l="24599" r="24888" t="5381"/>
          <a:stretch/>
        </p:blipFill>
        <p:spPr>
          <a:xfrm>
            <a:off x="2590232" y="2968452"/>
            <a:ext cx="3599544" cy="343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9703" r="8079" t="0"/>
          <a:stretch/>
        </p:blipFill>
        <p:spPr>
          <a:xfrm>
            <a:off x="6588651" y="3146105"/>
            <a:ext cx="4493308" cy="263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0" y="120075"/>
            <a:ext cx="2027101" cy="193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3176555" y="708184"/>
            <a:ext cx="8132148" cy="1651459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 ЗАСТОСОВУВАТИ МІКРОНАВЧАННЯ?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392" y="2554360"/>
            <a:ext cx="5323796" cy="40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2753250" y="657225"/>
            <a:ext cx="8670600" cy="6966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Використовувати не у всіх випадках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2491217" y="2147390"/>
            <a:ext cx="309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ПОДІЛ ТЕМИ НА ЧАСТИНИ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5581173" y="2292534"/>
            <a:ext cx="1930500" cy="40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6686" y="2200912"/>
            <a:ext cx="589643" cy="589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8366329" y="2147389"/>
            <a:ext cx="34494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Формування цілісної картини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3925" l="15170" r="15169" t="3575"/>
          <a:stretch/>
        </p:blipFill>
        <p:spPr>
          <a:xfrm>
            <a:off x="943492" y="3611322"/>
            <a:ext cx="988005" cy="102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 b="0" l="16663" r="10275" t="0"/>
          <a:stretch/>
        </p:blipFill>
        <p:spPr>
          <a:xfrm>
            <a:off x="6255267" y="3637644"/>
            <a:ext cx="1004964" cy="124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1609791" y="4122049"/>
            <a:ext cx="4185556" cy="1460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400"/>
              <a:buFont typeface="Arial"/>
              <a:buChar char="•"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Хронологія історичних подій;</a:t>
            </a:r>
            <a:endParaRPr>
              <a:solidFill>
                <a:srgbClr val="451B4B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400"/>
              <a:buFont typeface="Arial"/>
              <a:buChar char="•"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Лексика з іноземної мови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979925" y="4122049"/>
            <a:ext cx="3663193" cy="949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Засвоєння великої кількості інформації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2814425" y="800925"/>
            <a:ext cx="7971300" cy="6453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Приклади застосування мікронавчання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698173" y="2154270"/>
            <a:ext cx="2583543" cy="5080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800"/>
              <a:buFont typeface="Arial"/>
              <a:buChar char="•"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Короткі відео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1698172" y="2843699"/>
            <a:ext cx="2583543" cy="5080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800"/>
              <a:buFont typeface="Arial"/>
              <a:buChar char="•"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Флеш-картки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1698171" y="3533128"/>
            <a:ext cx="4310744" cy="5080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800"/>
              <a:buFont typeface="Arial"/>
              <a:buChar char="•"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Невеликі навчальні тести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389371" y="2154270"/>
            <a:ext cx="2583543" cy="5080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800"/>
              <a:buFont typeface="Arial"/>
              <a:buChar char="•"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6389371" y="2843699"/>
            <a:ext cx="4615544" cy="5080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800"/>
              <a:buFont typeface="Arial"/>
              <a:buChar char="•"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Ігри на швидке малювання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6389371" y="3533128"/>
            <a:ext cx="4934858" cy="5080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2800"/>
              <a:buFont typeface="Arial"/>
              <a:buChar char="•"/>
            </a:pPr>
            <a:r>
              <a:rPr b="0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Складання невеликих речень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30913" l="8551" r="10994" t="0"/>
          <a:stretch/>
        </p:blipFill>
        <p:spPr>
          <a:xfrm>
            <a:off x="6389371" y="4222557"/>
            <a:ext cx="4876800" cy="234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8171" y="4295502"/>
            <a:ext cx="3860800" cy="227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901" y="120074"/>
            <a:ext cx="234909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2022-06-26T12:50:41Z</dcterms:created>
  <dc:creator>Анастасія Головко</dc:creator>
</cp:coreProperties>
</file>