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FRWc7vLx/p93Qgci0X1RjyYGF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993930" y="725383"/>
            <a:ext cx="2933400" cy="7401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Скрайбінг</a:t>
            </a:r>
            <a:endParaRPr b="1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8240" r="0" t="0"/>
          <a:stretch/>
        </p:blipFill>
        <p:spPr>
          <a:xfrm>
            <a:off x="1684275" y="1959278"/>
            <a:ext cx="9552726" cy="41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200"/>
            <a:ext cx="1778900" cy="1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5262665" y="627032"/>
            <a:ext cx="1857983" cy="642025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СУТЬ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306810" y="1269057"/>
            <a:ext cx="5769691" cy="797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Візуалізація почутого на папері, створення ілюстрацій до того, що потрібно вивчити</a:t>
            </a:r>
            <a:endParaRPr b="0" i="0" sz="32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322962" y="2450869"/>
            <a:ext cx="2295727" cy="71011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Яскраві образи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3895928" y="2450868"/>
            <a:ext cx="1386191" cy="71011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Написи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559358" y="2450868"/>
            <a:ext cx="1520757" cy="71011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Символи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357354" y="2450867"/>
            <a:ext cx="3059348" cy="71011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Короткі влучні фрази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29774" y="2317543"/>
            <a:ext cx="282102" cy="266647"/>
          </a:xfrm>
          <a:prstGeom prst="ellipse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4447972" y="2314176"/>
            <a:ext cx="282102" cy="266647"/>
          </a:xfrm>
          <a:prstGeom prst="ellipse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172606" y="2314175"/>
            <a:ext cx="282102" cy="266647"/>
          </a:xfrm>
          <a:prstGeom prst="ellipse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8745977" y="2317167"/>
            <a:ext cx="282102" cy="266647"/>
          </a:xfrm>
          <a:prstGeom prst="ellipse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04" y="3294312"/>
            <a:ext cx="4319452" cy="335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9358" y="3294312"/>
            <a:ext cx="5097969" cy="335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6200"/>
            <a:ext cx="1778900" cy="1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5011780" y="4566583"/>
            <a:ext cx="3387626" cy="457203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3D-моделювання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09" name="Google Shape;109;p3"/>
          <p:cNvCxnSpPr>
            <a:stCxn id="110" idx="0"/>
          </p:cNvCxnSpPr>
          <p:nvPr/>
        </p:nvCxnSpPr>
        <p:spPr>
          <a:xfrm flipH="1" rot="10800000">
            <a:off x="3319575" y="1225658"/>
            <a:ext cx="1738800" cy="6615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3"/>
          <p:cNvCxnSpPr>
            <a:stCxn id="112" idx="0"/>
            <a:endCxn id="113" idx="2"/>
          </p:cNvCxnSpPr>
          <p:nvPr/>
        </p:nvCxnSpPr>
        <p:spPr>
          <a:xfrm flipH="1" rot="10800000">
            <a:off x="5243150" y="1439614"/>
            <a:ext cx="33300" cy="10065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3"/>
          <p:cNvCxnSpPr>
            <a:stCxn id="115" idx="0"/>
          </p:cNvCxnSpPr>
          <p:nvPr/>
        </p:nvCxnSpPr>
        <p:spPr>
          <a:xfrm rot="10800000">
            <a:off x="5342197" y="1256443"/>
            <a:ext cx="1987200" cy="5286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3"/>
          <p:cNvCxnSpPr>
            <a:stCxn id="117" idx="0"/>
          </p:cNvCxnSpPr>
          <p:nvPr/>
        </p:nvCxnSpPr>
        <p:spPr>
          <a:xfrm flipH="1" rot="10800000">
            <a:off x="3401157" y="1256541"/>
            <a:ext cx="1743000" cy="17610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3"/>
          <p:cNvCxnSpPr>
            <a:stCxn id="119" idx="0"/>
          </p:cNvCxnSpPr>
          <p:nvPr/>
        </p:nvCxnSpPr>
        <p:spPr>
          <a:xfrm rot="10800000">
            <a:off x="5321948" y="1270686"/>
            <a:ext cx="1801800" cy="18531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3"/>
          <p:cNvCxnSpPr>
            <a:stCxn id="121" idx="0"/>
          </p:cNvCxnSpPr>
          <p:nvPr/>
        </p:nvCxnSpPr>
        <p:spPr>
          <a:xfrm flipH="1" rot="10800000">
            <a:off x="4226423" y="1352285"/>
            <a:ext cx="930900" cy="26205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3"/>
          <p:cNvCxnSpPr>
            <a:stCxn id="108" idx="0"/>
          </p:cNvCxnSpPr>
          <p:nvPr/>
        </p:nvCxnSpPr>
        <p:spPr>
          <a:xfrm rot="10800000">
            <a:off x="5342093" y="1352083"/>
            <a:ext cx="1363500" cy="32145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3"/>
          <p:cNvSpPr/>
          <p:nvPr/>
        </p:nvSpPr>
        <p:spPr>
          <a:xfrm>
            <a:off x="5564219" y="3123786"/>
            <a:ext cx="3119057" cy="928248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Використання тканинної дошки, липучок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219538" y="3691886"/>
            <a:ext cx="2748521" cy="720295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Короткі мальовані відео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928364" y="4624990"/>
            <a:ext cx="1758419" cy="466886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Діаграми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127177" y="5280167"/>
            <a:ext cx="3164705" cy="702780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Моделі предметів чи явищ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8073002" y="2627251"/>
            <a:ext cx="1758419" cy="466886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Комікси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27" name="Google Shape;127;p3"/>
          <p:cNvCxnSpPr>
            <a:stCxn id="126" idx="0"/>
          </p:cNvCxnSpPr>
          <p:nvPr/>
        </p:nvCxnSpPr>
        <p:spPr>
          <a:xfrm rot="10800000">
            <a:off x="5594012" y="1411651"/>
            <a:ext cx="3358200" cy="12156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3"/>
          <p:cNvSpPr/>
          <p:nvPr/>
        </p:nvSpPr>
        <p:spPr>
          <a:xfrm>
            <a:off x="6069271" y="1785043"/>
            <a:ext cx="2520251" cy="684842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Ілюстративні відео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28" name="Google Shape;128;p3"/>
          <p:cNvCxnSpPr>
            <a:stCxn id="123" idx="0"/>
          </p:cNvCxnSpPr>
          <p:nvPr/>
        </p:nvCxnSpPr>
        <p:spPr>
          <a:xfrm flipH="1" rot="10800000">
            <a:off x="1593799" y="1439786"/>
            <a:ext cx="3114000" cy="22521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3"/>
          <p:cNvCxnSpPr>
            <a:stCxn id="124" idx="0"/>
          </p:cNvCxnSpPr>
          <p:nvPr/>
        </p:nvCxnSpPr>
        <p:spPr>
          <a:xfrm flipH="1" rot="10800000">
            <a:off x="2807574" y="1439590"/>
            <a:ext cx="2235300" cy="31854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3"/>
          <p:cNvCxnSpPr>
            <a:stCxn id="125" idx="0"/>
          </p:cNvCxnSpPr>
          <p:nvPr/>
        </p:nvCxnSpPr>
        <p:spPr>
          <a:xfrm flipH="1" rot="10800000">
            <a:off x="4709530" y="1031267"/>
            <a:ext cx="514200" cy="42489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3"/>
          <p:cNvSpPr/>
          <p:nvPr/>
        </p:nvSpPr>
        <p:spPr>
          <a:xfrm>
            <a:off x="4079956" y="766589"/>
            <a:ext cx="2393005" cy="673131"/>
          </a:xfrm>
          <a:prstGeom prst="rect">
            <a:avLst/>
          </a:prstGeom>
          <a:solidFill>
            <a:srgbClr val="CDA8D2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Скрайбінг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226423" y="2446114"/>
            <a:ext cx="2033453" cy="637009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Створення аплікацій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222124" y="1887158"/>
            <a:ext cx="2194903" cy="717886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Малювання ілюстрацій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285492" y="3017541"/>
            <a:ext cx="2231331" cy="624538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Яскраві презентації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3287612" y="3972785"/>
            <a:ext cx="1877622" cy="720295"/>
          </a:xfrm>
          <a:prstGeom prst="ellipse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Магнітна дошка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2768" y="140"/>
            <a:ext cx="3369232" cy="222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200"/>
            <a:ext cx="1778900" cy="1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5835104" y="596998"/>
            <a:ext cx="2393005" cy="673131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36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Скрайбінг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3622860" y="1702718"/>
            <a:ext cx="3229583" cy="1001949"/>
          </a:xfrm>
          <a:prstGeom prst="rect">
            <a:avLst/>
          </a:prstGeom>
          <a:solidFill>
            <a:srgbClr val="EFE2F1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Здійснюється вчителем перед уроком і застосовується при поясненні теми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7189668" y="1702719"/>
            <a:ext cx="3229583" cy="1001949"/>
          </a:xfrm>
          <a:prstGeom prst="rect">
            <a:avLst/>
          </a:prstGeom>
          <a:solidFill>
            <a:srgbClr val="EFE2F1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Здійснюється дітьми (тоді задіюється дрібна моторика рук, механічна пам’ять)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024964" y="3162372"/>
            <a:ext cx="2393005" cy="695233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АЛГОРИТМ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705390" y="4352249"/>
            <a:ext cx="2143327" cy="693907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Вибір теми та способу візуалізації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546676" y="4352247"/>
            <a:ext cx="1319718" cy="693907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Розробити сценарій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5564353" y="4352247"/>
            <a:ext cx="1749354" cy="693907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Підготувати обладнання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11666" y="4352247"/>
            <a:ext cx="1671537" cy="693907"/>
          </a:xfrm>
          <a:prstGeom prst="rect">
            <a:avLst/>
          </a:prstGeom>
          <a:solidFill>
            <a:srgbClr val="D9C5DC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Застосування ілюстрацій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595144" y="5046154"/>
            <a:ext cx="2363818" cy="693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Орієнтація на навчальну мету уроку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2958962" y="5046152"/>
            <a:ext cx="2495146" cy="693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Поділити тему на етапи і проілюструвати їх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471941" y="5167602"/>
            <a:ext cx="1934178" cy="1069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Олівці, ручки, фарби, маркери, обладнання для аплікації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1778900" cy="1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3638147" y="1093897"/>
            <a:ext cx="4791412" cy="740229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Переваги скрайбінгу</a:t>
            </a:r>
            <a:endParaRPr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826" y="2379850"/>
            <a:ext cx="4602406" cy="37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/>
          </a:blip>
          <a:srcRect b="10695" l="3173" r="1266" t="0"/>
          <a:stretch/>
        </p:blipFill>
        <p:spPr>
          <a:xfrm>
            <a:off x="752348" y="2379850"/>
            <a:ext cx="5697075" cy="37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6200"/>
            <a:ext cx="1778900" cy="1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2124670" y="2738436"/>
            <a:ext cx="2684700" cy="603000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Лаконічність та легкість сприйняття інформації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263462" y="2738436"/>
            <a:ext cx="2114100" cy="603000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Розвиток творчості та креативності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7831564" y="2806529"/>
            <a:ext cx="2016900" cy="466800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Інформативність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2599017" y="5753940"/>
            <a:ext cx="2159400" cy="421500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Позитивні емоції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5675390" y="5700438"/>
            <a:ext cx="1713600" cy="528600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Асоціативне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8242681" y="5753940"/>
            <a:ext cx="1617900" cy="421500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Доступність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7822" y="968001"/>
            <a:ext cx="1838528" cy="183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3462" y="582138"/>
            <a:ext cx="2114144" cy="237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5990" y="689096"/>
            <a:ext cx="2988014" cy="199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03183" y="3647849"/>
            <a:ext cx="2258102" cy="194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7">
            <a:alphaModFix/>
          </a:blip>
          <a:srcRect b="0" l="31665" r="32648" t="0"/>
          <a:stretch/>
        </p:blipFill>
        <p:spPr>
          <a:xfrm>
            <a:off x="8361034" y="3544115"/>
            <a:ext cx="1381327" cy="214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14465" y="3751559"/>
            <a:ext cx="2928643" cy="194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76200"/>
            <a:ext cx="1778900" cy="1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2838340" y="908982"/>
            <a:ext cx="5194570" cy="846306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Скрайбінг є надзвичайно корисним методом роботи на уроці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320810" y="2833233"/>
            <a:ext cx="2645923" cy="87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Розвиває потрібні навички та уміння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3123373" y="2395489"/>
            <a:ext cx="2785352" cy="87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Дарує багато позитивних емоцій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5927386" y="2165268"/>
            <a:ext cx="2866418" cy="87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Дозволяє сказати просто про складне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8793804" y="1680075"/>
            <a:ext cx="3057184" cy="87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Допомагає розіб- ратися з матеріалом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0261" y="2492443"/>
            <a:ext cx="2384269" cy="279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949" y="3052864"/>
            <a:ext cx="3089292" cy="30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5">
            <a:alphaModFix/>
          </a:blip>
          <a:srcRect b="0" l="17585" r="26225" t="0"/>
          <a:stretch/>
        </p:blipFill>
        <p:spPr>
          <a:xfrm>
            <a:off x="449201" y="4062754"/>
            <a:ext cx="2389139" cy="239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84281" y="3429000"/>
            <a:ext cx="4263535" cy="245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76200"/>
            <a:ext cx="1778900" cy="1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2022-12-29T12:48:21Z</dcterms:created>
  <dc:creator>Anastasiia</dc:creator>
</cp:coreProperties>
</file>