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6"/>
  </p:notesMasterIdLst>
  <p:sldIdLst>
    <p:sldId id="256" r:id="rId4"/>
    <p:sldId id="257" r:id="rId5"/>
    <p:sldId id="314" r:id="rId6"/>
    <p:sldId id="266" r:id="rId7"/>
    <p:sldId id="275" r:id="rId8"/>
    <p:sldId id="258" r:id="rId9"/>
    <p:sldId id="259" r:id="rId10"/>
    <p:sldId id="260" r:id="rId11"/>
    <p:sldId id="261" r:id="rId12"/>
    <p:sldId id="298" r:id="rId13"/>
    <p:sldId id="299" r:id="rId14"/>
    <p:sldId id="300" r:id="rId15"/>
    <p:sldId id="301" r:id="rId16"/>
    <p:sldId id="302" r:id="rId17"/>
    <p:sldId id="303" r:id="rId18"/>
    <p:sldId id="305" r:id="rId19"/>
    <p:sldId id="277" r:id="rId20"/>
    <p:sldId id="304" r:id="rId21"/>
    <p:sldId id="294" r:id="rId22"/>
    <p:sldId id="316" r:id="rId23"/>
    <p:sldId id="264" r:id="rId24"/>
    <p:sldId id="263" r:id="rId25"/>
    <p:sldId id="285" r:id="rId26"/>
    <p:sldId id="268" r:id="rId27"/>
    <p:sldId id="269" r:id="rId28"/>
    <p:sldId id="279" r:id="rId29"/>
    <p:sldId id="276" r:id="rId30"/>
    <p:sldId id="280" r:id="rId31"/>
    <p:sldId id="287" r:id="rId32"/>
    <p:sldId id="288" r:id="rId33"/>
    <p:sldId id="290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8" r:id="rId43"/>
    <p:sldId id="317" r:id="rId44"/>
    <p:sldId id="278" r:id="rId4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343" autoAdjust="0"/>
  </p:normalViewPr>
  <p:slideViewPr>
    <p:cSldViewPr showGuides="1">
      <p:cViewPr varScale="1">
        <p:scale>
          <a:sx n="46" d="100"/>
          <a:sy n="46" d="100"/>
        </p:scale>
        <p:origin x="12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C445E-83CC-4B64-9651-7CB30C50718D}" type="doc">
      <dgm:prSet loTypeId="urn:microsoft.com/office/officeart/2005/8/layout/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F328E5B-294B-4584-B7DA-E3E5A8DEBA1D}">
      <dgm:prSet phldrT="[Текст]" custT="1"/>
      <dgm:spPr/>
      <dgm:t>
        <a:bodyPr/>
        <a:lstStyle/>
        <a:p>
          <a:r>
            <a:rPr lang="uk-UA" sz="2000" dirty="0" smtClean="0"/>
            <a:t>Мова навчання – українська </a:t>
          </a:r>
          <a:endParaRPr lang="ru-RU" sz="2000" dirty="0"/>
        </a:p>
      </dgm:t>
    </dgm:pt>
    <dgm:pt modelId="{97C0DB9E-440E-4A9F-8339-9CC724857488}" type="parTrans" cxnId="{E661B1B7-5556-4FBD-A554-1ED943BF2613}">
      <dgm:prSet/>
      <dgm:spPr/>
      <dgm:t>
        <a:bodyPr/>
        <a:lstStyle/>
        <a:p>
          <a:endParaRPr lang="ru-RU"/>
        </a:p>
      </dgm:t>
    </dgm:pt>
    <dgm:pt modelId="{9183404F-D303-4845-A1F3-01C8FED4B8C2}" type="sibTrans" cxnId="{E661B1B7-5556-4FBD-A554-1ED943BF2613}">
      <dgm:prSet/>
      <dgm:spPr/>
      <dgm:t>
        <a:bodyPr/>
        <a:lstStyle/>
        <a:p>
          <a:endParaRPr lang="ru-RU"/>
        </a:p>
      </dgm:t>
    </dgm:pt>
    <dgm:pt modelId="{01DF398D-FC16-42BD-A520-204F13988BCC}">
      <dgm:prSet phldrT="[Текст]" custT="1"/>
      <dgm:spPr/>
      <dgm:t>
        <a:bodyPr/>
        <a:lstStyle/>
        <a:p>
          <a:r>
            <a:rPr lang="uk-UA" sz="2000" dirty="0" smtClean="0"/>
            <a:t>Кількість учнів -  460</a:t>
          </a:r>
        </a:p>
      </dgm:t>
    </dgm:pt>
    <dgm:pt modelId="{2A8EB650-E7D1-4099-B22B-3206CC5A9F28}" type="parTrans" cxnId="{F98C797B-9C79-44BA-AE59-DA92B37895F8}">
      <dgm:prSet/>
      <dgm:spPr/>
      <dgm:t>
        <a:bodyPr/>
        <a:lstStyle/>
        <a:p>
          <a:endParaRPr lang="ru-RU"/>
        </a:p>
      </dgm:t>
    </dgm:pt>
    <dgm:pt modelId="{873AF370-8E70-4AE1-A9AF-474AB991BA0A}" type="sibTrans" cxnId="{F98C797B-9C79-44BA-AE59-DA92B37895F8}">
      <dgm:prSet/>
      <dgm:spPr/>
      <dgm:t>
        <a:bodyPr/>
        <a:lstStyle/>
        <a:p>
          <a:endParaRPr lang="ru-RU"/>
        </a:p>
      </dgm:t>
    </dgm:pt>
    <dgm:pt modelId="{B655B80D-70F7-480E-ABD3-2D406CED86E9}">
      <dgm:prSet phldrT="[Текст]" custT="1"/>
      <dgm:spPr/>
      <dgm:t>
        <a:bodyPr/>
        <a:lstStyle/>
        <a:p>
          <a:r>
            <a:rPr lang="uk-UA" sz="2000" dirty="0" smtClean="0"/>
            <a:t>Кількість класів -20</a:t>
          </a:r>
          <a:endParaRPr lang="ru-RU" sz="2000" dirty="0"/>
        </a:p>
      </dgm:t>
    </dgm:pt>
    <dgm:pt modelId="{CEFE60D5-8D9E-4E25-9818-361D6CD7CF95}" type="parTrans" cxnId="{DA3B048E-8283-421C-8FD0-FABB9CD3101A}">
      <dgm:prSet/>
      <dgm:spPr/>
      <dgm:t>
        <a:bodyPr/>
        <a:lstStyle/>
        <a:p>
          <a:endParaRPr lang="ru-RU"/>
        </a:p>
      </dgm:t>
    </dgm:pt>
    <dgm:pt modelId="{10DEFCBA-311A-4A7A-972C-BB1B1952261C}" type="sibTrans" cxnId="{DA3B048E-8283-421C-8FD0-FABB9CD3101A}">
      <dgm:prSet/>
      <dgm:spPr/>
      <dgm:t>
        <a:bodyPr/>
        <a:lstStyle/>
        <a:p>
          <a:endParaRPr lang="ru-RU"/>
        </a:p>
      </dgm:t>
    </dgm:pt>
    <dgm:pt modelId="{DFF44639-ACBD-49DD-A423-DB1E3A3C2015}">
      <dgm:prSet custT="1"/>
      <dgm:spPr/>
      <dgm:t>
        <a:bodyPr/>
        <a:lstStyle/>
        <a:p>
          <a:r>
            <a:rPr lang="uk-UA" sz="2000" dirty="0" smtClean="0"/>
            <a:t>Режим роботи </a:t>
          </a:r>
          <a:r>
            <a:rPr lang="uk-UA" sz="2000" smtClean="0"/>
            <a:t>- </a:t>
          </a:r>
          <a:r>
            <a:rPr lang="uk-UA" sz="2000" smtClean="0"/>
            <a:t>однозмінний</a:t>
          </a:r>
          <a:endParaRPr lang="ru-RU" sz="2000" dirty="0"/>
        </a:p>
      </dgm:t>
    </dgm:pt>
    <dgm:pt modelId="{55BA4D97-6F16-49CF-9AA1-15338DF3A1D7}" type="parTrans" cxnId="{C8CD6CEA-2926-47F9-B386-D84A6FD9DD40}">
      <dgm:prSet/>
      <dgm:spPr/>
      <dgm:t>
        <a:bodyPr/>
        <a:lstStyle/>
        <a:p>
          <a:endParaRPr lang="ru-RU"/>
        </a:p>
      </dgm:t>
    </dgm:pt>
    <dgm:pt modelId="{1A927D22-F9A1-4E67-B948-78022A7506C6}" type="sibTrans" cxnId="{C8CD6CEA-2926-47F9-B386-D84A6FD9DD40}">
      <dgm:prSet/>
      <dgm:spPr/>
      <dgm:t>
        <a:bodyPr/>
        <a:lstStyle/>
        <a:p>
          <a:endParaRPr lang="ru-RU"/>
        </a:p>
      </dgm:t>
    </dgm:pt>
    <dgm:pt modelId="{AE69239E-0214-4542-951A-AD0F9C70211B}">
      <dgm:prSet custT="1"/>
      <dgm:spPr/>
      <dgm:t>
        <a:bodyPr/>
        <a:lstStyle/>
        <a:p>
          <a:r>
            <a:rPr lang="uk-UA" sz="2000" dirty="0" smtClean="0"/>
            <a:t>Класи з поглибленим вивченням математики</a:t>
          </a:r>
          <a:endParaRPr lang="ru-RU" sz="2000" dirty="0"/>
        </a:p>
      </dgm:t>
    </dgm:pt>
    <dgm:pt modelId="{12000A65-DA21-4E3C-A49E-63F5ECEFC839}" type="parTrans" cxnId="{DEF70A72-EE17-4571-BF54-D4D28AF3182B}">
      <dgm:prSet/>
      <dgm:spPr/>
      <dgm:t>
        <a:bodyPr/>
        <a:lstStyle/>
        <a:p>
          <a:endParaRPr lang="ru-RU"/>
        </a:p>
      </dgm:t>
    </dgm:pt>
    <dgm:pt modelId="{A992457D-822D-420D-9944-A89D136C7B56}" type="sibTrans" cxnId="{DEF70A72-EE17-4571-BF54-D4D28AF3182B}">
      <dgm:prSet/>
      <dgm:spPr/>
      <dgm:t>
        <a:bodyPr/>
        <a:lstStyle/>
        <a:p>
          <a:endParaRPr lang="ru-RU"/>
        </a:p>
      </dgm:t>
    </dgm:pt>
    <dgm:pt modelId="{B16EAC10-3C92-4BED-A21E-E917ED5FC76C}">
      <dgm:prSet/>
      <dgm:spPr/>
      <dgm:t>
        <a:bodyPr/>
        <a:lstStyle/>
        <a:p>
          <a:r>
            <a:rPr lang="uk-UA" dirty="0" smtClean="0"/>
            <a:t>Профілі навчання: математичний, української філології</a:t>
          </a:r>
          <a:endParaRPr lang="ru-RU" dirty="0"/>
        </a:p>
      </dgm:t>
    </dgm:pt>
    <dgm:pt modelId="{2FD300AD-14DB-4724-86E3-33BF528A66C8}" type="parTrans" cxnId="{E62824BC-DDED-4072-9AC7-E9DCE2D8C72B}">
      <dgm:prSet/>
      <dgm:spPr/>
      <dgm:t>
        <a:bodyPr/>
        <a:lstStyle/>
        <a:p>
          <a:endParaRPr lang="ru-RU"/>
        </a:p>
      </dgm:t>
    </dgm:pt>
    <dgm:pt modelId="{F1262A50-91C3-4CB3-AB4A-DC905399DFDC}" type="sibTrans" cxnId="{E62824BC-DDED-4072-9AC7-E9DCE2D8C72B}">
      <dgm:prSet/>
      <dgm:spPr/>
      <dgm:t>
        <a:bodyPr/>
        <a:lstStyle/>
        <a:p>
          <a:endParaRPr lang="ru-RU"/>
        </a:p>
      </dgm:t>
    </dgm:pt>
    <dgm:pt modelId="{2DD17810-4B6B-41B9-BE50-E75F04BF261F}" type="pres">
      <dgm:prSet presAssocID="{846C445E-83CC-4B64-9651-7CB30C5071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0BE948C-702C-4999-A255-D18085CB28F3}" type="pres">
      <dgm:prSet presAssocID="{3F328E5B-294B-4584-B7DA-E3E5A8DEBA1D}" presName="parentLin" presStyleCnt="0"/>
      <dgm:spPr/>
      <dgm:t>
        <a:bodyPr/>
        <a:lstStyle/>
        <a:p>
          <a:endParaRPr lang="ru-RU"/>
        </a:p>
      </dgm:t>
    </dgm:pt>
    <dgm:pt modelId="{0D76264C-AEC1-4C0E-A4F9-B9B8B19DCF76}" type="pres">
      <dgm:prSet presAssocID="{3F328E5B-294B-4584-B7DA-E3E5A8DEBA1D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027A77B0-910C-462D-81FD-8B4775CE5F69}" type="pres">
      <dgm:prSet presAssocID="{3F328E5B-294B-4584-B7DA-E3E5A8DEBA1D}" presName="parentText" presStyleLbl="node1" presStyleIdx="0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6DF58-BE9C-484A-B6D2-FD2F01A90ACF}" type="pres">
      <dgm:prSet presAssocID="{3F328E5B-294B-4584-B7DA-E3E5A8DEBA1D}" presName="negativeSpace" presStyleCnt="0"/>
      <dgm:spPr/>
      <dgm:t>
        <a:bodyPr/>
        <a:lstStyle/>
        <a:p>
          <a:endParaRPr lang="ru-RU"/>
        </a:p>
      </dgm:t>
    </dgm:pt>
    <dgm:pt modelId="{8AECE051-9FE2-453F-A509-B0EE92AB508F}" type="pres">
      <dgm:prSet presAssocID="{3F328E5B-294B-4584-B7DA-E3E5A8DEBA1D}" presName="childText" presStyleLbl="conFgAcc1" presStyleIdx="0" presStyleCnt="6" custLinFactNeighborY="-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3E636-59AE-47EA-842D-371FDAFA0591}" type="pres">
      <dgm:prSet presAssocID="{9183404F-D303-4845-A1F3-01C8FED4B8C2}" presName="spaceBetweenRectangles" presStyleCnt="0"/>
      <dgm:spPr/>
      <dgm:t>
        <a:bodyPr/>
        <a:lstStyle/>
        <a:p>
          <a:endParaRPr lang="ru-RU"/>
        </a:p>
      </dgm:t>
    </dgm:pt>
    <dgm:pt modelId="{C59C9989-AB6C-4868-8727-5902CBA5A118}" type="pres">
      <dgm:prSet presAssocID="{01DF398D-FC16-42BD-A520-204F13988BCC}" presName="parentLin" presStyleCnt="0"/>
      <dgm:spPr/>
      <dgm:t>
        <a:bodyPr/>
        <a:lstStyle/>
        <a:p>
          <a:endParaRPr lang="ru-RU"/>
        </a:p>
      </dgm:t>
    </dgm:pt>
    <dgm:pt modelId="{37422C63-EF36-4F33-9841-81A95161E5AE}" type="pres">
      <dgm:prSet presAssocID="{01DF398D-FC16-42BD-A520-204F13988BCC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D0CA5C79-3158-49E2-A733-BAFB87BD95C9}" type="pres">
      <dgm:prSet presAssocID="{01DF398D-FC16-42BD-A520-204F13988BCC}" presName="parentText" presStyleLbl="node1" presStyleIdx="1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0654A-1CB5-4456-B21E-DDA3DC277B64}" type="pres">
      <dgm:prSet presAssocID="{01DF398D-FC16-42BD-A520-204F13988BCC}" presName="negativeSpace" presStyleCnt="0"/>
      <dgm:spPr/>
      <dgm:t>
        <a:bodyPr/>
        <a:lstStyle/>
        <a:p>
          <a:endParaRPr lang="ru-RU"/>
        </a:p>
      </dgm:t>
    </dgm:pt>
    <dgm:pt modelId="{A31EBD9E-359B-4EE7-9DBA-0DF529AE41E5}" type="pres">
      <dgm:prSet presAssocID="{01DF398D-FC16-42BD-A520-204F13988BC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8CB80-C318-4C96-A628-3CDD9A2A877F}" type="pres">
      <dgm:prSet presAssocID="{873AF370-8E70-4AE1-A9AF-474AB991BA0A}" presName="spaceBetweenRectangles" presStyleCnt="0"/>
      <dgm:spPr/>
      <dgm:t>
        <a:bodyPr/>
        <a:lstStyle/>
        <a:p>
          <a:endParaRPr lang="ru-RU"/>
        </a:p>
      </dgm:t>
    </dgm:pt>
    <dgm:pt modelId="{69F82FE8-DD7D-4270-A2CF-E8D97D891543}" type="pres">
      <dgm:prSet presAssocID="{B655B80D-70F7-480E-ABD3-2D406CED86E9}" presName="parentLin" presStyleCnt="0"/>
      <dgm:spPr/>
      <dgm:t>
        <a:bodyPr/>
        <a:lstStyle/>
        <a:p>
          <a:endParaRPr lang="ru-RU"/>
        </a:p>
      </dgm:t>
    </dgm:pt>
    <dgm:pt modelId="{06D3E1F1-790F-4406-88BC-82890A056C4E}" type="pres">
      <dgm:prSet presAssocID="{B655B80D-70F7-480E-ABD3-2D406CED86E9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4461957C-2BA3-447C-ABB7-96D5EEFF226A}" type="pres">
      <dgm:prSet presAssocID="{B655B80D-70F7-480E-ABD3-2D406CED86E9}" presName="parentText" presStyleLbl="node1" presStyleIdx="2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47BD7A-281B-4731-9D90-F1F06DE58CF6}" type="pres">
      <dgm:prSet presAssocID="{B655B80D-70F7-480E-ABD3-2D406CED86E9}" presName="negativeSpace" presStyleCnt="0"/>
      <dgm:spPr/>
      <dgm:t>
        <a:bodyPr/>
        <a:lstStyle/>
        <a:p>
          <a:endParaRPr lang="ru-RU"/>
        </a:p>
      </dgm:t>
    </dgm:pt>
    <dgm:pt modelId="{5DE81055-0A73-4F18-8A67-119EA167CE62}" type="pres">
      <dgm:prSet presAssocID="{B655B80D-70F7-480E-ABD3-2D406CED86E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40213-84A2-475B-9405-D8A727C19D4B}" type="pres">
      <dgm:prSet presAssocID="{10DEFCBA-311A-4A7A-972C-BB1B1952261C}" presName="spaceBetweenRectangles" presStyleCnt="0"/>
      <dgm:spPr/>
      <dgm:t>
        <a:bodyPr/>
        <a:lstStyle/>
        <a:p>
          <a:endParaRPr lang="ru-RU"/>
        </a:p>
      </dgm:t>
    </dgm:pt>
    <dgm:pt modelId="{798ED1FA-E37C-46E1-9C86-CFD099CFD1D9}" type="pres">
      <dgm:prSet presAssocID="{DFF44639-ACBD-49DD-A423-DB1E3A3C2015}" presName="parentLin" presStyleCnt="0"/>
      <dgm:spPr/>
      <dgm:t>
        <a:bodyPr/>
        <a:lstStyle/>
        <a:p>
          <a:endParaRPr lang="ru-RU"/>
        </a:p>
      </dgm:t>
    </dgm:pt>
    <dgm:pt modelId="{EE3F6913-F4B9-4E79-BBD8-0A4C7193457B}" type="pres">
      <dgm:prSet presAssocID="{DFF44639-ACBD-49DD-A423-DB1E3A3C2015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76500CC7-5456-4A5A-BE2F-7F863393291B}" type="pres">
      <dgm:prSet presAssocID="{DFF44639-ACBD-49DD-A423-DB1E3A3C2015}" presName="parentText" presStyleLbl="node1" presStyleIdx="3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73D63-9B71-4865-8A82-4FDB92F7FA18}" type="pres">
      <dgm:prSet presAssocID="{DFF44639-ACBD-49DD-A423-DB1E3A3C2015}" presName="negativeSpace" presStyleCnt="0"/>
      <dgm:spPr/>
      <dgm:t>
        <a:bodyPr/>
        <a:lstStyle/>
        <a:p>
          <a:endParaRPr lang="ru-RU"/>
        </a:p>
      </dgm:t>
    </dgm:pt>
    <dgm:pt modelId="{4BCBB613-02E3-4200-B545-8F44064B4712}" type="pres">
      <dgm:prSet presAssocID="{DFF44639-ACBD-49DD-A423-DB1E3A3C2015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BFD90-9F51-48AF-BCDA-B322F39B350F}" type="pres">
      <dgm:prSet presAssocID="{1A927D22-F9A1-4E67-B948-78022A7506C6}" presName="spaceBetweenRectangles" presStyleCnt="0"/>
      <dgm:spPr/>
      <dgm:t>
        <a:bodyPr/>
        <a:lstStyle/>
        <a:p>
          <a:endParaRPr lang="ru-RU"/>
        </a:p>
      </dgm:t>
    </dgm:pt>
    <dgm:pt modelId="{95D8ED4F-D34A-4D01-AB9B-8A5450DF1933}" type="pres">
      <dgm:prSet presAssocID="{AE69239E-0214-4542-951A-AD0F9C70211B}" presName="parentLin" presStyleCnt="0"/>
      <dgm:spPr/>
      <dgm:t>
        <a:bodyPr/>
        <a:lstStyle/>
        <a:p>
          <a:endParaRPr lang="ru-RU"/>
        </a:p>
      </dgm:t>
    </dgm:pt>
    <dgm:pt modelId="{65D8C0DD-BE95-41B0-8CFA-F5CABEDFAFD9}" type="pres">
      <dgm:prSet presAssocID="{AE69239E-0214-4542-951A-AD0F9C70211B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C3DA26BC-60FB-4D19-AEDC-20A625B2361F}" type="pres">
      <dgm:prSet presAssocID="{AE69239E-0214-4542-951A-AD0F9C70211B}" presName="parentText" presStyleLbl="node1" presStyleIdx="4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CAB0AE-B6FC-4105-A1E8-6CF1503600AF}" type="pres">
      <dgm:prSet presAssocID="{AE69239E-0214-4542-951A-AD0F9C70211B}" presName="negativeSpace" presStyleCnt="0"/>
      <dgm:spPr/>
      <dgm:t>
        <a:bodyPr/>
        <a:lstStyle/>
        <a:p>
          <a:endParaRPr lang="ru-RU"/>
        </a:p>
      </dgm:t>
    </dgm:pt>
    <dgm:pt modelId="{E43E8A49-D88E-4E3A-B186-2891B4F77F2C}" type="pres">
      <dgm:prSet presAssocID="{AE69239E-0214-4542-951A-AD0F9C70211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2D36F-B3D0-40C2-8DC4-86325960D057}" type="pres">
      <dgm:prSet presAssocID="{A992457D-822D-420D-9944-A89D136C7B56}" presName="spaceBetweenRectangles" presStyleCnt="0"/>
      <dgm:spPr/>
      <dgm:t>
        <a:bodyPr/>
        <a:lstStyle/>
        <a:p>
          <a:endParaRPr lang="ru-RU"/>
        </a:p>
      </dgm:t>
    </dgm:pt>
    <dgm:pt modelId="{9A90629D-0233-4E06-8881-53170B2DF7C0}" type="pres">
      <dgm:prSet presAssocID="{B16EAC10-3C92-4BED-A21E-E917ED5FC76C}" presName="parentLin" presStyleCnt="0"/>
      <dgm:spPr/>
      <dgm:t>
        <a:bodyPr/>
        <a:lstStyle/>
        <a:p>
          <a:endParaRPr lang="ru-RU"/>
        </a:p>
      </dgm:t>
    </dgm:pt>
    <dgm:pt modelId="{4B8BB31E-F4D0-4C67-9061-A0F2DEE54154}" type="pres">
      <dgm:prSet presAssocID="{B16EAC10-3C92-4BED-A21E-E917ED5FC76C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C5F3E06C-0F7C-433D-9AF7-FF30713F4C65}" type="pres">
      <dgm:prSet presAssocID="{B16EAC10-3C92-4BED-A21E-E917ED5FC76C}" presName="parentText" presStyleLbl="node1" presStyleIdx="5" presStyleCnt="6" custScaleX="119481" custScaleY="102121" custLinFactNeighborX="65289" custLinFactNeighborY="1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147AD-2792-49A3-8DC2-52F1FFDD7346}" type="pres">
      <dgm:prSet presAssocID="{B16EAC10-3C92-4BED-A21E-E917ED5FC76C}" presName="negativeSpace" presStyleCnt="0"/>
      <dgm:spPr/>
      <dgm:t>
        <a:bodyPr/>
        <a:lstStyle/>
        <a:p>
          <a:endParaRPr lang="ru-RU"/>
        </a:p>
      </dgm:t>
    </dgm:pt>
    <dgm:pt modelId="{8B76D1D6-5FBF-4E50-A38A-176E5DC9877A}" type="pres">
      <dgm:prSet presAssocID="{B16EAC10-3C92-4BED-A21E-E917ED5FC76C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B048E-8283-421C-8FD0-FABB9CD3101A}" srcId="{846C445E-83CC-4B64-9651-7CB30C50718D}" destId="{B655B80D-70F7-480E-ABD3-2D406CED86E9}" srcOrd="2" destOrd="0" parTransId="{CEFE60D5-8D9E-4E25-9818-361D6CD7CF95}" sibTransId="{10DEFCBA-311A-4A7A-972C-BB1B1952261C}"/>
    <dgm:cxn modelId="{E62824BC-DDED-4072-9AC7-E9DCE2D8C72B}" srcId="{846C445E-83CC-4B64-9651-7CB30C50718D}" destId="{B16EAC10-3C92-4BED-A21E-E917ED5FC76C}" srcOrd="5" destOrd="0" parTransId="{2FD300AD-14DB-4724-86E3-33BF528A66C8}" sibTransId="{F1262A50-91C3-4CB3-AB4A-DC905399DFDC}"/>
    <dgm:cxn modelId="{236C92F9-7CB5-49D2-8C54-7C30B68DAC04}" type="presOf" srcId="{B16EAC10-3C92-4BED-A21E-E917ED5FC76C}" destId="{4B8BB31E-F4D0-4C67-9061-A0F2DEE54154}" srcOrd="0" destOrd="0" presId="urn:microsoft.com/office/officeart/2005/8/layout/list1"/>
    <dgm:cxn modelId="{D82F8AE7-A50E-4B71-880F-21F2640E88C2}" type="presOf" srcId="{AE69239E-0214-4542-951A-AD0F9C70211B}" destId="{65D8C0DD-BE95-41B0-8CFA-F5CABEDFAFD9}" srcOrd="0" destOrd="0" presId="urn:microsoft.com/office/officeart/2005/8/layout/list1"/>
    <dgm:cxn modelId="{47105A96-D875-4A9B-89AB-ADB4C9132314}" type="presOf" srcId="{3F328E5B-294B-4584-B7DA-E3E5A8DEBA1D}" destId="{027A77B0-910C-462D-81FD-8B4775CE5F69}" srcOrd="1" destOrd="0" presId="urn:microsoft.com/office/officeart/2005/8/layout/list1"/>
    <dgm:cxn modelId="{F98C797B-9C79-44BA-AE59-DA92B37895F8}" srcId="{846C445E-83CC-4B64-9651-7CB30C50718D}" destId="{01DF398D-FC16-42BD-A520-204F13988BCC}" srcOrd="1" destOrd="0" parTransId="{2A8EB650-E7D1-4099-B22B-3206CC5A9F28}" sibTransId="{873AF370-8E70-4AE1-A9AF-474AB991BA0A}"/>
    <dgm:cxn modelId="{DEF70A72-EE17-4571-BF54-D4D28AF3182B}" srcId="{846C445E-83CC-4B64-9651-7CB30C50718D}" destId="{AE69239E-0214-4542-951A-AD0F9C70211B}" srcOrd="4" destOrd="0" parTransId="{12000A65-DA21-4E3C-A49E-63F5ECEFC839}" sibTransId="{A992457D-822D-420D-9944-A89D136C7B56}"/>
    <dgm:cxn modelId="{F6C393A8-974B-4971-B037-B95A613D5CE5}" type="presOf" srcId="{DFF44639-ACBD-49DD-A423-DB1E3A3C2015}" destId="{76500CC7-5456-4A5A-BE2F-7F863393291B}" srcOrd="1" destOrd="0" presId="urn:microsoft.com/office/officeart/2005/8/layout/list1"/>
    <dgm:cxn modelId="{36BD4C6A-D8DF-473A-8FCD-66551CF5A89C}" type="presOf" srcId="{DFF44639-ACBD-49DD-A423-DB1E3A3C2015}" destId="{EE3F6913-F4B9-4E79-BBD8-0A4C7193457B}" srcOrd="0" destOrd="0" presId="urn:microsoft.com/office/officeart/2005/8/layout/list1"/>
    <dgm:cxn modelId="{156FE4C3-3894-4EAE-8D93-09F647BA5F42}" type="presOf" srcId="{01DF398D-FC16-42BD-A520-204F13988BCC}" destId="{37422C63-EF36-4F33-9841-81A95161E5AE}" srcOrd="0" destOrd="0" presId="urn:microsoft.com/office/officeart/2005/8/layout/list1"/>
    <dgm:cxn modelId="{C8CD6CEA-2926-47F9-B386-D84A6FD9DD40}" srcId="{846C445E-83CC-4B64-9651-7CB30C50718D}" destId="{DFF44639-ACBD-49DD-A423-DB1E3A3C2015}" srcOrd="3" destOrd="0" parTransId="{55BA4D97-6F16-49CF-9AA1-15338DF3A1D7}" sibTransId="{1A927D22-F9A1-4E67-B948-78022A7506C6}"/>
    <dgm:cxn modelId="{E661B1B7-5556-4FBD-A554-1ED943BF2613}" srcId="{846C445E-83CC-4B64-9651-7CB30C50718D}" destId="{3F328E5B-294B-4584-B7DA-E3E5A8DEBA1D}" srcOrd="0" destOrd="0" parTransId="{97C0DB9E-440E-4A9F-8339-9CC724857488}" sibTransId="{9183404F-D303-4845-A1F3-01C8FED4B8C2}"/>
    <dgm:cxn modelId="{6D1ACE84-2FD3-4D22-ABD5-0B0616A316ED}" type="presOf" srcId="{B655B80D-70F7-480E-ABD3-2D406CED86E9}" destId="{06D3E1F1-790F-4406-88BC-82890A056C4E}" srcOrd="0" destOrd="0" presId="urn:microsoft.com/office/officeart/2005/8/layout/list1"/>
    <dgm:cxn modelId="{8C274B5E-076B-4204-A296-9ED8CDAF1C38}" type="presOf" srcId="{B655B80D-70F7-480E-ABD3-2D406CED86E9}" destId="{4461957C-2BA3-447C-ABB7-96D5EEFF226A}" srcOrd="1" destOrd="0" presId="urn:microsoft.com/office/officeart/2005/8/layout/list1"/>
    <dgm:cxn modelId="{F3F5DF85-0749-4584-8C5A-0041799E8E67}" type="presOf" srcId="{846C445E-83CC-4B64-9651-7CB30C50718D}" destId="{2DD17810-4B6B-41B9-BE50-E75F04BF261F}" srcOrd="0" destOrd="0" presId="urn:microsoft.com/office/officeart/2005/8/layout/list1"/>
    <dgm:cxn modelId="{8F95B8A8-504D-4ECC-A377-D9F8F89E393A}" type="presOf" srcId="{3F328E5B-294B-4584-B7DA-E3E5A8DEBA1D}" destId="{0D76264C-AEC1-4C0E-A4F9-B9B8B19DCF76}" srcOrd="0" destOrd="0" presId="urn:microsoft.com/office/officeart/2005/8/layout/list1"/>
    <dgm:cxn modelId="{64775EA3-524B-42A9-A283-561EBEC33E9D}" type="presOf" srcId="{01DF398D-FC16-42BD-A520-204F13988BCC}" destId="{D0CA5C79-3158-49E2-A733-BAFB87BD95C9}" srcOrd="1" destOrd="0" presId="urn:microsoft.com/office/officeart/2005/8/layout/list1"/>
    <dgm:cxn modelId="{88708E51-7F00-43CC-A31F-850CAEBA0784}" type="presOf" srcId="{B16EAC10-3C92-4BED-A21E-E917ED5FC76C}" destId="{C5F3E06C-0F7C-433D-9AF7-FF30713F4C65}" srcOrd="1" destOrd="0" presId="urn:microsoft.com/office/officeart/2005/8/layout/list1"/>
    <dgm:cxn modelId="{6EE1394E-420E-4F90-8BF9-4DA0DB66A0F5}" type="presOf" srcId="{AE69239E-0214-4542-951A-AD0F9C70211B}" destId="{C3DA26BC-60FB-4D19-AEDC-20A625B2361F}" srcOrd="1" destOrd="0" presId="urn:microsoft.com/office/officeart/2005/8/layout/list1"/>
    <dgm:cxn modelId="{0040992A-6543-4D46-97F0-CC95AF9A9CAB}" type="presParOf" srcId="{2DD17810-4B6B-41B9-BE50-E75F04BF261F}" destId="{90BE948C-702C-4999-A255-D18085CB28F3}" srcOrd="0" destOrd="0" presId="urn:microsoft.com/office/officeart/2005/8/layout/list1"/>
    <dgm:cxn modelId="{378A7DC7-C4E8-4E25-A3B5-7DE33E005684}" type="presParOf" srcId="{90BE948C-702C-4999-A255-D18085CB28F3}" destId="{0D76264C-AEC1-4C0E-A4F9-B9B8B19DCF76}" srcOrd="0" destOrd="0" presId="urn:microsoft.com/office/officeart/2005/8/layout/list1"/>
    <dgm:cxn modelId="{C97C4762-F04B-42D5-ABA6-9999551A32E7}" type="presParOf" srcId="{90BE948C-702C-4999-A255-D18085CB28F3}" destId="{027A77B0-910C-462D-81FD-8B4775CE5F69}" srcOrd="1" destOrd="0" presId="urn:microsoft.com/office/officeart/2005/8/layout/list1"/>
    <dgm:cxn modelId="{36BAC220-ED0B-430D-9713-2EE93D287F11}" type="presParOf" srcId="{2DD17810-4B6B-41B9-BE50-E75F04BF261F}" destId="{8386DF58-BE9C-484A-B6D2-FD2F01A90ACF}" srcOrd="1" destOrd="0" presId="urn:microsoft.com/office/officeart/2005/8/layout/list1"/>
    <dgm:cxn modelId="{3C9091F4-0DB8-4470-B385-954F4156AFE1}" type="presParOf" srcId="{2DD17810-4B6B-41B9-BE50-E75F04BF261F}" destId="{8AECE051-9FE2-453F-A509-B0EE92AB508F}" srcOrd="2" destOrd="0" presId="urn:microsoft.com/office/officeart/2005/8/layout/list1"/>
    <dgm:cxn modelId="{4E1ECE87-D6B8-43D6-857B-72B7B9C2FD90}" type="presParOf" srcId="{2DD17810-4B6B-41B9-BE50-E75F04BF261F}" destId="{BF73E636-59AE-47EA-842D-371FDAFA0591}" srcOrd="3" destOrd="0" presId="urn:microsoft.com/office/officeart/2005/8/layout/list1"/>
    <dgm:cxn modelId="{C8CA29D8-C168-4729-9341-8ED7830D26A5}" type="presParOf" srcId="{2DD17810-4B6B-41B9-BE50-E75F04BF261F}" destId="{C59C9989-AB6C-4868-8727-5902CBA5A118}" srcOrd="4" destOrd="0" presId="urn:microsoft.com/office/officeart/2005/8/layout/list1"/>
    <dgm:cxn modelId="{90F42586-F620-40E1-8E75-FD2A0707E81E}" type="presParOf" srcId="{C59C9989-AB6C-4868-8727-5902CBA5A118}" destId="{37422C63-EF36-4F33-9841-81A95161E5AE}" srcOrd="0" destOrd="0" presId="urn:microsoft.com/office/officeart/2005/8/layout/list1"/>
    <dgm:cxn modelId="{A337F4A3-403C-4FC8-A00C-F01D32F36DBB}" type="presParOf" srcId="{C59C9989-AB6C-4868-8727-5902CBA5A118}" destId="{D0CA5C79-3158-49E2-A733-BAFB87BD95C9}" srcOrd="1" destOrd="0" presId="urn:microsoft.com/office/officeart/2005/8/layout/list1"/>
    <dgm:cxn modelId="{83334FA3-575B-4749-97CB-A4B51423AE80}" type="presParOf" srcId="{2DD17810-4B6B-41B9-BE50-E75F04BF261F}" destId="{2990654A-1CB5-4456-B21E-DDA3DC277B64}" srcOrd="5" destOrd="0" presId="urn:microsoft.com/office/officeart/2005/8/layout/list1"/>
    <dgm:cxn modelId="{97A64572-2139-408E-B749-4AD7172FF75C}" type="presParOf" srcId="{2DD17810-4B6B-41B9-BE50-E75F04BF261F}" destId="{A31EBD9E-359B-4EE7-9DBA-0DF529AE41E5}" srcOrd="6" destOrd="0" presId="urn:microsoft.com/office/officeart/2005/8/layout/list1"/>
    <dgm:cxn modelId="{6B84C1AE-D9F3-4B07-9E3C-DFC4DE5CB7F5}" type="presParOf" srcId="{2DD17810-4B6B-41B9-BE50-E75F04BF261F}" destId="{8028CB80-C318-4C96-A628-3CDD9A2A877F}" srcOrd="7" destOrd="0" presId="urn:microsoft.com/office/officeart/2005/8/layout/list1"/>
    <dgm:cxn modelId="{0E0DA6B6-8B8F-419F-843D-B1613434F91B}" type="presParOf" srcId="{2DD17810-4B6B-41B9-BE50-E75F04BF261F}" destId="{69F82FE8-DD7D-4270-A2CF-E8D97D891543}" srcOrd="8" destOrd="0" presId="urn:microsoft.com/office/officeart/2005/8/layout/list1"/>
    <dgm:cxn modelId="{93B6F2C7-EE43-4DF0-8F6B-0D2B4DED7324}" type="presParOf" srcId="{69F82FE8-DD7D-4270-A2CF-E8D97D891543}" destId="{06D3E1F1-790F-4406-88BC-82890A056C4E}" srcOrd="0" destOrd="0" presId="urn:microsoft.com/office/officeart/2005/8/layout/list1"/>
    <dgm:cxn modelId="{18D6A3A2-2F76-4EDC-86E1-D10C0B0DBE90}" type="presParOf" srcId="{69F82FE8-DD7D-4270-A2CF-E8D97D891543}" destId="{4461957C-2BA3-447C-ABB7-96D5EEFF226A}" srcOrd="1" destOrd="0" presId="urn:microsoft.com/office/officeart/2005/8/layout/list1"/>
    <dgm:cxn modelId="{FBB21A28-389D-4381-ACDF-F2EC2463F24A}" type="presParOf" srcId="{2DD17810-4B6B-41B9-BE50-E75F04BF261F}" destId="{4B47BD7A-281B-4731-9D90-F1F06DE58CF6}" srcOrd="9" destOrd="0" presId="urn:microsoft.com/office/officeart/2005/8/layout/list1"/>
    <dgm:cxn modelId="{24EF8DCE-8261-4CA1-BA9A-D4C9CD9F04CC}" type="presParOf" srcId="{2DD17810-4B6B-41B9-BE50-E75F04BF261F}" destId="{5DE81055-0A73-4F18-8A67-119EA167CE62}" srcOrd="10" destOrd="0" presId="urn:microsoft.com/office/officeart/2005/8/layout/list1"/>
    <dgm:cxn modelId="{432C7D0B-6377-4699-8640-202B2B12F1A4}" type="presParOf" srcId="{2DD17810-4B6B-41B9-BE50-E75F04BF261F}" destId="{C5B40213-84A2-475B-9405-D8A727C19D4B}" srcOrd="11" destOrd="0" presId="urn:microsoft.com/office/officeart/2005/8/layout/list1"/>
    <dgm:cxn modelId="{C478E673-ADB2-414A-88A7-C688CEEB3C0B}" type="presParOf" srcId="{2DD17810-4B6B-41B9-BE50-E75F04BF261F}" destId="{798ED1FA-E37C-46E1-9C86-CFD099CFD1D9}" srcOrd="12" destOrd="0" presId="urn:microsoft.com/office/officeart/2005/8/layout/list1"/>
    <dgm:cxn modelId="{2BB86608-35C7-4DFD-9E1F-BB415FDC2303}" type="presParOf" srcId="{798ED1FA-E37C-46E1-9C86-CFD099CFD1D9}" destId="{EE3F6913-F4B9-4E79-BBD8-0A4C7193457B}" srcOrd="0" destOrd="0" presId="urn:microsoft.com/office/officeart/2005/8/layout/list1"/>
    <dgm:cxn modelId="{814953B5-31CF-4124-B437-F570A593EA4F}" type="presParOf" srcId="{798ED1FA-E37C-46E1-9C86-CFD099CFD1D9}" destId="{76500CC7-5456-4A5A-BE2F-7F863393291B}" srcOrd="1" destOrd="0" presId="urn:microsoft.com/office/officeart/2005/8/layout/list1"/>
    <dgm:cxn modelId="{3360D65C-70C7-4F9F-909D-67AEF07D9AB6}" type="presParOf" srcId="{2DD17810-4B6B-41B9-BE50-E75F04BF261F}" destId="{A0C73D63-9B71-4865-8A82-4FDB92F7FA18}" srcOrd="13" destOrd="0" presId="urn:microsoft.com/office/officeart/2005/8/layout/list1"/>
    <dgm:cxn modelId="{D0420DB7-E3BF-4D88-BE6F-F67ADA5D0580}" type="presParOf" srcId="{2DD17810-4B6B-41B9-BE50-E75F04BF261F}" destId="{4BCBB613-02E3-4200-B545-8F44064B4712}" srcOrd="14" destOrd="0" presId="urn:microsoft.com/office/officeart/2005/8/layout/list1"/>
    <dgm:cxn modelId="{D3D6F6AD-0D98-46FF-BDA4-63D4D71A07E0}" type="presParOf" srcId="{2DD17810-4B6B-41B9-BE50-E75F04BF261F}" destId="{13FBFD90-9F51-48AF-BCDA-B322F39B350F}" srcOrd="15" destOrd="0" presId="urn:microsoft.com/office/officeart/2005/8/layout/list1"/>
    <dgm:cxn modelId="{E1C69B25-AAAC-4EF8-8C3A-18674DFA7753}" type="presParOf" srcId="{2DD17810-4B6B-41B9-BE50-E75F04BF261F}" destId="{95D8ED4F-D34A-4D01-AB9B-8A5450DF1933}" srcOrd="16" destOrd="0" presId="urn:microsoft.com/office/officeart/2005/8/layout/list1"/>
    <dgm:cxn modelId="{FD53A1FE-D2DD-4B65-89BA-8C932679DEA3}" type="presParOf" srcId="{95D8ED4F-D34A-4D01-AB9B-8A5450DF1933}" destId="{65D8C0DD-BE95-41B0-8CFA-F5CABEDFAFD9}" srcOrd="0" destOrd="0" presId="urn:microsoft.com/office/officeart/2005/8/layout/list1"/>
    <dgm:cxn modelId="{29E10A19-8CB6-4EE3-8846-1AEB0761F808}" type="presParOf" srcId="{95D8ED4F-D34A-4D01-AB9B-8A5450DF1933}" destId="{C3DA26BC-60FB-4D19-AEDC-20A625B2361F}" srcOrd="1" destOrd="0" presId="urn:microsoft.com/office/officeart/2005/8/layout/list1"/>
    <dgm:cxn modelId="{E5917070-C3EA-4244-8142-42B6410D5F01}" type="presParOf" srcId="{2DD17810-4B6B-41B9-BE50-E75F04BF261F}" destId="{7ACAB0AE-B6FC-4105-A1E8-6CF1503600AF}" srcOrd="17" destOrd="0" presId="urn:microsoft.com/office/officeart/2005/8/layout/list1"/>
    <dgm:cxn modelId="{337550D7-2E94-439D-87D3-19E5276C77EE}" type="presParOf" srcId="{2DD17810-4B6B-41B9-BE50-E75F04BF261F}" destId="{E43E8A49-D88E-4E3A-B186-2891B4F77F2C}" srcOrd="18" destOrd="0" presId="urn:microsoft.com/office/officeart/2005/8/layout/list1"/>
    <dgm:cxn modelId="{DAC9391A-C5B7-4677-93C2-138B95F7FB54}" type="presParOf" srcId="{2DD17810-4B6B-41B9-BE50-E75F04BF261F}" destId="{0B22D36F-B3D0-40C2-8DC4-86325960D057}" srcOrd="19" destOrd="0" presId="urn:microsoft.com/office/officeart/2005/8/layout/list1"/>
    <dgm:cxn modelId="{72AB35DD-6BD4-46D6-BD76-4078D3C1A138}" type="presParOf" srcId="{2DD17810-4B6B-41B9-BE50-E75F04BF261F}" destId="{9A90629D-0233-4E06-8881-53170B2DF7C0}" srcOrd="20" destOrd="0" presId="urn:microsoft.com/office/officeart/2005/8/layout/list1"/>
    <dgm:cxn modelId="{D2C52C8B-B096-4831-B981-E42DC4E29B3D}" type="presParOf" srcId="{9A90629D-0233-4E06-8881-53170B2DF7C0}" destId="{4B8BB31E-F4D0-4C67-9061-A0F2DEE54154}" srcOrd="0" destOrd="0" presId="urn:microsoft.com/office/officeart/2005/8/layout/list1"/>
    <dgm:cxn modelId="{1D36744B-C942-48E3-9594-7DE7B801925E}" type="presParOf" srcId="{9A90629D-0233-4E06-8881-53170B2DF7C0}" destId="{C5F3E06C-0F7C-433D-9AF7-FF30713F4C65}" srcOrd="1" destOrd="0" presId="urn:microsoft.com/office/officeart/2005/8/layout/list1"/>
    <dgm:cxn modelId="{3B3EC073-94A2-459F-9DFA-6E350381FC3C}" type="presParOf" srcId="{2DD17810-4B6B-41B9-BE50-E75F04BF261F}" destId="{99A147AD-2792-49A3-8DC2-52F1FFDD7346}" srcOrd="21" destOrd="0" presId="urn:microsoft.com/office/officeart/2005/8/layout/list1"/>
    <dgm:cxn modelId="{CDEFC9A2-BED4-443C-A158-1085E28F9DDD}" type="presParOf" srcId="{2DD17810-4B6B-41B9-BE50-E75F04BF261F}" destId="{8B76D1D6-5FBF-4E50-A38A-176E5DC987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FC27C-B737-44A0-85B9-0201E5B69EBD}" type="doc">
      <dgm:prSet loTypeId="urn:microsoft.com/office/officeart/2005/8/layout/cycle6" loCatId="cycle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A95E7C8-54B6-4F15-9946-E5129957B8DE}">
      <dgm:prSet phldrT="[Текст]" custT="1"/>
      <dgm:spPr/>
      <dgm:t>
        <a:bodyPr/>
        <a:lstStyle/>
        <a:p>
          <a:r>
            <a:rPr lang="ru-RU" sz="1000" b="1" dirty="0" err="1" smtClean="0"/>
            <a:t>Новий</a:t>
          </a:r>
          <a:r>
            <a:rPr lang="ru-RU" sz="1000" b="1" dirty="0" smtClean="0"/>
            <a:t> </a:t>
          </a:r>
          <a:r>
            <a:rPr lang="ru-RU" sz="1000" b="1" dirty="0" err="1" smtClean="0"/>
            <a:t>зміст</a:t>
          </a:r>
          <a:r>
            <a:rPr lang="ru-RU" sz="1000" b="1" dirty="0" smtClean="0"/>
            <a:t> </a:t>
          </a:r>
          <a:r>
            <a:rPr lang="ru-RU" sz="1000" b="1" dirty="0" err="1" smtClean="0"/>
            <a:t>освіти</a:t>
          </a:r>
          <a:r>
            <a:rPr lang="ru-RU" sz="1000" b="1" dirty="0" smtClean="0"/>
            <a:t> </a:t>
          </a:r>
          <a:r>
            <a:rPr lang="ru-RU" sz="1000" b="1" dirty="0" err="1" smtClean="0"/>
            <a:t>заснований</a:t>
          </a:r>
          <a:r>
            <a:rPr lang="ru-RU" sz="1000" b="1" dirty="0" smtClean="0"/>
            <a:t> на </a:t>
          </a:r>
          <a:r>
            <a:rPr lang="ru-RU" sz="1000" b="1" dirty="0" err="1" smtClean="0"/>
            <a:t>формуванні</a:t>
          </a:r>
          <a:r>
            <a:rPr lang="ru-RU" sz="1000" b="1" dirty="0" smtClean="0"/>
            <a:t> компетентностей </a:t>
          </a:r>
          <a:r>
            <a:rPr lang="ru-RU" sz="1000" b="1" dirty="0" err="1" smtClean="0"/>
            <a:t>необхідних</a:t>
          </a:r>
          <a:r>
            <a:rPr lang="ru-RU" sz="1000" b="1" dirty="0" smtClean="0"/>
            <a:t> для </a:t>
          </a:r>
          <a:r>
            <a:rPr lang="ru-RU" sz="1000" b="1" dirty="0" err="1" smtClean="0"/>
            <a:t>успішної</a:t>
          </a:r>
          <a:r>
            <a:rPr lang="ru-RU" sz="1000" b="1" dirty="0" smtClean="0"/>
            <a:t> </a:t>
          </a:r>
          <a:r>
            <a:rPr lang="ru-RU" sz="1000" b="1" dirty="0" err="1" smtClean="0"/>
            <a:t>самореалізації</a:t>
          </a:r>
          <a:r>
            <a:rPr lang="ru-RU" sz="1000" b="1" dirty="0" smtClean="0"/>
            <a:t> в </a:t>
          </a:r>
          <a:r>
            <a:rPr lang="ru-RU" sz="1000" b="1" dirty="0" err="1" smtClean="0"/>
            <a:t>суспільстві</a:t>
          </a:r>
          <a:r>
            <a:rPr lang="ru-RU" sz="1000" b="1" dirty="0" smtClean="0"/>
            <a:t>.</a:t>
          </a:r>
          <a:endParaRPr lang="uk-UA" sz="1000" b="1" dirty="0"/>
        </a:p>
      </dgm:t>
    </dgm:pt>
    <dgm:pt modelId="{5FA792A4-4AB1-4650-BA99-AF55B8772F71}" type="parTrans" cxnId="{284EABD0-DDAC-48BA-B230-EA303BEAB091}">
      <dgm:prSet/>
      <dgm:spPr/>
      <dgm:t>
        <a:bodyPr/>
        <a:lstStyle/>
        <a:p>
          <a:endParaRPr lang="uk-UA"/>
        </a:p>
      </dgm:t>
    </dgm:pt>
    <dgm:pt modelId="{BF224BEC-BAED-4FB3-AC14-1DA6A68C4908}" type="sibTrans" cxnId="{284EABD0-DDAC-48BA-B230-EA303BEAB091}">
      <dgm:prSet/>
      <dgm:spPr/>
      <dgm:t>
        <a:bodyPr/>
        <a:lstStyle/>
        <a:p>
          <a:endParaRPr lang="uk-UA"/>
        </a:p>
      </dgm:t>
    </dgm:pt>
    <dgm:pt modelId="{93886AB4-CBD4-4071-8C32-356C5C062466}">
      <dgm:prSet phldrT="[Текст]" custT="1"/>
      <dgm:spPr/>
      <dgm:t>
        <a:bodyPr/>
        <a:lstStyle/>
        <a:p>
          <a:r>
            <a:rPr lang="ru-RU" sz="1100" b="1" dirty="0" err="1" smtClean="0"/>
            <a:t>Орієнтація</a:t>
          </a:r>
          <a:r>
            <a:rPr lang="ru-RU" sz="1100" b="1" dirty="0" smtClean="0"/>
            <a:t> на потреби </a:t>
          </a:r>
          <a:r>
            <a:rPr lang="ru-RU" sz="1100" b="1" dirty="0" err="1" smtClean="0"/>
            <a:t>учня</a:t>
          </a:r>
          <a:r>
            <a:rPr lang="ru-RU" sz="1100" b="1" dirty="0" smtClean="0"/>
            <a:t> в </a:t>
          </a:r>
          <a:r>
            <a:rPr lang="ru-RU" sz="1100" b="1" dirty="0" err="1" smtClean="0"/>
            <a:t>освітньому</a:t>
          </a:r>
          <a:r>
            <a:rPr lang="ru-RU" sz="1100" b="1" dirty="0" smtClean="0"/>
            <a:t> </a:t>
          </a:r>
          <a:r>
            <a:rPr lang="ru-RU" sz="1100" b="1" dirty="0" err="1" smtClean="0"/>
            <a:t>процесі</a:t>
          </a:r>
          <a:r>
            <a:rPr lang="ru-RU" sz="1100" b="1" dirty="0" smtClean="0"/>
            <a:t>, </a:t>
          </a:r>
          <a:r>
            <a:rPr lang="ru-RU" sz="1100" b="1" dirty="0" err="1" smtClean="0"/>
            <a:t>дитиноцентризм</a:t>
          </a:r>
          <a:r>
            <a:rPr lang="ru-RU" sz="1100" b="1" dirty="0" smtClean="0"/>
            <a:t> </a:t>
          </a:r>
          <a:endParaRPr lang="uk-UA" sz="1100" b="1" dirty="0"/>
        </a:p>
      </dgm:t>
    </dgm:pt>
    <dgm:pt modelId="{D2F3D3C2-6195-4A96-B203-01CAFCD78EAB}" type="parTrans" cxnId="{BB3E9F3F-F8E1-4866-A3DD-1B3DD8C6800E}">
      <dgm:prSet/>
      <dgm:spPr/>
      <dgm:t>
        <a:bodyPr/>
        <a:lstStyle/>
        <a:p>
          <a:endParaRPr lang="uk-UA"/>
        </a:p>
      </dgm:t>
    </dgm:pt>
    <dgm:pt modelId="{3660E842-B1C9-43E5-AF23-8A974260736D}" type="sibTrans" cxnId="{BB3E9F3F-F8E1-4866-A3DD-1B3DD8C6800E}">
      <dgm:prSet/>
      <dgm:spPr/>
      <dgm:t>
        <a:bodyPr/>
        <a:lstStyle/>
        <a:p>
          <a:endParaRPr lang="uk-UA"/>
        </a:p>
      </dgm:t>
    </dgm:pt>
    <dgm:pt modelId="{006BD07A-8B76-4733-872C-2FA61E5B2976}">
      <dgm:prSet phldrT="[Текст]" custT="1"/>
      <dgm:spPr/>
      <dgm:t>
        <a:bodyPr/>
        <a:lstStyle/>
        <a:p>
          <a:r>
            <a:rPr lang="ru-RU" sz="1100" b="1" dirty="0" smtClean="0"/>
            <a:t>Нова структура </a:t>
          </a:r>
          <a:r>
            <a:rPr lang="ru-RU" sz="1100" b="1" dirty="0" err="1" smtClean="0"/>
            <a:t>ліцею</a:t>
          </a:r>
          <a:r>
            <a:rPr lang="ru-RU" sz="1100" b="1" dirty="0" smtClean="0"/>
            <a:t>, яка </a:t>
          </a:r>
          <a:r>
            <a:rPr lang="ru-RU" sz="1100" b="1" dirty="0" err="1" smtClean="0"/>
            <a:t>дозволяє</a:t>
          </a:r>
          <a:r>
            <a:rPr lang="ru-RU" sz="1100" b="1" dirty="0" smtClean="0"/>
            <a:t> добре </a:t>
          </a:r>
          <a:r>
            <a:rPr lang="ru-RU" sz="1100" b="1" dirty="0" err="1" smtClean="0"/>
            <a:t>засвоїти</a:t>
          </a:r>
          <a:r>
            <a:rPr lang="ru-RU" sz="1100" b="1" dirty="0" smtClean="0"/>
            <a:t> і набути </a:t>
          </a:r>
          <a:r>
            <a:rPr lang="ru-RU" sz="1100" b="1" dirty="0" err="1" smtClean="0"/>
            <a:t>компетентності</a:t>
          </a:r>
          <a:r>
            <a:rPr lang="ru-RU" sz="1100" b="1" dirty="0" smtClean="0"/>
            <a:t> для </a:t>
          </a:r>
          <a:r>
            <a:rPr lang="ru-RU" sz="1100" b="1" dirty="0" err="1" smtClean="0"/>
            <a:t>життя</a:t>
          </a:r>
          <a:r>
            <a:rPr lang="ru-RU" sz="1100" b="1" dirty="0" smtClean="0"/>
            <a:t>.</a:t>
          </a:r>
          <a:endParaRPr lang="uk-UA" sz="1100" b="1" dirty="0"/>
        </a:p>
      </dgm:t>
    </dgm:pt>
    <dgm:pt modelId="{BBD2D220-063F-43AD-8E36-BEB46C1E03A0}" type="parTrans" cxnId="{20010E37-93A5-4813-B7A1-5B1429076662}">
      <dgm:prSet/>
      <dgm:spPr/>
      <dgm:t>
        <a:bodyPr/>
        <a:lstStyle/>
        <a:p>
          <a:endParaRPr lang="uk-UA"/>
        </a:p>
      </dgm:t>
    </dgm:pt>
    <dgm:pt modelId="{74F725D7-9340-4E84-A312-4F2636B9DD67}" type="sibTrans" cxnId="{20010E37-93A5-4813-B7A1-5B1429076662}">
      <dgm:prSet/>
      <dgm:spPr/>
      <dgm:t>
        <a:bodyPr/>
        <a:lstStyle/>
        <a:p>
          <a:endParaRPr lang="uk-UA"/>
        </a:p>
      </dgm:t>
    </dgm:pt>
    <dgm:pt modelId="{BCCADF30-F15E-448F-BEEB-D0F1AEEFF123}">
      <dgm:prSet phldrT="[Текст]" custT="1"/>
      <dgm:spPr/>
      <dgm:t>
        <a:bodyPr/>
        <a:lstStyle/>
        <a:p>
          <a:r>
            <a:rPr lang="ru-RU" sz="1200" b="1" dirty="0" err="1" smtClean="0"/>
            <a:t>Умотивований</a:t>
          </a:r>
          <a:r>
            <a:rPr lang="ru-RU" sz="1200" b="1" dirty="0" smtClean="0"/>
            <a:t> </a:t>
          </a:r>
          <a:r>
            <a:rPr lang="ru-RU" sz="1200" b="1" dirty="0" err="1" smtClean="0"/>
            <a:t>вчитель</a:t>
          </a:r>
          <a:r>
            <a:rPr lang="ru-RU" sz="1200" b="1" dirty="0" smtClean="0"/>
            <a:t> </a:t>
          </a:r>
          <a:r>
            <a:rPr lang="ru-RU" sz="1200" b="1" dirty="0" err="1" smtClean="0"/>
            <a:t>який</a:t>
          </a:r>
          <a:r>
            <a:rPr lang="ru-RU" sz="1200" b="1" dirty="0" smtClean="0"/>
            <a:t> </a:t>
          </a:r>
          <a:r>
            <a:rPr lang="ru-RU" sz="1200" b="1" dirty="0" err="1" smtClean="0"/>
            <a:t>має</a:t>
          </a:r>
          <a:r>
            <a:rPr lang="ru-RU" sz="1200" b="1" dirty="0" smtClean="0"/>
            <a:t> свободу </a:t>
          </a:r>
          <a:r>
            <a:rPr lang="ru-RU" sz="1200" b="1" dirty="0" err="1" smtClean="0"/>
            <a:t>творчості</a:t>
          </a:r>
          <a:r>
            <a:rPr lang="ru-RU" sz="1200" b="1" dirty="0" smtClean="0"/>
            <a:t> </a:t>
          </a:r>
          <a:r>
            <a:rPr lang="ru-RU" sz="1200" b="1" dirty="0" err="1" smtClean="0"/>
            <a:t>розвивається</a:t>
          </a:r>
          <a:r>
            <a:rPr lang="ru-RU" sz="1200" b="1" dirty="0" smtClean="0"/>
            <a:t> </a:t>
          </a:r>
          <a:r>
            <a:rPr lang="ru-RU" sz="1200" b="1" dirty="0" err="1" smtClean="0"/>
            <a:t>професійно</a:t>
          </a:r>
          <a:r>
            <a:rPr lang="ru-RU" sz="1200" b="1" dirty="0" smtClean="0"/>
            <a:t>.</a:t>
          </a:r>
          <a:endParaRPr lang="uk-UA" sz="1200" b="1" dirty="0"/>
        </a:p>
      </dgm:t>
    </dgm:pt>
    <dgm:pt modelId="{105272AE-97BC-4A0C-BCEF-687BC8969FF5}" type="parTrans" cxnId="{714D565A-786E-46E7-9805-921853858D0E}">
      <dgm:prSet/>
      <dgm:spPr/>
      <dgm:t>
        <a:bodyPr/>
        <a:lstStyle/>
        <a:p>
          <a:endParaRPr lang="uk-UA"/>
        </a:p>
      </dgm:t>
    </dgm:pt>
    <dgm:pt modelId="{8D713505-BAF2-4CBE-8E6B-DF9695A420BB}" type="sibTrans" cxnId="{714D565A-786E-46E7-9805-921853858D0E}">
      <dgm:prSet/>
      <dgm:spPr/>
      <dgm:t>
        <a:bodyPr/>
        <a:lstStyle/>
        <a:p>
          <a:endParaRPr lang="uk-UA"/>
        </a:p>
      </dgm:t>
    </dgm:pt>
    <dgm:pt modelId="{9510FF10-BF3A-47F0-9C20-9329BBECD134}">
      <dgm:prSet phldrT="[Текст]" custT="1"/>
      <dgm:spPr/>
      <dgm:t>
        <a:bodyPr/>
        <a:lstStyle/>
        <a:p>
          <a:r>
            <a:rPr lang="ru-RU" sz="1000" b="1" dirty="0" err="1" smtClean="0"/>
            <a:t>Педагогіка</a:t>
          </a:r>
          <a:r>
            <a:rPr lang="ru-RU" sz="1000" b="1" dirty="0" smtClean="0"/>
            <a:t>, </a:t>
          </a:r>
          <a:r>
            <a:rPr lang="ru-RU" sz="1000" b="1" dirty="0" err="1" smtClean="0"/>
            <a:t>що</a:t>
          </a:r>
          <a:r>
            <a:rPr lang="ru-RU" sz="1000" b="1" dirty="0" smtClean="0"/>
            <a:t> </a:t>
          </a:r>
          <a:r>
            <a:rPr lang="ru-RU" sz="1000" b="1" dirty="0" err="1" smtClean="0"/>
            <a:t>грунтується</a:t>
          </a:r>
          <a:r>
            <a:rPr lang="ru-RU" sz="1000" b="1" dirty="0" smtClean="0"/>
            <a:t> на </a:t>
          </a:r>
          <a:r>
            <a:rPr lang="ru-RU" sz="1000" b="1" dirty="0" err="1" smtClean="0"/>
            <a:t>партнерстві</a:t>
          </a:r>
          <a:r>
            <a:rPr lang="ru-RU" sz="1000" b="1" dirty="0" smtClean="0"/>
            <a:t> </a:t>
          </a:r>
          <a:r>
            <a:rPr lang="ru-RU" sz="1000" b="1" dirty="0" err="1" smtClean="0"/>
            <a:t>між</a:t>
          </a:r>
          <a:r>
            <a:rPr lang="ru-RU" sz="1000" b="1" dirty="0" smtClean="0"/>
            <a:t> </a:t>
          </a:r>
          <a:r>
            <a:rPr lang="ru-RU" sz="1000" b="1" dirty="0" err="1" smtClean="0"/>
            <a:t>учнями</a:t>
          </a:r>
          <a:r>
            <a:rPr lang="ru-RU" sz="1000" b="1" dirty="0" smtClean="0"/>
            <a:t> </a:t>
          </a:r>
          <a:r>
            <a:rPr lang="ru-RU" sz="1000" b="1" dirty="0" err="1" smtClean="0"/>
            <a:t>вчителями</a:t>
          </a:r>
          <a:r>
            <a:rPr lang="ru-RU" sz="1000" b="1" dirty="0" smtClean="0"/>
            <a:t> і батьками.</a:t>
          </a:r>
          <a:endParaRPr lang="uk-UA" sz="1000" b="1" dirty="0"/>
        </a:p>
      </dgm:t>
    </dgm:pt>
    <dgm:pt modelId="{66A059B2-91A8-47ED-A0BF-E1165EF7C88D}" type="parTrans" cxnId="{50748B5F-D93A-4B01-8103-CBA5182F8EC0}">
      <dgm:prSet/>
      <dgm:spPr/>
      <dgm:t>
        <a:bodyPr/>
        <a:lstStyle/>
        <a:p>
          <a:endParaRPr lang="uk-UA"/>
        </a:p>
      </dgm:t>
    </dgm:pt>
    <dgm:pt modelId="{6AAE2598-FCEE-4034-BC29-9848001668AC}" type="sibTrans" cxnId="{50748B5F-D93A-4B01-8103-CBA5182F8EC0}">
      <dgm:prSet/>
      <dgm:spPr/>
      <dgm:t>
        <a:bodyPr/>
        <a:lstStyle/>
        <a:p>
          <a:endParaRPr lang="uk-UA"/>
        </a:p>
      </dgm:t>
    </dgm:pt>
    <dgm:pt modelId="{483797C5-70C5-461E-B662-BED6B2B3BB7C}">
      <dgm:prSet phldrT="[Текст]" custT="1"/>
      <dgm:spPr/>
      <dgm:t>
        <a:bodyPr/>
        <a:lstStyle/>
        <a:p>
          <a:r>
            <a:rPr lang="ru-RU" sz="1200" b="1" dirty="0" err="1" smtClean="0"/>
            <a:t>Наспірний</a:t>
          </a:r>
          <a:r>
            <a:rPr lang="ru-RU" sz="1200" b="1" dirty="0" smtClean="0"/>
            <a:t> </a:t>
          </a:r>
          <a:r>
            <a:rPr lang="ru-RU" sz="1200" b="1" dirty="0" err="1" smtClean="0"/>
            <a:t>процес</a:t>
          </a:r>
          <a:r>
            <a:rPr lang="ru-RU" sz="1200" b="1" dirty="0" smtClean="0"/>
            <a:t> </a:t>
          </a:r>
          <a:r>
            <a:rPr lang="ru-RU" sz="1200" b="1" dirty="0" err="1" smtClean="0"/>
            <a:t>виховання</a:t>
          </a:r>
          <a:r>
            <a:rPr lang="ru-RU" sz="1200" b="1" dirty="0" smtClean="0"/>
            <a:t>, </a:t>
          </a:r>
          <a:r>
            <a:rPr lang="ru-RU" sz="1200" b="1" dirty="0" err="1" smtClean="0"/>
            <a:t>який</a:t>
          </a:r>
          <a:r>
            <a:rPr lang="ru-RU" sz="1200" b="1" dirty="0" smtClean="0"/>
            <a:t> </a:t>
          </a:r>
          <a:r>
            <a:rPr lang="ru-RU" sz="1200" b="1" dirty="0" err="1" smtClean="0"/>
            <a:t>формує</a:t>
          </a:r>
          <a:r>
            <a:rPr lang="ru-RU" sz="1200" b="1" dirty="0" smtClean="0"/>
            <a:t> </a:t>
          </a:r>
          <a:r>
            <a:rPr lang="ru-RU" sz="1200" b="1" dirty="0" err="1" smtClean="0"/>
            <a:t>цінності</a:t>
          </a:r>
          <a:r>
            <a:rPr lang="ru-RU" sz="1200" b="1" dirty="0" smtClean="0"/>
            <a:t> </a:t>
          </a:r>
          <a:endParaRPr lang="uk-UA" sz="1200" b="1" dirty="0"/>
        </a:p>
      </dgm:t>
    </dgm:pt>
    <dgm:pt modelId="{77FC3D21-E4DF-40F7-A1FB-CB41B8BB2D0A}" type="parTrans" cxnId="{B702B0CF-562C-46B4-88DA-160828B6DBAB}">
      <dgm:prSet/>
      <dgm:spPr/>
      <dgm:t>
        <a:bodyPr/>
        <a:lstStyle/>
        <a:p>
          <a:endParaRPr lang="uk-UA"/>
        </a:p>
      </dgm:t>
    </dgm:pt>
    <dgm:pt modelId="{9B526AA6-ABD7-4616-B401-AF038FA230BB}" type="sibTrans" cxnId="{B702B0CF-562C-46B4-88DA-160828B6DBAB}">
      <dgm:prSet/>
      <dgm:spPr/>
      <dgm:t>
        <a:bodyPr/>
        <a:lstStyle/>
        <a:p>
          <a:endParaRPr lang="uk-UA"/>
        </a:p>
      </dgm:t>
    </dgm:pt>
    <dgm:pt modelId="{A5AFBD2A-7EA9-42E1-AD15-E67003D510C2}">
      <dgm:prSet phldrT="[Текст]" custT="1"/>
      <dgm:spPr/>
      <dgm:t>
        <a:bodyPr/>
        <a:lstStyle/>
        <a:p>
          <a:r>
            <a:rPr lang="ru-RU" sz="1000" b="1" dirty="0" err="1" smtClean="0"/>
            <a:t>Справедливий</a:t>
          </a:r>
          <a:r>
            <a:rPr lang="ru-RU" sz="1000" b="1" dirty="0" smtClean="0"/>
            <a:t> </a:t>
          </a:r>
          <a:r>
            <a:rPr lang="ru-RU" sz="1000" b="1" dirty="0" err="1" smtClean="0"/>
            <a:t>розподіл</a:t>
          </a:r>
          <a:r>
            <a:rPr lang="ru-RU" sz="1000" b="1" dirty="0" smtClean="0"/>
            <a:t> </a:t>
          </a:r>
          <a:r>
            <a:rPr lang="ru-RU" sz="1000" b="1" dirty="0" err="1" smtClean="0"/>
            <a:t>публічних</a:t>
          </a:r>
          <a:r>
            <a:rPr lang="ru-RU" sz="1000" b="1" dirty="0" smtClean="0"/>
            <a:t> </a:t>
          </a:r>
          <a:r>
            <a:rPr lang="ru-RU" sz="1000" b="1" dirty="0" err="1" smtClean="0"/>
            <a:t>коштів</a:t>
          </a:r>
          <a:r>
            <a:rPr lang="ru-RU" sz="1000" b="1" dirty="0" smtClean="0"/>
            <a:t>, </a:t>
          </a:r>
          <a:r>
            <a:rPr lang="ru-RU" sz="1000" b="1" dirty="0" err="1" smtClean="0"/>
            <a:t>який</a:t>
          </a:r>
          <a:r>
            <a:rPr lang="ru-RU" sz="1000" b="1" dirty="0" smtClean="0"/>
            <a:t> </a:t>
          </a:r>
          <a:r>
            <a:rPr lang="ru-RU" sz="1000" b="1" dirty="0" err="1" smtClean="0"/>
            <a:t>забезпечує</a:t>
          </a:r>
          <a:r>
            <a:rPr lang="ru-RU" sz="1000" b="1" dirty="0" smtClean="0"/>
            <a:t> </a:t>
          </a:r>
          <a:r>
            <a:rPr lang="ru-RU" sz="1000" b="1" dirty="0" err="1" smtClean="0"/>
            <a:t>рівний</a:t>
          </a:r>
          <a:r>
            <a:rPr lang="ru-RU" sz="1000" b="1" dirty="0" smtClean="0"/>
            <a:t> доступ </a:t>
          </a:r>
          <a:r>
            <a:rPr lang="ru-RU" sz="1000" b="1" dirty="0" err="1" smtClean="0"/>
            <a:t>усіх</a:t>
          </a:r>
          <a:r>
            <a:rPr lang="ru-RU" sz="1000" b="1" dirty="0" smtClean="0"/>
            <a:t> </a:t>
          </a:r>
          <a:r>
            <a:rPr lang="ru-RU" sz="1000" b="1" dirty="0" err="1" smtClean="0"/>
            <a:t>дітей</a:t>
          </a:r>
          <a:r>
            <a:rPr lang="ru-RU" sz="1000" b="1" dirty="0" smtClean="0"/>
            <a:t> до </a:t>
          </a:r>
          <a:r>
            <a:rPr lang="ru-RU" sz="1000" b="1" dirty="0" err="1" smtClean="0"/>
            <a:t>якості</a:t>
          </a:r>
          <a:r>
            <a:rPr lang="ru-RU" sz="1000" b="1" dirty="0" smtClean="0"/>
            <a:t> </a:t>
          </a:r>
          <a:r>
            <a:rPr lang="ru-RU" sz="1000" b="1" dirty="0" err="1" smtClean="0"/>
            <a:t>освіти</a:t>
          </a:r>
          <a:r>
            <a:rPr lang="ru-RU" sz="1000" b="1" dirty="0" smtClean="0"/>
            <a:t>.</a:t>
          </a:r>
          <a:endParaRPr lang="uk-UA" sz="1000" b="1" dirty="0"/>
        </a:p>
      </dgm:t>
    </dgm:pt>
    <dgm:pt modelId="{03A9518E-7C44-4F34-816C-679E971CF9DA}" type="parTrans" cxnId="{77D73BD3-65D6-4B4D-9ECB-C77B3D86BAB8}">
      <dgm:prSet/>
      <dgm:spPr/>
      <dgm:t>
        <a:bodyPr/>
        <a:lstStyle/>
        <a:p>
          <a:endParaRPr lang="uk-UA"/>
        </a:p>
      </dgm:t>
    </dgm:pt>
    <dgm:pt modelId="{7450AD4E-D430-41E8-8D9E-F5DCA42BED5A}" type="sibTrans" cxnId="{77D73BD3-65D6-4B4D-9ECB-C77B3D86BAB8}">
      <dgm:prSet/>
      <dgm:spPr/>
      <dgm:t>
        <a:bodyPr/>
        <a:lstStyle/>
        <a:p>
          <a:endParaRPr lang="uk-UA"/>
        </a:p>
      </dgm:t>
    </dgm:pt>
    <dgm:pt modelId="{4D1FD330-6F21-4B7A-B307-99EA13676504}">
      <dgm:prSet phldrT="[Текст]" custT="1"/>
      <dgm:spPr/>
      <dgm:t>
        <a:bodyPr/>
        <a:lstStyle/>
        <a:p>
          <a:r>
            <a:rPr lang="ru-RU" sz="1100" b="1" dirty="0" err="1" smtClean="0"/>
            <a:t>Децентралізація</a:t>
          </a:r>
          <a:r>
            <a:rPr lang="ru-RU" sz="1100" b="1" dirty="0" smtClean="0"/>
            <a:t> та </a:t>
          </a:r>
          <a:r>
            <a:rPr lang="ru-RU" sz="1100" b="1" dirty="0" err="1" smtClean="0"/>
            <a:t>ефективне</a:t>
          </a:r>
          <a:r>
            <a:rPr lang="ru-RU" sz="1100" b="1" dirty="0" smtClean="0"/>
            <a:t> </a:t>
          </a:r>
          <a:r>
            <a:rPr lang="ru-RU" sz="1100" b="1" dirty="0" err="1" smtClean="0"/>
            <a:t>управління</a:t>
          </a:r>
          <a:r>
            <a:rPr lang="ru-RU" sz="1100" b="1" dirty="0" smtClean="0"/>
            <a:t>, </a:t>
          </a:r>
          <a:r>
            <a:rPr lang="ru-RU" sz="1100" b="1" dirty="0" err="1" smtClean="0"/>
            <a:t>що</a:t>
          </a:r>
          <a:r>
            <a:rPr lang="ru-RU" sz="1100" b="1" dirty="0" smtClean="0"/>
            <a:t> </a:t>
          </a:r>
          <a:r>
            <a:rPr lang="ru-RU" sz="1100" b="1" dirty="0" err="1" smtClean="0"/>
            <a:t>надає</a:t>
          </a:r>
          <a:r>
            <a:rPr lang="ru-RU" sz="1100" b="1" dirty="0" smtClean="0"/>
            <a:t> </a:t>
          </a:r>
          <a:r>
            <a:rPr lang="ru-RU" sz="1100" b="1" dirty="0" err="1" smtClean="0"/>
            <a:t>школі</a:t>
          </a:r>
          <a:r>
            <a:rPr lang="ru-RU" sz="1100" b="1" dirty="0" smtClean="0"/>
            <a:t> реально </a:t>
          </a:r>
          <a:r>
            <a:rPr lang="ru-RU" sz="1100" b="1" dirty="0" err="1" smtClean="0"/>
            <a:t>автономію</a:t>
          </a:r>
          <a:r>
            <a:rPr lang="ru-RU" sz="1100" b="1" dirty="0" smtClean="0"/>
            <a:t>.</a:t>
          </a:r>
          <a:r>
            <a:rPr lang="uk-UA" sz="900" dirty="0"/>
            <a:t/>
          </a:r>
          <a:br>
            <a:rPr lang="uk-UA" sz="900" dirty="0"/>
          </a:br>
          <a:endParaRPr lang="uk-UA" sz="900" dirty="0"/>
        </a:p>
      </dgm:t>
    </dgm:pt>
    <dgm:pt modelId="{D98181A2-BB0B-4544-9CAA-2F3E08860AEA}" type="parTrans" cxnId="{6207B047-6B85-445C-8B88-49261990B5B4}">
      <dgm:prSet/>
      <dgm:spPr/>
      <dgm:t>
        <a:bodyPr/>
        <a:lstStyle/>
        <a:p>
          <a:endParaRPr lang="uk-UA"/>
        </a:p>
      </dgm:t>
    </dgm:pt>
    <dgm:pt modelId="{BEE3F4BD-82F8-4243-B61C-F736C032CDF5}" type="sibTrans" cxnId="{6207B047-6B85-445C-8B88-49261990B5B4}">
      <dgm:prSet/>
      <dgm:spPr/>
      <dgm:t>
        <a:bodyPr/>
        <a:lstStyle/>
        <a:p>
          <a:endParaRPr lang="uk-UA"/>
        </a:p>
      </dgm:t>
    </dgm:pt>
    <dgm:pt modelId="{AD7C14F6-2602-4FCF-B007-AD662440AC70}" type="pres">
      <dgm:prSet presAssocID="{86DFC27C-B737-44A0-85B9-0201E5B69E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A3B72D-804A-4F14-ADE9-E4A10EA0963A}" type="pres">
      <dgm:prSet presAssocID="{EA95E7C8-54B6-4F15-9946-E5129957B8DE}" presName="node" presStyleLbl="node1" presStyleIdx="0" presStyleCnt="8" custScaleX="173744" custScaleY="190906" custRadScaleRad="98409" custRadScaleInc="237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CA7D1A-AA6A-4029-B4C9-8A6EE617E34E}" type="pres">
      <dgm:prSet presAssocID="{EA95E7C8-54B6-4F15-9946-E5129957B8DE}" presName="spNode" presStyleCnt="0"/>
      <dgm:spPr/>
      <dgm:t>
        <a:bodyPr/>
        <a:lstStyle/>
        <a:p>
          <a:endParaRPr lang="ru-RU"/>
        </a:p>
      </dgm:t>
    </dgm:pt>
    <dgm:pt modelId="{0E502B3C-CF76-4761-9374-C4A2A25A9776}" type="pres">
      <dgm:prSet presAssocID="{BF224BEC-BAED-4FB3-AC14-1DA6A68C4908}" presName="sibTrans" presStyleLbl="sibTrans1D1" presStyleIdx="0" presStyleCnt="8"/>
      <dgm:spPr/>
      <dgm:t>
        <a:bodyPr/>
        <a:lstStyle/>
        <a:p>
          <a:endParaRPr lang="ru-RU"/>
        </a:p>
      </dgm:t>
    </dgm:pt>
    <dgm:pt modelId="{5BF15E55-4955-481B-AE63-EF769304CF6C}" type="pres">
      <dgm:prSet presAssocID="{93886AB4-CBD4-4071-8C32-356C5C062466}" presName="node" presStyleLbl="node1" presStyleIdx="1" presStyleCnt="8" custScaleX="192348" custScaleY="171251" custRadScaleRad="132430" custRadScaleInc="765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ED0546-AF70-4117-86BE-DEFEED08F87F}" type="pres">
      <dgm:prSet presAssocID="{93886AB4-CBD4-4071-8C32-356C5C062466}" presName="spNode" presStyleCnt="0"/>
      <dgm:spPr/>
      <dgm:t>
        <a:bodyPr/>
        <a:lstStyle/>
        <a:p>
          <a:endParaRPr lang="ru-RU"/>
        </a:p>
      </dgm:t>
    </dgm:pt>
    <dgm:pt modelId="{270F972D-FB91-44B0-A204-37370A0FCCAE}" type="pres">
      <dgm:prSet presAssocID="{3660E842-B1C9-43E5-AF23-8A974260736D}" presName="sibTrans" presStyleLbl="sibTrans1D1" presStyleIdx="1" presStyleCnt="8"/>
      <dgm:spPr/>
      <dgm:t>
        <a:bodyPr/>
        <a:lstStyle/>
        <a:p>
          <a:endParaRPr lang="ru-RU"/>
        </a:p>
      </dgm:t>
    </dgm:pt>
    <dgm:pt modelId="{91155A5B-843E-4B33-8A07-48D6BCD6DAB1}" type="pres">
      <dgm:prSet presAssocID="{483797C5-70C5-461E-B662-BED6B2B3BB7C}" presName="node" presStyleLbl="node1" presStyleIdx="2" presStyleCnt="8" custScaleX="209116" custScaleY="189544" custRadScaleRad="128457" custRadScaleInc="-74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170BE4-B300-4D35-8F5E-7DE6BE514467}" type="pres">
      <dgm:prSet presAssocID="{483797C5-70C5-461E-B662-BED6B2B3BB7C}" presName="spNode" presStyleCnt="0"/>
      <dgm:spPr/>
      <dgm:t>
        <a:bodyPr/>
        <a:lstStyle/>
        <a:p>
          <a:endParaRPr lang="ru-RU"/>
        </a:p>
      </dgm:t>
    </dgm:pt>
    <dgm:pt modelId="{84C3CA6B-8DF4-4507-A097-1F45115BDE48}" type="pres">
      <dgm:prSet presAssocID="{9B526AA6-ABD7-4616-B401-AF038FA230BB}" presName="sibTrans" presStyleLbl="sibTrans1D1" presStyleIdx="2" presStyleCnt="8"/>
      <dgm:spPr/>
      <dgm:t>
        <a:bodyPr/>
        <a:lstStyle/>
        <a:p>
          <a:endParaRPr lang="ru-RU"/>
        </a:p>
      </dgm:t>
    </dgm:pt>
    <dgm:pt modelId="{77EA3B1D-2768-4685-88F4-FEAED2C09544}" type="pres">
      <dgm:prSet presAssocID="{4D1FD330-6F21-4B7A-B307-99EA13676504}" presName="node" presStyleLbl="node1" presStyleIdx="3" presStyleCnt="8" custScaleX="213812" custScaleY="148560" custRadScaleRad="113817" custRadScaleInc="-821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ECF9E4-CD5F-4AC5-880B-45C94CE9CBB9}" type="pres">
      <dgm:prSet presAssocID="{4D1FD330-6F21-4B7A-B307-99EA13676504}" presName="spNode" presStyleCnt="0"/>
      <dgm:spPr/>
      <dgm:t>
        <a:bodyPr/>
        <a:lstStyle/>
        <a:p>
          <a:endParaRPr lang="ru-RU"/>
        </a:p>
      </dgm:t>
    </dgm:pt>
    <dgm:pt modelId="{85650EE1-7BCB-4F83-8982-1FD31BCA4F3C}" type="pres">
      <dgm:prSet presAssocID="{BEE3F4BD-82F8-4243-B61C-F736C032CDF5}" presName="sibTrans" presStyleLbl="sibTrans1D1" presStyleIdx="3" presStyleCnt="8"/>
      <dgm:spPr/>
      <dgm:t>
        <a:bodyPr/>
        <a:lstStyle/>
        <a:p>
          <a:endParaRPr lang="ru-RU"/>
        </a:p>
      </dgm:t>
    </dgm:pt>
    <dgm:pt modelId="{64DE6EA3-D5C1-4444-967A-8299DA146241}" type="pres">
      <dgm:prSet presAssocID="{A5AFBD2A-7EA9-42E1-AD15-E67003D510C2}" presName="node" presStyleLbl="node1" presStyleIdx="4" presStyleCnt="8" custScaleX="201921" custScaleY="175023" custRadScaleRad="99312" custRadScaleInc="-198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19E140-A755-4B4D-A22A-F27FE09FABBC}" type="pres">
      <dgm:prSet presAssocID="{A5AFBD2A-7EA9-42E1-AD15-E67003D510C2}" presName="spNode" presStyleCnt="0"/>
      <dgm:spPr/>
      <dgm:t>
        <a:bodyPr/>
        <a:lstStyle/>
        <a:p>
          <a:endParaRPr lang="ru-RU"/>
        </a:p>
      </dgm:t>
    </dgm:pt>
    <dgm:pt modelId="{DB49D575-C540-4406-94B7-E69B619757DA}" type="pres">
      <dgm:prSet presAssocID="{7450AD4E-D430-41E8-8D9E-F5DCA42BED5A}" presName="sibTrans" presStyleLbl="sibTrans1D1" presStyleIdx="4" presStyleCnt="8"/>
      <dgm:spPr/>
      <dgm:t>
        <a:bodyPr/>
        <a:lstStyle/>
        <a:p>
          <a:endParaRPr lang="ru-RU"/>
        </a:p>
      </dgm:t>
    </dgm:pt>
    <dgm:pt modelId="{AE77FEA3-418A-4C38-B1BE-FC6AD16B0753}" type="pres">
      <dgm:prSet presAssocID="{006BD07A-8B76-4733-872C-2FA61E5B2976}" presName="node" presStyleLbl="node1" presStyleIdx="5" presStyleCnt="8" custScaleX="206578" custScaleY="174017" custRadScaleRad="109279" custRadScaleInc="645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D94A65-D9A0-4284-9009-D7DA96144286}" type="pres">
      <dgm:prSet presAssocID="{006BD07A-8B76-4733-872C-2FA61E5B2976}" presName="spNode" presStyleCnt="0"/>
      <dgm:spPr/>
      <dgm:t>
        <a:bodyPr/>
        <a:lstStyle/>
        <a:p>
          <a:endParaRPr lang="ru-RU"/>
        </a:p>
      </dgm:t>
    </dgm:pt>
    <dgm:pt modelId="{8E636BFA-99EE-4A9A-A872-92FE4E2882A9}" type="pres">
      <dgm:prSet presAssocID="{74F725D7-9340-4E84-A312-4F2636B9DD67}" presName="sibTrans" presStyleLbl="sibTrans1D1" presStyleIdx="5" presStyleCnt="8"/>
      <dgm:spPr/>
      <dgm:t>
        <a:bodyPr/>
        <a:lstStyle/>
        <a:p>
          <a:endParaRPr lang="ru-RU"/>
        </a:p>
      </dgm:t>
    </dgm:pt>
    <dgm:pt modelId="{8263863A-4476-4E2B-8DA1-D22193B2DB07}" type="pres">
      <dgm:prSet presAssocID="{BCCADF30-F15E-448F-BEEB-D0F1AEEFF123}" presName="node" presStyleLbl="node1" presStyleIdx="6" presStyleCnt="8" custScaleX="218949" custScaleY="189544" custRadScaleRad="112841" custRadScaleInc="84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7D472D-91A7-4BF6-9656-DD5EE58A76C0}" type="pres">
      <dgm:prSet presAssocID="{BCCADF30-F15E-448F-BEEB-D0F1AEEFF123}" presName="spNode" presStyleCnt="0"/>
      <dgm:spPr/>
      <dgm:t>
        <a:bodyPr/>
        <a:lstStyle/>
        <a:p>
          <a:endParaRPr lang="ru-RU"/>
        </a:p>
      </dgm:t>
    </dgm:pt>
    <dgm:pt modelId="{30647E24-87A5-4E35-ADD1-71C040A13149}" type="pres">
      <dgm:prSet presAssocID="{8D713505-BAF2-4CBE-8E6B-DF9695A420BB}" presName="sibTrans" presStyleLbl="sibTrans1D1" presStyleIdx="6" presStyleCnt="8"/>
      <dgm:spPr/>
      <dgm:t>
        <a:bodyPr/>
        <a:lstStyle/>
        <a:p>
          <a:endParaRPr lang="ru-RU"/>
        </a:p>
      </dgm:t>
    </dgm:pt>
    <dgm:pt modelId="{06DCE904-255A-4EA8-887F-7BE3D97941C2}" type="pres">
      <dgm:prSet presAssocID="{9510FF10-BF3A-47F0-9C20-9329BBECD134}" presName="node" presStyleLbl="node1" presStyleIdx="7" presStyleCnt="8" custScaleX="185634" custScaleY="171251" custRadScaleRad="117177" custRadScaleInc="-425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D068C7-0917-42B6-9C5F-72312DB4067E}" type="pres">
      <dgm:prSet presAssocID="{9510FF10-BF3A-47F0-9C20-9329BBECD134}" presName="spNode" presStyleCnt="0"/>
      <dgm:spPr/>
      <dgm:t>
        <a:bodyPr/>
        <a:lstStyle/>
        <a:p>
          <a:endParaRPr lang="ru-RU"/>
        </a:p>
      </dgm:t>
    </dgm:pt>
    <dgm:pt modelId="{21687E18-8C64-4971-A2BC-EC235AC689BB}" type="pres">
      <dgm:prSet presAssocID="{6AAE2598-FCEE-4034-BC29-9848001668AC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D621D199-26F5-48C7-B1F2-610BCACF1018}" type="presOf" srcId="{6AAE2598-FCEE-4034-BC29-9848001668AC}" destId="{21687E18-8C64-4971-A2BC-EC235AC689BB}" srcOrd="0" destOrd="0" presId="urn:microsoft.com/office/officeart/2005/8/layout/cycle6"/>
    <dgm:cxn modelId="{9682AB28-0BF7-4ED6-A571-9F6683DE447C}" type="presOf" srcId="{7450AD4E-D430-41E8-8D9E-F5DCA42BED5A}" destId="{DB49D575-C540-4406-94B7-E69B619757DA}" srcOrd="0" destOrd="0" presId="urn:microsoft.com/office/officeart/2005/8/layout/cycle6"/>
    <dgm:cxn modelId="{284EABD0-DDAC-48BA-B230-EA303BEAB091}" srcId="{86DFC27C-B737-44A0-85B9-0201E5B69EBD}" destId="{EA95E7C8-54B6-4F15-9946-E5129957B8DE}" srcOrd="0" destOrd="0" parTransId="{5FA792A4-4AB1-4650-BA99-AF55B8772F71}" sibTransId="{BF224BEC-BAED-4FB3-AC14-1DA6A68C4908}"/>
    <dgm:cxn modelId="{E2D75F96-B25D-424C-BA90-1A8FC42931AD}" type="presOf" srcId="{74F725D7-9340-4E84-A312-4F2636B9DD67}" destId="{8E636BFA-99EE-4A9A-A872-92FE4E2882A9}" srcOrd="0" destOrd="0" presId="urn:microsoft.com/office/officeart/2005/8/layout/cycle6"/>
    <dgm:cxn modelId="{BB3E9F3F-F8E1-4866-A3DD-1B3DD8C6800E}" srcId="{86DFC27C-B737-44A0-85B9-0201E5B69EBD}" destId="{93886AB4-CBD4-4071-8C32-356C5C062466}" srcOrd="1" destOrd="0" parTransId="{D2F3D3C2-6195-4A96-B203-01CAFCD78EAB}" sibTransId="{3660E842-B1C9-43E5-AF23-8A974260736D}"/>
    <dgm:cxn modelId="{77D73BD3-65D6-4B4D-9ECB-C77B3D86BAB8}" srcId="{86DFC27C-B737-44A0-85B9-0201E5B69EBD}" destId="{A5AFBD2A-7EA9-42E1-AD15-E67003D510C2}" srcOrd="4" destOrd="0" parTransId="{03A9518E-7C44-4F34-816C-679E971CF9DA}" sibTransId="{7450AD4E-D430-41E8-8D9E-F5DCA42BED5A}"/>
    <dgm:cxn modelId="{FA053D52-0FDB-4A57-80A4-466F3447449B}" type="presOf" srcId="{8D713505-BAF2-4CBE-8E6B-DF9695A420BB}" destId="{30647E24-87A5-4E35-ADD1-71C040A13149}" srcOrd="0" destOrd="0" presId="urn:microsoft.com/office/officeart/2005/8/layout/cycle6"/>
    <dgm:cxn modelId="{8111563C-DBAA-442F-92D2-259E50BD8E07}" type="presOf" srcId="{93886AB4-CBD4-4071-8C32-356C5C062466}" destId="{5BF15E55-4955-481B-AE63-EF769304CF6C}" srcOrd="0" destOrd="0" presId="urn:microsoft.com/office/officeart/2005/8/layout/cycle6"/>
    <dgm:cxn modelId="{4DFC283D-95F2-4920-A5D6-2D2782A8D94B}" type="presOf" srcId="{86DFC27C-B737-44A0-85B9-0201E5B69EBD}" destId="{AD7C14F6-2602-4FCF-B007-AD662440AC70}" srcOrd="0" destOrd="0" presId="urn:microsoft.com/office/officeart/2005/8/layout/cycle6"/>
    <dgm:cxn modelId="{E6379869-7B62-4716-AF64-B53BA8C8BD5B}" type="presOf" srcId="{A5AFBD2A-7EA9-42E1-AD15-E67003D510C2}" destId="{64DE6EA3-D5C1-4444-967A-8299DA146241}" srcOrd="0" destOrd="0" presId="urn:microsoft.com/office/officeart/2005/8/layout/cycle6"/>
    <dgm:cxn modelId="{50748B5F-D93A-4B01-8103-CBA5182F8EC0}" srcId="{86DFC27C-B737-44A0-85B9-0201E5B69EBD}" destId="{9510FF10-BF3A-47F0-9C20-9329BBECD134}" srcOrd="7" destOrd="0" parTransId="{66A059B2-91A8-47ED-A0BF-E1165EF7C88D}" sibTransId="{6AAE2598-FCEE-4034-BC29-9848001668AC}"/>
    <dgm:cxn modelId="{491CDB92-0C1D-45EA-ADC6-3C671DA08FE9}" type="presOf" srcId="{BEE3F4BD-82F8-4243-B61C-F736C032CDF5}" destId="{85650EE1-7BCB-4F83-8982-1FD31BCA4F3C}" srcOrd="0" destOrd="0" presId="urn:microsoft.com/office/officeart/2005/8/layout/cycle6"/>
    <dgm:cxn modelId="{0E0570B6-F2F3-44CC-8B0E-4E8DC2A472D0}" type="presOf" srcId="{3660E842-B1C9-43E5-AF23-8A974260736D}" destId="{270F972D-FB91-44B0-A204-37370A0FCCAE}" srcOrd="0" destOrd="0" presId="urn:microsoft.com/office/officeart/2005/8/layout/cycle6"/>
    <dgm:cxn modelId="{00EB104A-DA24-4947-9DA4-28E9C4A0ACE8}" type="presOf" srcId="{9B526AA6-ABD7-4616-B401-AF038FA230BB}" destId="{84C3CA6B-8DF4-4507-A097-1F45115BDE48}" srcOrd="0" destOrd="0" presId="urn:microsoft.com/office/officeart/2005/8/layout/cycle6"/>
    <dgm:cxn modelId="{714D565A-786E-46E7-9805-921853858D0E}" srcId="{86DFC27C-B737-44A0-85B9-0201E5B69EBD}" destId="{BCCADF30-F15E-448F-BEEB-D0F1AEEFF123}" srcOrd="6" destOrd="0" parTransId="{105272AE-97BC-4A0C-BCEF-687BC8969FF5}" sibTransId="{8D713505-BAF2-4CBE-8E6B-DF9695A420BB}"/>
    <dgm:cxn modelId="{B702B0CF-562C-46B4-88DA-160828B6DBAB}" srcId="{86DFC27C-B737-44A0-85B9-0201E5B69EBD}" destId="{483797C5-70C5-461E-B662-BED6B2B3BB7C}" srcOrd="2" destOrd="0" parTransId="{77FC3D21-E4DF-40F7-A1FB-CB41B8BB2D0A}" sibTransId="{9B526AA6-ABD7-4616-B401-AF038FA230BB}"/>
    <dgm:cxn modelId="{5C90CD3A-8F94-47A6-9953-0F50B3350AF2}" type="presOf" srcId="{4D1FD330-6F21-4B7A-B307-99EA13676504}" destId="{77EA3B1D-2768-4685-88F4-FEAED2C09544}" srcOrd="0" destOrd="0" presId="urn:microsoft.com/office/officeart/2005/8/layout/cycle6"/>
    <dgm:cxn modelId="{FAFF0BAB-8E40-4C9A-8298-E2B533709EF1}" type="presOf" srcId="{BCCADF30-F15E-448F-BEEB-D0F1AEEFF123}" destId="{8263863A-4476-4E2B-8DA1-D22193B2DB07}" srcOrd="0" destOrd="0" presId="urn:microsoft.com/office/officeart/2005/8/layout/cycle6"/>
    <dgm:cxn modelId="{8FECC830-EB4F-49C9-9668-BAC741F548B3}" type="presOf" srcId="{006BD07A-8B76-4733-872C-2FA61E5B2976}" destId="{AE77FEA3-418A-4C38-B1BE-FC6AD16B0753}" srcOrd="0" destOrd="0" presId="urn:microsoft.com/office/officeart/2005/8/layout/cycle6"/>
    <dgm:cxn modelId="{6207B047-6B85-445C-8B88-49261990B5B4}" srcId="{86DFC27C-B737-44A0-85B9-0201E5B69EBD}" destId="{4D1FD330-6F21-4B7A-B307-99EA13676504}" srcOrd="3" destOrd="0" parTransId="{D98181A2-BB0B-4544-9CAA-2F3E08860AEA}" sibTransId="{BEE3F4BD-82F8-4243-B61C-F736C032CDF5}"/>
    <dgm:cxn modelId="{CFFCD3B3-E81D-4201-8965-A67313C721BB}" type="presOf" srcId="{9510FF10-BF3A-47F0-9C20-9329BBECD134}" destId="{06DCE904-255A-4EA8-887F-7BE3D97941C2}" srcOrd="0" destOrd="0" presId="urn:microsoft.com/office/officeart/2005/8/layout/cycle6"/>
    <dgm:cxn modelId="{1A5498A8-9B71-4B36-9ADF-089D0B54F4EC}" type="presOf" srcId="{EA95E7C8-54B6-4F15-9946-E5129957B8DE}" destId="{51A3B72D-804A-4F14-ADE9-E4A10EA0963A}" srcOrd="0" destOrd="0" presId="urn:microsoft.com/office/officeart/2005/8/layout/cycle6"/>
    <dgm:cxn modelId="{15683899-AAB2-407F-A199-A80B191A091D}" type="presOf" srcId="{483797C5-70C5-461E-B662-BED6B2B3BB7C}" destId="{91155A5B-843E-4B33-8A07-48D6BCD6DAB1}" srcOrd="0" destOrd="0" presId="urn:microsoft.com/office/officeart/2005/8/layout/cycle6"/>
    <dgm:cxn modelId="{20010E37-93A5-4813-B7A1-5B1429076662}" srcId="{86DFC27C-B737-44A0-85B9-0201E5B69EBD}" destId="{006BD07A-8B76-4733-872C-2FA61E5B2976}" srcOrd="5" destOrd="0" parTransId="{BBD2D220-063F-43AD-8E36-BEB46C1E03A0}" sibTransId="{74F725D7-9340-4E84-A312-4F2636B9DD67}"/>
    <dgm:cxn modelId="{E9FB5B20-9CA7-4B80-8C82-A68849377A58}" type="presOf" srcId="{BF224BEC-BAED-4FB3-AC14-1DA6A68C4908}" destId="{0E502B3C-CF76-4761-9374-C4A2A25A9776}" srcOrd="0" destOrd="0" presId="urn:microsoft.com/office/officeart/2005/8/layout/cycle6"/>
    <dgm:cxn modelId="{3C477812-E651-4189-804E-E45847F1FE7D}" type="presParOf" srcId="{AD7C14F6-2602-4FCF-B007-AD662440AC70}" destId="{51A3B72D-804A-4F14-ADE9-E4A10EA0963A}" srcOrd="0" destOrd="0" presId="urn:microsoft.com/office/officeart/2005/8/layout/cycle6"/>
    <dgm:cxn modelId="{232ED71F-D112-46D0-94B2-19C8AA4EA4F5}" type="presParOf" srcId="{AD7C14F6-2602-4FCF-B007-AD662440AC70}" destId="{8ACA7D1A-AA6A-4029-B4C9-8A6EE617E34E}" srcOrd="1" destOrd="0" presId="urn:microsoft.com/office/officeart/2005/8/layout/cycle6"/>
    <dgm:cxn modelId="{19A68071-BE6A-497D-A23B-BAD88B1ECB50}" type="presParOf" srcId="{AD7C14F6-2602-4FCF-B007-AD662440AC70}" destId="{0E502B3C-CF76-4761-9374-C4A2A25A9776}" srcOrd="2" destOrd="0" presId="urn:microsoft.com/office/officeart/2005/8/layout/cycle6"/>
    <dgm:cxn modelId="{62B1E6E0-047E-43DE-8494-3B5E2619D536}" type="presParOf" srcId="{AD7C14F6-2602-4FCF-B007-AD662440AC70}" destId="{5BF15E55-4955-481B-AE63-EF769304CF6C}" srcOrd="3" destOrd="0" presId="urn:microsoft.com/office/officeart/2005/8/layout/cycle6"/>
    <dgm:cxn modelId="{9F3E23F4-BA7C-4AE1-B052-5B1D2C6FC0D6}" type="presParOf" srcId="{AD7C14F6-2602-4FCF-B007-AD662440AC70}" destId="{45ED0546-AF70-4117-86BE-DEFEED08F87F}" srcOrd="4" destOrd="0" presId="urn:microsoft.com/office/officeart/2005/8/layout/cycle6"/>
    <dgm:cxn modelId="{F2EFE941-A678-4DBD-8450-80FBAAEB2F63}" type="presParOf" srcId="{AD7C14F6-2602-4FCF-B007-AD662440AC70}" destId="{270F972D-FB91-44B0-A204-37370A0FCCAE}" srcOrd="5" destOrd="0" presId="urn:microsoft.com/office/officeart/2005/8/layout/cycle6"/>
    <dgm:cxn modelId="{77976514-DFFE-49A0-9C2A-0C0C40EA4DEC}" type="presParOf" srcId="{AD7C14F6-2602-4FCF-B007-AD662440AC70}" destId="{91155A5B-843E-4B33-8A07-48D6BCD6DAB1}" srcOrd="6" destOrd="0" presId="urn:microsoft.com/office/officeart/2005/8/layout/cycle6"/>
    <dgm:cxn modelId="{B15AC132-C971-433F-BECA-A34F9494D835}" type="presParOf" srcId="{AD7C14F6-2602-4FCF-B007-AD662440AC70}" destId="{C8170BE4-B300-4D35-8F5E-7DE6BE514467}" srcOrd="7" destOrd="0" presId="urn:microsoft.com/office/officeart/2005/8/layout/cycle6"/>
    <dgm:cxn modelId="{691FF214-F712-422A-9D48-E34179C15A9D}" type="presParOf" srcId="{AD7C14F6-2602-4FCF-B007-AD662440AC70}" destId="{84C3CA6B-8DF4-4507-A097-1F45115BDE48}" srcOrd="8" destOrd="0" presId="urn:microsoft.com/office/officeart/2005/8/layout/cycle6"/>
    <dgm:cxn modelId="{355DCB1C-305B-4DB9-87B3-081157CE8E71}" type="presParOf" srcId="{AD7C14F6-2602-4FCF-B007-AD662440AC70}" destId="{77EA3B1D-2768-4685-88F4-FEAED2C09544}" srcOrd="9" destOrd="0" presId="urn:microsoft.com/office/officeart/2005/8/layout/cycle6"/>
    <dgm:cxn modelId="{3362591C-1759-4E10-8BE3-E00DB0BE7AFB}" type="presParOf" srcId="{AD7C14F6-2602-4FCF-B007-AD662440AC70}" destId="{23ECF9E4-CD5F-4AC5-880B-45C94CE9CBB9}" srcOrd="10" destOrd="0" presId="urn:microsoft.com/office/officeart/2005/8/layout/cycle6"/>
    <dgm:cxn modelId="{36E44DC5-3A53-461A-B1E9-66419E8EF2CF}" type="presParOf" srcId="{AD7C14F6-2602-4FCF-B007-AD662440AC70}" destId="{85650EE1-7BCB-4F83-8982-1FD31BCA4F3C}" srcOrd="11" destOrd="0" presId="urn:microsoft.com/office/officeart/2005/8/layout/cycle6"/>
    <dgm:cxn modelId="{294235A6-4E79-4259-98A8-4F3BEB701B20}" type="presParOf" srcId="{AD7C14F6-2602-4FCF-B007-AD662440AC70}" destId="{64DE6EA3-D5C1-4444-967A-8299DA146241}" srcOrd="12" destOrd="0" presId="urn:microsoft.com/office/officeart/2005/8/layout/cycle6"/>
    <dgm:cxn modelId="{103078E0-61BE-4D48-AFAF-E12E45F2D644}" type="presParOf" srcId="{AD7C14F6-2602-4FCF-B007-AD662440AC70}" destId="{9719E140-A755-4B4D-A22A-F27FE09FABBC}" srcOrd="13" destOrd="0" presId="urn:microsoft.com/office/officeart/2005/8/layout/cycle6"/>
    <dgm:cxn modelId="{D2C5798F-1D50-43BB-A544-09192996DC52}" type="presParOf" srcId="{AD7C14F6-2602-4FCF-B007-AD662440AC70}" destId="{DB49D575-C540-4406-94B7-E69B619757DA}" srcOrd="14" destOrd="0" presId="urn:microsoft.com/office/officeart/2005/8/layout/cycle6"/>
    <dgm:cxn modelId="{610B33F9-5763-48BF-8505-25754CE9A8F2}" type="presParOf" srcId="{AD7C14F6-2602-4FCF-B007-AD662440AC70}" destId="{AE77FEA3-418A-4C38-B1BE-FC6AD16B0753}" srcOrd="15" destOrd="0" presId="urn:microsoft.com/office/officeart/2005/8/layout/cycle6"/>
    <dgm:cxn modelId="{1A636BEB-D90F-4D85-BB71-BF729F60C7A4}" type="presParOf" srcId="{AD7C14F6-2602-4FCF-B007-AD662440AC70}" destId="{7ED94A65-D9A0-4284-9009-D7DA96144286}" srcOrd="16" destOrd="0" presId="urn:microsoft.com/office/officeart/2005/8/layout/cycle6"/>
    <dgm:cxn modelId="{24B3ACB3-A852-4705-B011-52E92D2E0297}" type="presParOf" srcId="{AD7C14F6-2602-4FCF-B007-AD662440AC70}" destId="{8E636BFA-99EE-4A9A-A872-92FE4E2882A9}" srcOrd="17" destOrd="0" presId="urn:microsoft.com/office/officeart/2005/8/layout/cycle6"/>
    <dgm:cxn modelId="{A96A4DD9-21BE-49D6-BD8A-108B1BCBE646}" type="presParOf" srcId="{AD7C14F6-2602-4FCF-B007-AD662440AC70}" destId="{8263863A-4476-4E2B-8DA1-D22193B2DB07}" srcOrd="18" destOrd="0" presId="urn:microsoft.com/office/officeart/2005/8/layout/cycle6"/>
    <dgm:cxn modelId="{7E211CF7-5275-4F4D-9AFB-2844A921ACF6}" type="presParOf" srcId="{AD7C14F6-2602-4FCF-B007-AD662440AC70}" destId="{927D472D-91A7-4BF6-9656-DD5EE58A76C0}" srcOrd="19" destOrd="0" presId="urn:microsoft.com/office/officeart/2005/8/layout/cycle6"/>
    <dgm:cxn modelId="{AA8EABD2-5BA4-47F5-AEF8-5BE003E63302}" type="presParOf" srcId="{AD7C14F6-2602-4FCF-B007-AD662440AC70}" destId="{30647E24-87A5-4E35-ADD1-71C040A13149}" srcOrd="20" destOrd="0" presId="urn:microsoft.com/office/officeart/2005/8/layout/cycle6"/>
    <dgm:cxn modelId="{C11D5F6D-1AF8-4BC3-BB02-7FFC4CB6F089}" type="presParOf" srcId="{AD7C14F6-2602-4FCF-B007-AD662440AC70}" destId="{06DCE904-255A-4EA8-887F-7BE3D97941C2}" srcOrd="21" destOrd="0" presId="urn:microsoft.com/office/officeart/2005/8/layout/cycle6"/>
    <dgm:cxn modelId="{B818A219-A359-4C91-B4F3-828D089FAC81}" type="presParOf" srcId="{AD7C14F6-2602-4FCF-B007-AD662440AC70}" destId="{85D068C7-0917-42B6-9C5F-72312DB4067E}" srcOrd="22" destOrd="0" presId="urn:microsoft.com/office/officeart/2005/8/layout/cycle6"/>
    <dgm:cxn modelId="{AD36F164-CD97-4B41-B67C-C592DA70F822}" type="presParOf" srcId="{AD7C14F6-2602-4FCF-B007-AD662440AC70}" destId="{21687E18-8C64-4971-A2BC-EC235AC689BB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BBCAB-0AFF-49ED-ABC0-858A6F683D0F}" type="doc">
      <dgm:prSet loTypeId="urn:microsoft.com/office/officeart/2005/8/layout/cycle8" loCatId="cycle" qsTypeId="urn:microsoft.com/office/officeart/2005/8/quickstyle/simple5" qsCatId="simple" csTypeId="urn:microsoft.com/office/officeart/2005/8/colors/accent2_2" csCatId="accent2" phldr="1"/>
      <dgm:spPr/>
    </dgm:pt>
    <dgm:pt modelId="{E3ECD0FD-41C9-4378-B397-06C64D31E0EC}">
      <dgm:prSet phldrT="[Текст]" custT="1"/>
      <dgm:spPr/>
      <dgm:t>
        <a:bodyPr/>
        <a:lstStyle/>
        <a:p>
          <a:r>
            <a:rPr lang="ru-RU" sz="1400" b="1" dirty="0" err="1" smtClean="0"/>
            <a:t>Можливість</a:t>
          </a:r>
          <a:r>
            <a:rPr lang="ru-RU" sz="1400" b="1" dirty="0" smtClean="0"/>
            <a:t> </a:t>
          </a:r>
          <a:r>
            <a:rPr lang="ru-RU" sz="1400" b="1" dirty="0" err="1" smtClean="0"/>
            <a:t>реалізації</a:t>
          </a:r>
          <a:r>
            <a:rPr lang="ru-RU" sz="1400" b="1" dirty="0" smtClean="0"/>
            <a:t> </a:t>
          </a:r>
          <a:r>
            <a:rPr lang="ru-RU" sz="1400" b="1" dirty="0" err="1" smtClean="0"/>
            <a:t>здібностей</a:t>
          </a:r>
          <a:r>
            <a:rPr lang="ru-RU" sz="1400" b="1" dirty="0" smtClean="0"/>
            <a:t> </a:t>
          </a:r>
          <a:r>
            <a:rPr lang="ru-RU" sz="1400" b="1" dirty="0" err="1" smtClean="0"/>
            <a:t>дітей</a:t>
          </a:r>
          <a:r>
            <a:rPr lang="ru-RU" sz="1400" b="1" dirty="0" smtClean="0"/>
            <a:t> у </a:t>
          </a:r>
          <a:r>
            <a:rPr lang="ru-RU" sz="1400" b="1" dirty="0" err="1" smtClean="0"/>
            <a:t>гуртках</a:t>
          </a:r>
          <a:r>
            <a:rPr lang="ru-RU" sz="1400" b="1" dirty="0" smtClean="0"/>
            <a:t>, </a:t>
          </a:r>
          <a:r>
            <a:rPr lang="ru-RU" sz="1400" b="1" dirty="0" err="1" smtClean="0"/>
            <a:t>студіях</a:t>
          </a:r>
          <a:r>
            <a:rPr lang="ru-RU" sz="1400" b="1" dirty="0" smtClean="0"/>
            <a:t>,  </a:t>
          </a:r>
          <a:r>
            <a:rPr lang="ru-RU" sz="1400" b="1" dirty="0" err="1" smtClean="0"/>
            <a:t>турнірах</a:t>
          </a:r>
          <a:r>
            <a:rPr lang="ru-RU" sz="1400" b="1" dirty="0" smtClean="0"/>
            <a:t> в конкурсах </a:t>
          </a:r>
          <a:r>
            <a:rPr lang="ru-RU" sz="1400" b="1" dirty="0" err="1" smtClean="0"/>
            <a:t>олімпіадах</a:t>
          </a:r>
          <a:r>
            <a:rPr lang="ru-RU" sz="1400" b="1" dirty="0" smtClean="0"/>
            <a:t> </a:t>
          </a:r>
          <a:r>
            <a:rPr lang="en-US" sz="1400" b="1" dirty="0" smtClean="0"/>
            <a:t>M</a:t>
          </a:r>
          <a:r>
            <a:rPr lang="ru-RU" sz="1400" b="1" dirty="0" smtClean="0"/>
            <a:t>АН.</a:t>
          </a:r>
          <a:endParaRPr lang="uk-UA" sz="1400" b="1" dirty="0"/>
        </a:p>
      </dgm:t>
    </dgm:pt>
    <dgm:pt modelId="{10B9553E-6727-486B-9A95-10EBE7114F33}" type="parTrans" cxnId="{CFBD338F-7165-445A-9703-E18B33A03C16}">
      <dgm:prSet/>
      <dgm:spPr/>
      <dgm:t>
        <a:bodyPr/>
        <a:lstStyle/>
        <a:p>
          <a:endParaRPr lang="uk-UA"/>
        </a:p>
      </dgm:t>
    </dgm:pt>
    <dgm:pt modelId="{9E78A9D7-D02A-401D-A2C1-921FEB0B491F}" type="sibTrans" cxnId="{CFBD338F-7165-445A-9703-E18B33A03C16}">
      <dgm:prSet/>
      <dgm:spPr/>
      <dgm:t>
        <a:bodyPr/>
        <a:lstStyle/>
        <a:p>
          <a:endParaRPr lang="uk-UA"/>
        </a:p>
      </dgm:t>
    </dgm:pt>
    <dgm:pt modelId="{498D1492-EE26-4BAB-BA55-D1211841D951}">
      <dgm:prSet phldrT="[Текст]" custT="1"/>
      <dgm:spPr/>
      <dgm:t>
        <a:bodyPr/>
        <a:lstStyle/>
        <a:p>
          <a:r>
            <a:rPr lang="uk-UA" sz="1400" b="1" dirty="0" smtClean="0"/>
            <a:t>К</a:t>
          </a:r>
          <a:r>
            <a:rPr lang="ru-RU" sz="1400" b="1" dirty="0" err="1" smtClean="0"/>
            <a:t>омфортні</a:t>
          </a:r>
          <a:r>
            <a:rPr lang="ru-RU" sz="1400" b="1" dirty="0" smtClean="0"/>
            <a:t> </a:t>
          </a:r>
          <a:r>
            <a:rPr lang="ru-RU" sz="1400" b="1" dirty="0" err="1" smtClean="0"/>
            <a:t>умови</a:t>
          </a:r>
          <a:r>
            <a:rPr lang="ru-RU" sz="1400" b="1" dirty="0" smtClean="0"/>
            <a:t> </a:t>
          </a:r>
          <a:r>
            <a:rPr lang="ru-RU" sz="1400" b="1" dirty="0" err="1" smtClean="0"/>
            <a:t>навчання</a:t>
          </a:r>
          <a:r>
            <a:rPr lang="ru-RU" sz="1400" b="1" dirty="0" smtClean="0"/>
            <a:t>, зона </a:t>
          </a:r>
          <a:r>
            <a:rPr lang="ru-RU" sz="1400" b="1" dirty="0" err="1" smtClean="0"/>
            <a:t>відпочинку</a:t>
          </a:r>
          <a:r>
            <a:rPr lang="ru-RU" sz="1400" b="1" dirty="0" smtClean="0"/>
            <a:t>, </a:t>
          </a:r>
          <a:r>
            <a:rPr lang="ru-RU" sz="1400" b="1" dirty="0" err="1" smtClean="0"/>
            <a:t>добрих</a:t>
          </a:r>
          <a:r>
            <a:rPr lang="ru-RU" sz="1400" b="1" dirty="0" smtClean="0"/>
            <a:t> </a:t>
          </a:r>
          <a:r>
            <a:rPr lang="ru-RU" sz="1400" b="1" dirty="0" err="1" smtClean="0"/>
            <a:t>класних</a:t>
          </a:r>
          <a:r>
            <a:rPr lang="ru-RU" sz="1400" b="1" dirty="0" smtClean="0"/>
            <a:t> </a:t>
          </a:r>
          <a:r>
            <a:rPr lang="ru-RU" sz="1400" b="1" dirty="0" err="1" smtClean="0"/>
            <a:t>керівників</a:t>
          </a:r>
          <a:r>
            <a:rPr lang="ru-RU" sz="1400" b="1" dirty="0" smtClean="0"/>
            <a:t>, </a:t>
          </a:r>
          <a:r>
            <a:rPr lang="ru-RU" sz="1400" b="1" dirty="0" err="1" smtClean="0"/>
            <a:t>учителів</a:t>
          </a:r>
          <a:r>
            <a:rPr lang="ru-RU" sz="1400" b="1" dirty="0" smtClean="0"/>
            <a:t>.</a:t>
          </a:r>
        </a:p>
        <a:p>
          <a:endParaRPr lang="uk-UA" sz="1300" dirty="0"/>
        </a:p>
      </dgm:t>
    </dgm:pt>
    <dgm:pt modelId="{86E52695-2886-4EE3-805F-71962F9CA47E}" type="parTrans" cxnId="{3EC2A671-C2EE-42C6-A442-28BB63689BE6}">
      <dgm:prSet/>
      <dgm:spPr/>
      <dgm:t>
        <a:bodyPr/>
        <a:lstStyle/>
        <a:p>
          <a:endParaRPr lang="uk-UA"/>
        </a:p>
      </dgm:t>
    </dgm:pt>
    <dgm:pt modelId="{13BA4B6C-CC4E-4E66-B213-5855AAE4DF1F}" type="sibTrans" cxnId="{3EC2A671-C2EE-42C6-A442-28BB63689BE6}">
      <dgm:prSet/>
      <dgm:spPr/>
      <dgm:t>
        <a:bodyPr/>
        <a:lstStyle/>
        <a:p>
          <a:endParaRPr lang="uk-UA"/>
        </a:p>
      </dgm:t>
    </dgm:pt>
    <dgm:pt modelId="{98E0F716-2B15-4CD1-970E-D3882474D46E}">
      <dgm:prSet phldrT="[Текст]" custT="1"/>
      <dgm:spPr/>
      <dgm:t>
        <a:bodyPr/>
        <a:lstStyle/>
        <a:p>
          <a:r>
            <a:rPr lang="ru-RU" sz="1400" b="1" dirty="0" err="1" smtClean="0"/>
            <a:t>Якісну</a:t>
          </a:r>
          <a:r>
            <a:rPr lang="ru-RU" sz="1400" b="1" dirty="0" smtClean="0"/>
            <a:t> </a:t>
          </a:r>
          <a:r>
            <a:rPr lang="ru-RU" sz="1400" b="1" dirty="0" err="1" smtClean="0"/>
            <a:t>освіту</a:t>
          </a:r>
          <a:r>
            <a:rPr lang="ru-RU" sz="1400" b="1" dirty="0" smtClean="0"/>
            <a:t> та </a:t>
          </a:r>
          <a:r>
            <a:rPr lang="ru-RU" sz="1400" b="1" dirty="0" err="1" smtClean="0"/>
            <a:t>можливість</a:t>
          </a:r>
          <a:r>
            <a:rPr lang="ru-RU" sz="1400" b="1" dirty="0" smtClean="0"/>
            <a:t> </a:t>
          </a:r>
          <a:r>
            <a:rPr lang="ru-RU" sz="1400" b="1" dirty="0" err="1" smtClean="0"/>
            <a:t>вступу</a:t>
          </a:r>
          <a:r>
            <a:rPr lang="ru-RU" sz="1400" b="1" dirty="0" smtClean="0"/>
            <a:t> </a:t>
          </a:r>
          <a:r>
            <a:rPr lang="ru-RU" sz="1400" b="1" dirty="0" err="1" smtClean="0"/>
            <a:t>дітей</a:t>
          </a:r>
          <a:r>
            <a:rPr lang="ru-RU" sz="1400" b="1" dirty="0" smtClean="0"/>
            <a:t> до ВНЗ </a:t>
          </a:r>
          <a:r>
            <a:rPr lang="ru-RU" sz="1400" b="1" dirty="0" err="1" smtClean="0"/>
            <a:t>зацікавленість</a:t>
          </a:r>
          <a:r>
            <a:rPr lang="ru-RU" sz="1400" b="1" dirty="0" smtClean="0"/>
            <a:t> у </a:t>
          </a:r>
          <a:r>
            <a:rPr lang="ru-RU" sz="1400" b="1" dirty="0" err="1" smtClean="0"/>
            <a:t>високій</a:t>
          </a:r>
          <a:r>
            <a:rPr lang="ru-RU" sz="1400" b="1" dirty="0" smtClean="0"/>
            <a:t> </a:t>
          </a:r>
          <a:r>
            <a:rPr lang="ru-RU" sz="1400" b="1" dirty="0" err="1" smtClean="0"/>
            <a:t>кваліфікації</a:t>
          </a:r>
          <a:r>
            <a:rPr lang="ru-RU" sz="1400" b="1" dirty="0" smtClean="0"/>
            <a:t> </a:t>
          </a:r>
          <a:r>
            <a:rPr lang="ru-RU" sz="1400" b="1" dirty="0" err="1" smtClean="0"/>
            <a:t>педагогів</a:t>
          </a:r>
          <a:r>
            <a:rPr lang="ru-RU" sz="1400" b="1" dirty="0" smtClean="0"/>
            <a:t>.</a:t>
          </a:r>
          <a:endParaRPr lang="uk-UA" sz="1400" b="1" dirty="0"/>
        </a:p>
      </dgm:t>
    </dgm:pt>
    <dgm:pt modelId="{C3E80BC4-DFF0-4ED0-8EFD-AF2D07017928}" type="parTrans" cxnId="{D2AEDC50-C84F-4710-B2F4-A2AC2E4FF7A6}">
      <dgm:prSet/>
      <dgm:spPr/>
      <dgm:t>
        <a:bodyPr/>
        <a:lstStyle/>
        <a:p>
          <a:endParaRPr lang="uk-UA"/>
        </a:p>
      </dgm:t>
    </dgm:pt>
    <dgm:pt modelId="{705F4A8A-9FFF-4ECB-A967-4B9E5D0D1237}" type="sibTrans" cxnId="{D2AEDC50-C84F-4710-B2F4-A2AC2E4FF7A6}">
      <dgm:prSet/>
      <dgm:spPr/>
      <dgm:t>
        <a:bodyPr/>
        <a:lstStyle/>
        <a:p>
          <a:endParaRPr lang="uk-UA"/>
        </a:p>
      </dgm:t>
    </dgm:pt>
    <dgm:pt modelId="{0567FCC6-3CF9-4FF4-85EF-0910B801EEA8}" type="pres">
      <dgm:prSet presAssocID="{5F3BBCAB-0AFF-49ED-ABC0-858A6F683D0F}" presName="compositeShape" presStyleCnt="0">
        <dgm:presLayoutVars>
          <dgm:chMax val="7"/>
          <dgm:dir/>
          <dgm:resizeHandles val="exact"/>
        </dgm:presLayoutVars>
      </dgm:prSet>
      <dgm:spPr/>
    </dgm:pt>
    <dgm:pt modelId="{3B70E00F-26A5-4665-B70C-156C6C5F6C6A}" type="pres">
      <dgm:prSet presAssocID="{5F3BBCAB-0AFF-49ED-ABC0-858A6F683D0F}" presName="wedge1" presStyleLbl="node1" presStyleIdx="0" presStyleCnt="3" custLinFactNeighborX="3033" custLinFactNeighborY="-4441"/>
      <dgm:spPr/>
      <dgm:t>
        <a:bodyPr/>
        <a:lstStyle/>
        <a:p>
          <a:endParaRPr lang="uk-UA"/>
        </a:p>
      </dgm:t>
    </dgm:pt>
    <dgm:pt modelId="{111AFDF7-D32D-4A59-B334-1BD6204F67C5}" type="pres">
      <dgm:prSet presAssocID="{5F3BBCAB-0AFF-49ED-ABC0-858A6F683D0F}" presName="dummy1a" presStyleCnt="0"/>
      <dgm:spPr/>
    </dgm:pt>
    <dgm:pt modelId="{F7CE834B-2B17-42BD-82FF-3CBDF2BF8702}" type="pres">
      <dgm:prSet presAssocID="{5F3BBCAB-0AFF-49ED-ABC0-858A6F683D0F}" presName="dummy1b" presStyleCnt="0"/>
      <dgm:spPr/>
    </dgm:pt>
    <dgm:pt modelId="{59E414A4-AD4F-43E2-B968-50C4BFC0012B}" type="pres">
      <dgm:prSet presAssocID="{5F3BBCAB-0AFF-49ED-ABC0-858A6F683D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E18D0C-BE90-432A-901D-4DBABCB02E73}" type="pres">
      <dgm:prSet presAssocID="{5F3BBCAB-0AFF-49ED-ABC0-858A6F683D0F}" presName="wedge2" presStyleLbl="node1" presStyleIdx="1" presStyleCnt="3" custLinFactNeighborX="2343" custLinFactNeighborY="-4162"/>
      <dgm:spPr/>
      <dgm:t>
        <a:bodyPr/>
        <a:lstStyle/>
        <a:p>
          <a:endParaRPr lang="uk-UA"/>
        </a:p>
      </dgm:t>
    </dgm:pt>
    <dgm:pt modelId="{27C6AA7D-EF89-4912-A1A8-4C0056934DB2}" type="pres">
      <dgm:prSet presAssocID="{5F3BBCAB-0AFF-49ED-ABC0-858A6F683D0F}" presName="dummy2a" presStyleCnt="0"/>
      <dgm:spPr/>
    </dgm:pt>
    <dgm:pt modelId="{C201BEA1-5F61-4025-A9A2-981517243EEF}" type="pres">
      <dgm:prSet presAssocID="{5F3BBCAB-0AFF-49ED-ABC0-858A6F683D0F}" presName="dummy2b" presStyleCnt="0"/>
      <dgm:spPr/>
    </dgm:pt>
    <dgm:pt modelId="{4073E1DE-BFDB-48D3-B631-1E20C1B61237}" type="pres">
      <dgm:prSet presAssocID="{5F3BBCAB-0AFF-49ED-ABC0-858A6F683D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26ED0B-3C69-41A8-A97A-9B1333BA792B}" type="pres">
      <dgm:prSet presAssocID="{5F3BBCAB-0AFF-49ED-ABC0-858A6F683D0F}" presName="wedge3" presStyleLbl="node1" presStyleIdx="2" presStyleCnt="3" custLinFactNeighborX="1105" custLinFactNeighborY="-4441"/>
      <dgm:spPr/>
      <dgm:t>
        <a:bodyPr/>
        <a:lstStyle/>
        <a:p>
          <a:endParaRPr lang="uk-UA"/>
        </a:p>
      </dgm:t>
    </dgm:pt>
    <dgm:pt modelId="{363C3F25-F21C-414A-AA18-7FFEC20AF93C}" type="pres">
      <dgm:prSet presAssocID="{5F3BBCAB-0AFF-49ED-ABC0-858A6F683D0F}" presName="dummy3a" presStyleCnt="0"/>
      <dgm:spPr/>
    </dgm:pt>
    <dgm:pt modelId="{BD3ED020-25BC-4554-906D-6B201AC614B1}" type="pres">
      <dgm:prSet presAssocID="{5F3BBCAB-0AFF-49ED-ABC0-858A6F683D0F}" presName="dummy3b" presStyleCnt="0"/>
      <dgm:spPr/>
    </dgm:pt>
    <dgm:pt modelId="{04FBF756-98C5-4E24-959E-8A7F48FE66E7}" type="pres">
      <dgm:prSet presAssocID="{5F3BBCAB-0AFF-49ED-ABC0-858A6F683D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08E3EE-7F5D-41CF-A97B-5F2A55DF57E0}" type="pres">
      <dgm:prSet presAssocID="{9E78A9D7-D02A-401D-A2C1-921FEB0B491F}" presName="arrowWedge1" presStyleLbl="fgSibTrans2D1" presStyleIdx="0" presStyleCnt="3"/>
      <dgm:spPr/>
    </dgm:pt>
    <dgm:pt modelId="{FECF98F7-CBB8-447C-97BD-EFD9F69E8827}" type="pres">
      <dgm:prSet presAssocID="{13BA4B6C-CC4E-4E66-B213-5855AAE4DF1F}" presName="arrowWedge2" presStyleLbl="fgSibTrans2D1" presStyleIdx="1" presStyleCnt="3"/>
      <dgm:spPr/>
    </dgm:pt>
    <dgm:pt modelId="{1662CCC9-014D-4AD5-9744-FB63C38F31A5}" type="pres">
      <dgm:prSet presAssocID="{705F4A8A-9FFF-4ECB-A967-4B9E5D0D1237}" presName="arrowWedge3" presStyleLbl="fgSibTrans2D1" presStyleIdx="2" presStyleCnt="3"/>
      <dgm:spPr/>
    </dgm:pt>
  </dgm:ptLst>
  <dgm:cxnLst>
    <dgm:cxn modelId="{CFBD338F-7165-445A-9703-E18B33A03C16}" srcId="{5F3BBCAB-0AFF-49ED-ABC0-858A6F683D0F}" destId="{E3ECD0FD-41C9-4378-B397-06C64D31E0EC}" srcOrd="0" destOrd="0" parTransId="{10B9553E-6727-486B-9A95-10EBE7114F33}" sibTransId="{9E78A9D7-D02A-401D-A2C1-921FEB0B491F}"/>
    <dgm:cxn modelId="{935B6E05-5BAD-4E5E-9440-445A64AAD836}" type="presOf" srcId="{98E0F716-2B15-4CD1-970E-D3882474D46E}" destId="{04FBF756-98C5-4E24-959E-8A7F48FE66E7}" srcOrd="1" destOrd="0" presId="urn:microsoft.com/office/officeart/2005/8/layout/cycle8"/>
    <dgm:cxn modelId="{DF595ED3-6183-4567-85C2-A9EA0AA8BD4E}" type="presOf" srcId="{498D1492-EE26-4BAB-BA55-D1211841D951}" destId="{4073E1DE-BFDB-48D3-B631-1E20C1B61237}" srcOrd="1" destOrd="0" presId="urn:microsoft.com/office/officeart/2005/8/layout/cycle8"/>
    <dgm:cxn modelId="{3EC2A671-C2EE-42C6-A442-28BB63689BE6}" srcId="{5F3BBCAB-0AFF-49ED-ABC0-858A6F683D0F}" destId="{498D1492-EE26-4BAB-BA55-D1211841D951}" srcOrd="1" destOrd="0" parTransId="{86E52695-2886-4EE3-805F-71962F9CA47E}" sibTransId="{13BA4B6C-CC4E-4E66-B213-5855AAE4DF1F}"/>
    <dgm:cxn modelId="{B36984DF-545C-4548-B4B6-E0DD61AE25EE}" type="presOf" srcId="{E3ECD0FD-41C9-4378-B397-06C64D31E0EC}" destId="{59E414A4-AD4F-43E2-B968-50C4BFC0012B}" srcOrd="1" destOrd="0" presId="urn:microsoft.com/office/officeart/2005/8/layout/cycle8"/>
    <dgm:cxn modelId="{58A5EFCB-5F3F-4B86-AE91-C5841F8C5D8C}" type="presOf" srcId="{98E0F716-2B15-4CD1-970E-D3882474D46E}" destId="{7426ED0B-3C69-41A8-A97A-9B1333BA792B}" srcOrd="0" destOrd="0" presId="urn:microsoft.com/office/officeart/2005/8/layout/cycle8"/>
    <dgm:cxn modelId="{B0566731-3F43-4C57-90C7-63C931CE9485}" type="presOf" srcId="{E3ECD0FD-41C9-4378-B397-06C64D31E0EC}" destId="{3B70E00F-26A5-4665-B70C-156C6C5F6C6A}" srcOrd="0" destOrd="0" presId="urn:microsoft.com/office/officeart/2005/8/layout/cycle8"/>
    <dgm:cxn modelId="{795D2306-3D85-4C22-8C2F-474DF4354205}" type="presOf" srcId="{498D1492-EE26-4BAB-BA55-D1211841D951}" destId="{B0E18D0C-BE90-432A-901D-4DBABCB02E73}" srcOrd="0" destOrd="0" presId="urn:microsoft.com/office/officeart/2005/8/layout/cycle8"/>
    <dgm:cxn modelId="{307BF876-A39C-4E49-BE57-CFBEAF3F255A}" type="presOf" srcId="{5F3BBCAB-0AFF-49ED-ABC0-858A6F683D0F}" destId="{0567FCC6-3CF9-4FF4-85EF-0910B801EEA8}" srcOrd="0" destOrd="0" presId="urn:microsoft.com/office/officeart/2005/8/layout/cycle8"/>
    <dgm:cxn modelId="{D2AEDC50-C84F-4710-B2F4-A2AC2E4FF7A6}" srcId="{5F3BBCAB-0AFF-49ED-ABC0-858A6F683D0F}" destId="{98E0F716-2B15-4CD1-970E-D3882474D46E}" srcOrd="2" destOrd="0" parTransId="{C3E80BC4-DFF0-4ED0-8EFD-AF2D07017928}" sibTransId="{705F4A8A-9FFF-4ECB-A967-4B9E5D0D1237}"/>
    <dgm:cxn modelId="{107A9BDD-45DD-4A41-86BD-8402FC475A63}" type="presParOf" srcId="{0567FCC6-3CF9-4FF4-85EF-0910B801EEA8}" destId="{3B70E00F-26A5-4665-B70C-156C6C5F6C6A}" srcOrd="0" destOrd="0" presId="urn:microsoft.com/office/officeart/2005/8/layout/cycle8"/>
    <dgm:cxn modelId="{E640193D-102F-495C-A52D-ED3840BC31B3}" type="presParOf" srcId="{0567FCC6-3CF9-4FF4-85EF-0910B801EEA8}" destId="{111AFDF7-D32D-4A59-B334-1BD6204F67C5}" srcOrd="1" destOrd="0" presId="urn:microsoft.com/office/officeart/2005/8/layout/cycle8"/>
    <dgm:cxn modelId="{08437C80-AC41-48E8-8311-67CEBA129999}" type="presParOf" srcId="{0567FCC6-3CF9-4FF4-85EF-0910B801EEA8}" destId="{F7CE834B-2B17-42BD-82FF-3CBDF2BF8702}" srcOrd="2" destOrd="0" presId="urn:microsoft.com/office/officeart/2005/8/layout/cycle8"/>
    <dgm:cxn modelId="{F441DDCB-2024-465F-90C9-E70370190858}" type="presParOf" srcId="{0567FCC6-3CF9-4FF4-85EF-0910B801EEA8}" destId="{59E414A4-AD4F-43E2-B968-50C4BFC0012B}" srcOrd="3" destOrd="0" presId="urn:microsoft.com/office/officeart/2005/8/layout/cycle8"/>
    <dgm:cxn modelId="{5A9BD1FA-6FB9-4860-A853-067E311D4E5B}" type="presParOf" srcId="{0567FCC6-3CF9-4FF4-85EF-0910B801EEA8}" destId="{B0E18D0C-BE90-432A-901D-4DBABCB02E73}" srcOrd="4" destOrd="0" presId="urn:microsoft.com/office/officeart/2005/8/layout/cycle8"/>
    <dgm:cxn modelId="{4575E4BA-2D14-4F53-9A3D-7F4C7A4E06D9}" type="presParOf" srcId="{0567FCC6-3CF9-4FF4-85EF-0910B801EEA8}" destId="{27C6AA7D-EF89-4912-A1A8-4C0056934DB2}" srcOrd="5" destOrd="0" presId="urn:microsoft.com/office/officeart/2005/8/layout/cycle8"/>
    <dgm:cxn modelId="{7562E3E8-90DC-4C3A-8534-9164412EA712}" type="presParOf" srcId="{0567FCC6-3CF9-4FF4-85EF-0910B801EEA8}" destId="{C201BEA1-5F61-4025-A9A2-981517243EEF}" srcOrd="6" destOrd="0" presId="urn:microsoft.com/office/officeart/2005/8/layout/cycle8"/>
    <dgm:cxn modelId="{630D615F-B6FE-4C2E-8D59-A852724A5B31}" type="presParOf" srcId="{0567FCC6-3CF9-4FF4-85EF-0910B801EEA8}" destId="{4073E1DE-BFDB-48D3-B631-1E20C1B61237}" srcOrd="7" destOrd="0" presId="urn:microsoft.com/office/officeart/2005/8/layout/cycle8"/>
    <dgm:cxn modelId="{C8C847ED-79F6-47FF-A996-ED01D4496B27}" type="presParOf" srcId="{0567FCC6-3CF9-4FF4-85EF-0910B801EEA8}" destId="{7426ED0B-3C69-41A8-A97A-9B1333BA792B}" srcOrd="8" destOrd="0" presId="urn:microsoft.com/office/officeart/2005/8/layout/cycle8"/>
    <dgm:cxn modelId="{3755F171-09C9-4C3D-97D1-8927EB9D8805}" type="presParOf" srcId="{0567FCC6-3CF9-4FF4-85EF-0910B801EEA8}" destId="{363C3F25-F21C-414A-AA18-7FFEC20AF93C}" srcOrd="9" destOrd="0" presId="urn:microsoft.com/office/officeart/2005/8/layout/cycle8"/>
    <dgm:cxn modelId="{F1EBDC92-EBB6-42DF-8E71-5F8ED58DC2BB}" type="presParOf" srcId="{0567FCC6-3CF9-4FF4-85EF-0910B801EEA8}" destId="{BD3ED020-25BC-4554-906D-6B201AC614B1}" srcOrd="10" destOrd="0" presId="urn:microsoft.com/office/officeart/2005/8/layout/cycle8"/>
    <dgm:cxn modelId="{E8F093D3-4874-4F60-A35C-F43F5A409EA6}" type="presParOf" srcId="{0567FCC6-3CF9-4FF4-85EF-0910B801EEA8}" destId="{04FBF756-98C5-4E24-959E-8A7F48FE66E7}" srcOrd="11" destOrd="0" presId="urn:microsoft.com/office/officeart/2005/8/layout/cycle8"/>
    <dgm:cxn modelId="{F1BB039D-C060-44CE-913F-73032B26A834}" type="presParOf" srcId="{0567FCC6-3CF9-4FF4-85EF-0910B801EEA8}" destId="{6608E3EE-7F5D-41CF-A97B-5F2A55DF57E0}" srcOrd="12" destOrd="0" presId="urn:microsoft.com/office/officeart/2005/8/layout/cycle8"/>
    <dgm:cxn modelId="{852D64D8-4A95-42B3-8E32-2BB2D0F6AD53}" type="presParOf" srcId="{0567FCC6-3CF9-4FF4-85EF-0910B801EEA8}" destId="{FECF98F7-CBB8-447C-97BD-EFD9F69E8827}" srcOrd="13" destOrd="0" presId="urn:microsoft.com/office/officeart/2005/8/layout/cycle8"/>
    <dgm:cxn modelId="{70082473-46CE-451A-ABC7-9CE945C120B7}" type="presParOf" srcId="{0567FCC6-3CF9-4FF4-85EF-0910B801EEA8}" destId="{1662CCC9-014D-4AD5-9744-FB63C38F31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C1713D-7DDF-436F-A416-4B55CDE1E361}" type="doc">
      <dgm:prSet loTypeId="urn:microsoft.com/office/officeart/2005/8/layout/radial1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DE4DFAE-4EC3-46D1-9069-CC34B86884F9}">
      <dgm:prSet phldrT="[Текст]"/>
      <dgm:spPr/>
      <dgm:t>
        <a:bodyPr/>
        <a:lstStyle/>
        <a:p>
          <a:r>
            <a:rPr lang="ru-RU" b="0" u="none" strike="noStrike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Очікування</a:t>
          </a:r>
          <a:r>
            <a:rPr lang="ru-RU" b="0" u="none" strike="noStrike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 </a:t>
          </a:r>
          <a:r>
            <a:rPr lang="ru-RU" b="0" u="none" strike="noStrike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учнів</a:t>
          </a:r>
          <a:endParaRPr lang="ru-RU" b="0" u="none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F8E8A7-9F60-40C3-BE29-C8A315426E7D}" type="parTrans" cxnId="{75A45A63-4AA0-4F73-8CC6-10BF2819AA60}">
      <dgm:prSet/>
      <dgm:spPr/>
      <dgm:t>
        <a:bodyPr/>
        <a:lstStyle/>
        <a:p>
          <a:endParaRPr lang="ru-RU"/>
        </a:p>
      </dgm:t>
    </dgm:pt>
    <dgm:pt modelId="{26DEDA2B-8B61-42A9-8D1C-6EC5F51E067A}" type="sibTrans" cxnId="{75A45A63-4AA0-4F73-8CC6-10BF2819AA60}">
      <dgm:prSet/>
      <dgm:spPr/>
      <dgm:t>
        <a:bodyPr/>
        <a:lstStyle/>
        <a:p>
          <a:endParaRPr lang="ru-RU"/>
        </a:p>
      </dgm:t>
    </dgm:pt>
    <dgm:pt modelId="{6B73770D-7FBB-476B-A464-218FBCDCDA8B}">
      <dgm:prSet phldrT="[Текст]"/>
      <dgm:spPr/>
      <dgm:t>
        <a:bodyPr/>
        <a:lstStyle/>
        <a:p>
          <a:r>
            <a:rPr lang="ru-RU" b="1" dirty="0" err="1" smtClean="0"/>
            <a:t>Підвищення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 </a:t>
          </a:r>
          <a:r>
            <a:rPr lang="ru-RU" b="1" dirty="0" err="1" smtClean="0"/>
            <a:t>освіти</a:t>
          </a:r>
          <a:r>
            <a:rPr lang="ru-RU" b="1" dirty="0" smtClean="0"/>
            <a:t>, </a:t>
          </a:r>
          <a:r>
            <a:rPr lang="ru-RU" b="1" dirty="0" err="1" smtClean="0"/>
            <a:t>орієнтація</a:t>
          </a:r>
          <a:r>
            <a:rPr lang="ru-RU" b="1" dirty="0" smtClean="0"/>
            <a:t> на потреби в </a:t>
          </a:r>
          <a:r>
            <a:rPr lang="ru-RU" b="1" dirty="0" err="1" smtClean="0"/>
            <a:t>освітньому</a:t>
          </a:r>
          <a:r>
            <a:rPr lang="ru-RU" b="1" dirty="0" smtClean="0"/>
            <a:t> </a:t>
          </a:r>
          <a:r>
            <a:rPr lang="ru-RU" b="1" dirty="0" err="1" smtClean="0"/>
            <a:t>процесі</a:t>
          </a:r>
          <a:endParaRPr lang="ru-RU" b="1" dirty="0"/>
        </a:p>
      </dgm:t>
    </dgm:pt>
    <dgm:pt modelId="{57450A69-6507-4B18-B473-43E092E8C63B}" type="parTrans" cxnId="{8A1CB67F-2B53-4C5A-B17D-72B28F0FA5DF}">
      <dgm:prSet/>
      <dgm:spPr/>
      <dgm:t>
        <a:bodyPr/>
        <a:lstStyle/>
        <a:p>
          <a:endParaRPr lang="ru-RU"/>
        </a:p>
      </dgm:t>
    </dgm:pt>
    <dgm:pt modelId="{1C583C1E-5C88-4783-B2F4-456F4DEA2659}" type="sibTrans" cxnId="{8A1CB67F-2B53-4C5A-B17D-72B28F0FA5DF}">
      <dgm:prSet/>
      <dgm:spPr/>
      <dgm:t>
        <a:bodyPr/>
        <a:lstStyle/>
        <a:p>
          <a:endParaRPr lang="ru-RU"/>
        </a:p>
      </dgm:t>
    </dgm:pt>
    <dgm:pt modelId="{0428F225-4061-43C6-936F-3FE824D27E88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Створення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комфортних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психолого-педагогічних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умов для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навчання</a:t>
          </a:r>
          <a:endParaRPr lang="ru-RU" sz="1050" b="1" dirty="0">
            <a:solidFill>
              <a:schemeClr val="bg1"/>
            </a:solidFill>
          </a:endParaRPr>
        </a:p>
      </dgm:t>
    </dgm:pt>
    <dgm:pt modelId="{99E60F9F-F7FD-44A8-8FD4-AFDE47106983}" type="parTrans" cxnId="{DC63C6C4-431D-4B03-A3C4-58F33796A5DE}">
      <dgm:prSet/>
      <dgm:spPr/>
      <dgm:t>
        <a:bodyPr/>
        <a:lstStyle/>
        <a:p>
          <a:endParaRPr lang="ru-RU"/>
        </a:p>
      </dgm:t>
    </dgm:pt>
    <dgm:pt modelId="{40D30B74-6054-423E-A4EF-57CD7048282A}" type="sibTrans" cxnId="{DC63C6C4-431D-4B03-A3C4-58F33796A5DE}">
      <dgm:prSet/>
      <dgm:spPr/>
      <dgm:t>
        <a:bodyPr/>
        <a:lstStyle/>
        <a:p>
          <a:endParaRPr lang="ru-RU"/>
        </a:p>
      </dgm:t>
    </dgm:pt>
    <dgm:pt modelId="{49E1C530-BDE3-49EA-BD1D-0955A8D79B0E}">
      <dgm:prSet phldrT="[Текст]" custT="1"/>
      <dgm:spPr/>
      <dgm:t>
        <a:bodyPr/>
        <a:lstStyle/>
        <a:p>
          <a:r>
            <a:rPr lang="ru-RU" sz="1200" b="1" spc="-1" dirty="0" err="1" smtClean="0">
              <a:solidFill>
                <a:schemeClr val="bg1"/>
              </a:solidFill>
              <a:latin typeface="Calibri"/>
            </a:rPr>
            <a:t>С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творення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ситуації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успіху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усіх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сферах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шкільного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життя</a:t>
          </a:r>
          <a:endParaRPr lang="ru-RU" sz="1200" b="1" dirty="0">
            <a:solidFill>
              <a:schemeClr val="bg1"/>
            </a:solidFill>
          </a:endParaRPr>
        </a:p>
      </dgm:t>
    </dgm:pt>
    <dgm:pt modelId="{0479733E-0A84-46B0-B833-F0A6315922E0}" type="parTrans" cxnId="{2CA913A0-B4CB-47B3-A261-680C08445374}">
      <dgm:prSet/>
      <dgm:spPr/>
      <dgm:t>
        <a:bodyPr/>
        <a:lstStyle/>
        <a:p>
          <a:endParaRPr lang="ru-RU"/>
        </a:p>
      </dgm:t>
    </dgm:pt>
    <dgm:pt modelId="{97901DBD-7380-4B41-93E4-5DA613B2C214}" type="sibTrans" cxnId="{2CA913A0-B4CB-47B3-A261-680C08445374}">
      <dgm:prSet/>
      <dgm:spPr/>
      <dgm:t>
        <a:bodyPr/>
        <a:lstStyle/>
        <a:p>
          <a:endParaRPr lang="ru-RU"/>
        </a:p>
      </dgm:t>
    </dgm:pt>
    <dgm:pt modelId="{FB51D68B-12AA-4D52-A560-6C22CAC6EBBF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Наскрізний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процес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виховання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.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Який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формує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цінності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;</a:t>
          </a:r>
          <a:endParaRPr lang="ru-RU" sz="1200" b="1" dirty="0">
            <a:solidFill>
              <a:schemeClr val="bg1"/>
            </a:solidFill>
          </a:endParaRPr>
        </a:p>
      </dgm:t>
    </dgm:pt>
    <dgm:pt modelId="{D81C0828-7259-46B4-832D-B02F1E4C8D34}" type="parTrans" cxnId="{83D17454-CFC1-4478-9035-EB38611F82AE}">
      <dgm:prSet/>
      <dgm:spPr/>
      <dgm:t>
        <a:bodyPr/>
        <a:lstStyle/>
        <a:p>
          <a:endParaRPr lang="ru-RU"/>
        </a:p>
      </dgm:t>
    </dgm:pt>
    <dgm:pt modelId="{5B3438BF-7D4E-495B-B514-108EB2661C20}" type="sibTrans" cxnId="{83D17454-CFC1-4478-9035-EB38611F82AE}">
      <dgm:prSet/>
      <dgm:spPr/>
      <dgm:t>
        <a:bodyPr/>
        <a:lstStyle/>
        <a:p>
          <a:endParaRPr lang="ru-RU"/>
        </a:p>
      </dgm:t>
    </dgm:pt>
    <dgm:pt modelId="{04409E76-318F-4FEC-A0E2-25B27223AA42}">
      <dgm:prSet phldrT="[Текст]" phldr="1"/>
      <dgm:spPr/>
      <dgm:t>
        <a:bodyPr/>
        <a:lstStyle/>
        <a:p>
          <a:endParaRPr lang="ru-RU"/>
        </a:p>
      </dgm:t>
    </dgm:pt>
    <dgm:pt modelId="{972C72B3-86CC-462C-9389-5E5D5D799298}" type="parTrans" cxnId="{499D0714-B76A-4C49-8066-DAB4937BC2DF}">
      <dgm:prSet/>
      <dgm:spPr/>
      <dgm:t>
        <a:bodyPr/>
        <a:lstStyle/>
        <a:p>
          <a:endParaRPr lang="ru-RU"/>
        </a:p>
      </dgm:t>
    </dgm:pt>
    <dgm:pt modelId="{9467909C-E6DB-4C30-85B3-FFCC75C0BDDF}" type="sibTrans" cxnId="{499D0714-B76A-4C49-8066-DAB4937BC2DF}">
      <dgm:prSet/>
      <dgm:spPr/>
      <dgm:t>
        <a:bodyPr/>
        <a:lstStyle/>
        <a:p>
          <a:endParaRPr lang="ru-RU"/>
        </a:p>
      </dgm:t>
    </dgm:pt>
    <dgm:pt modelId="{D510A00E-4F5B-4B71-9474-3553B7DC7DF5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Підвищення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показників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фізичного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психологічного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здоров'я</a:t>
          </a:r>
          <a:endParaRPr lang="ru-RU" sz="1050" b="1" dirty="0">
            <a:solidFill>
              <a:schemeClr val="bg1"/>
            </a:solidFill>
          </a:endParaRPr>
        </a:p>
      </dgm:t>
    </dgm:pt>
    <dgm:pt modelId="{50F4507D-35B2-4587-AA26-96EEC681A1C2}" type="parTrans" cxnId="{D4F70427-EDC2-4F61-A27E-2A3DF8AD9135}">
      <dgm:prSet/>
      <dgm:spPr/>
      <dgm:t>
        <a:bodyPr/>
        <a:lstStyle/>
        <a:p>
          <a:endParaRPr lang="ru-RU"/>
        </a:p>
      </dgm:t>
    </dgm:pt>
    <dgm:pt modelId="{10FC2166-72DD-4B9D-8F06-83AFFE292BB0}" type="sibTrans" cxnId="{D4F70427-EDC2-4F61-A27E-2A3DF8AD9135}">
      <dgm:prSet/>
      <dgm:spPr/>
      <dgm:t>
        <a:bodyPr/>
        <a:lstStyle/>
        <a:p>
          <a:endParaRPr lang="ru-RU"/>
        </a:p>
      </dgm:t>
    </dgm:pt>
    <dgm:pt modelId="{4EB2224C-1D42-4B26-ADFB-0484169F2693}">
      <dgm:prSet phldrT="[Текст]" phldr="1"/>
      <dgm:spPr/>
      <dgm:t>
        <a:bodyPr/>
        <a:lstStyle/>
        <a:p>
          <a:endParaRPr lang="ru-RU"/>
        </a:p>
      </dgm:t>
    </dgm:pt>
    <dgm:pt modelId="{694DFF4C-DB02-4AB9-A508-229509C4A2BE}" type="parTrans" cxnId="{E5422AC0-AD2C-40B4-A8E9-3E1362BCC821}">
      <dgm:prSet/>
      <dgm:spPr/>
      <dgm:t>
        <a:bodyPr/>
        <a:lstStyle/>
        <a:p>
          <a:endParaRPr lang="ru-RU"/>
        </a:p>
      </dgm:t>
    </dgm:pt>
    <dgm:pt modelId="{E4142C9F-E5D7-416E-8113-B2E8706DC7EE}" type="sibTrans" cxnId="{E5422AC0-AD2C-40B4-A8E9-3E1362BCC821}">
      <dgm:prSet/>
      <dgm:spPr/>
      <dgm:t>
        <a:bodyPr/>
        <a:lstStyle/>
        <a:p>
          <a:endParaRPr lang="ru-RU"/>
        </a:p>
      </dgm:t>
    </dgm:pt>
    <dgm:pt modelId="{1AF57F90-4F17-419F-8EE8-91FBFC1777A9}">
      <dgm:prSet phldrT="[Текст]" custT="1"/>
      <dgm:spPr/>
      <dgm:t>
        <a:bodyPr/>
        <a:lstStyle/>
        <a:p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Формування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компетентностей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необхідних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для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успішної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самореалізації</a:t>
          </a:r>
          <a:r>
            <a:rPr lang="ru-RU" sz="1050" b="1" strike="noStrike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050" b="1" strike="noStrike" spc="-1" dirty="0" err="1" smtClean="0">
              <a:solidFill>
                <a:schemeClr val="bg1"/>
              </a:solidFill>
              <a:latin typeface="Calibri"/>
            </a:rPr>
            <a:t>суспільстві</a:t>
          </a:r>
          <a:endParaRPr lang="ru-RU" sz="1050" b="1" dirty="0">
            <a:solidFill>
              <a:schemeClr val="bg1"/>
            </a:solidFill>
          </a:endParaRPr>
        </a:p>
      </dgm:t>
    </dgm:pt>
    <dgm:pt modelId="{D535B16C-2195-4F90-8351-1BE42074AF3D}" type="parTrans" cxnId="{A95427E1-1FE2-4F80-9E2E-D3F215127DE2}">
      <dgm:prSet/>
      <dgm:spPr/>
      <dgm:t>
        <a:bodyPr/>
        <a:lstStyle/>
        <a:p>
          <a:endParaRPr lang="ru-RU"/>
        </a:p>
      </dgm:t>
    </dgm:pt>
    <dgm:pt modelId="{03F7C351-FABF-486E-BEEF-004CCC69E1C3}" type="sibTrans" cxnId="{A95427E1-1FE2-4F80-9E2E-D3F215127DE2}">
      <dgm:prSet/>
      <dgm:spPr/>
      <dgm:t>
        <a:bodyPr/>
        <a:lstStyle/>
        <a:p>
          <a:endParaRPr lang="ru-RU"/>
        </a:p>
      </dgm:t>
    </dgm:pt>
    <dgm:pt modelId="{675DBAC5-3007-4826-BD6F-669B345D5945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Якісне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раціональне</a:t>
          </a:r>
          <a:r>
            <a:rPr lang="ru-RU" sz="12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bg1"/>
              </a:solidFill>
              <a:latin typeface="Calibri"/>
            </a:rPr>
            <a:t>харчування</a:t>
          </a:r>
          <a:endParaRPr lang="ru-RU" sz="1200" b="1" dirty="0">
            <a:solidFill>
              <a:schemeClr val="bg1"/>
            </a:solidFill>
          </a:endParaRPr>
        </a:p>
      </dgm:t>
    </dgm:pt>
    <dgm:pt modelId="{BEB80C75-6925-4BE3-960C-204D5E9B1B79}" type="parTrans" cxnId="{EDF79DB5-EA21-4EAE-B3C8-3DF885FD15CA}">
      <dgm:prSet/>
      <dgm:spPr/>
      <dgm:t>
        <a:bodyPr/>
        <a:lstStyle/>
        <a:p>
          <a:endParaRPr lang="ru-RU"/>
        </a:p>
      </dgm:t>
    </dgm:pt>
    <dgm:pt modelId="{FFD372E3-1A08-4020-AB33-6614D6E69460}" type="sibTrans" cxnId="{EDF79DB5-EA21-4EAE-B3C8-3DF885FD15CA}">
      <dgm:prSet/>
      <dgm:spPr/>
      <dgm:t>
        <a:bodyPr/>
        <a:lstStyle/>
        <a:p>
          <a:endParaRPr lang="ru-RU"/>
        </a:p>
      </dgm:t>
    </dgm:pt>
    <dgm:pt modelId="{BD5753CA-09C2-4CA3-9ECC-24186C77F8F7}" type="pres">
      <dgm:prSet presAssocID="{4FC1713D-7DDF-436F-A416-4B55CDE1E3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28D02F-B7F2-4DC1-ADEA-E88B963CE709}" type="pres">
      <dgm:prSet presAssocID="{FDE4DFAE-4EC3-46D1-9069-CC34B86884F9}" presName="centerShape" presStyleLbl="node0" presStyleIdx="0" presStyleCnt="1"/>
      <dgm:spPr/>
      <dgm:t>
        <a:bodyPr/>
        <a:lstStyle/>
        <a:p>
          <a:endParaRPr lang="ru-RU"/>
        </a:p>
      </dgm:t>
    </dgm:pt>
    <dgm:pt modelId="{40FA191D-D928-436F-B6C6-449D0A859C0C}" type="pres">
      <dgm:prSet presAssocID="{57450A69-6507-4B18-B473-43E092E8C63B}" presName="Name9" presStyleLbl="parChTrans1D2" presStyleIdx="0" presStyleCnt="7"/>
      <dgm:spPr/>
      <dgm:t>
        <a:bodyPr/>
        <a:lstStyle/>
        <a:p>
          <a:endParaRPr lang="uk-UA"/>
        </a:p>
      </dgm:t>
    </dgm:pt>
    <dgm:pt modelId="{C69361AF-5735-4AC7-B3DB-999A700C0304}" type="pres">
      <dgm:prSet presAssocID="{57450A69-6507-4B18-B473-43E092E8C63B}" presName="connTx" presStyleLbl="parChTrans1D2" presStyleIdx="0" presStyleCnt="7"/>
      <dgm:spPr/>
      <dgm:t>
        <a:bodyPr/>
        <a:lstStyle/>
        <a:p>
          <a:endParaRPr lang="uk-UA"/>
        </a:p>
      </dgm:t>
    </dgm:pt>
    <dgm:pt modelId="{B3F4A3E7-DB61-4DBD-88CE-FC4E9C6FBF6F}" type="pres">
      <dgm:prSet presAssocID="{6B73770D-7FBB-476B-A464-218FBCDCDA8B}" presName="node" presStyleLbl="node1" presStyleIdx="0" presStyleCnt="7" custRadScaleRad="93898" custRadScaleInc="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7E456-F5B0-461E-A46C-5F6D3434C392}" type="pres">
      <dgm:prSet presAssocID="{D535B16C-2195-4F90-8351-1BE42074AF3D}" presName="Name9" presStyleLbl="parChTrans1D2" presStyleIdx="1" presStyleCnt="7"/>
      <dgm:spPr/>
      <dgm:t>
        <a:bodyPr/>
        <a:lstStyle/>
        <a:p>
          <a:endParaRPr lang="uk-UA"/>
        </a:p>
      </dgm:t>
    </dgm:pt>
    <dgm:pt modelId="{3D19D12F-350F-40DD-A218-23BC2823F09A}" type="pres">
      <dgm:prSet presAssocID="{D535B16C-2195-4F90-8351-1BE42074AF3D}" presName="connTx" presStyleLbl="parChTrans1D2" presStyleIdx="1" presStyleCnt="7"/>
      <dgm:spPr/>
      <dgm:t>
        <a:bodyPr/>
        <a:lstStyle/>
        <a:p>
          <a:endParaRPr lang="uk-UA"/>
        </a:p>
      </dgm:t>
    </dgm:pt>
    <dgm:pt modelId="{1026191F-1BC0-42D9-848A-88E3741B189C}" type="pres">
      <dgm:prSet presAssocID="{1AF57F90-4F17-419F-8EE8-91FBFC1777A9}" presName="node" presStyleLbl="node1" presStyleIdx="1" presStyleCnt="7" custRadScaleRad="90401" custRadScaleInc="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593A8-C1CE-45B9-B0EE-4AE125403DD9}" type="pres">
      <dgm:prSet presAssocID="{50F4507D-35B2-4587-AA26-96EEC681A1C2}" presName="Name9" presStyleLbl="parChTrans1D2" presStyleIdx="2" presStyleCnt="7"/>
      <dgm:spPr/>
      <dgm:t>
        <a:bodyPr/>
        <a:lstStyle/>
        <a:p>
          <a:endParaRPr lang="uk-UA"/>
        </a:p>
      </dgm:t>
    </dgm:pt>
    <dgm:pt modelId="{CF1FCC8B-67C2-4392-9CE9-5720471B4D64}" type="pres">
      <dgm:prSet presAssocID="{50F4507D-35B2-4587-AA26-96EEC681A1C2}" presName="connTx" presStyleLbl="parChTrans1D2" presStyleIdx="2" presStyleCnt="7"/>
      <dgm:spPr/>
      <dgm:t>
        <a:bodyPr/>
        <a:lstStyle/>
        <a:p>
          <a:endParaRPr lang="uk-UA"/>
        </a:p>
      </dgm:t>
    </dgm:pt>
    <dgm:pt modelId="{E58EBB5C-161F-4747-845E-B5DA5CD219C3}" type="pres">
      <dgm:prSet presAssocID="{D510A00E-4F5B-4B71-9474-3553B7DC7DF5}" presName="node" presStyleLbl="node1" presStyleIdx="2" presStyleCnt="7" custRadScaleRad="92136" custRadScaleInc="-2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28C86-5558-42F7-A9F8-FDFA734E42AD}" type="pres">
      <dgm:prSet presAssocID="{BEB80C75-6925-4BE3-960C-204D5E9B1B79}" presName="Name9" presStyleLbl="parChTrans1D2" presStyleIdx="3" presStyleCnt="7"/>
      <dgm:spPr/>
      <dgm:t>
        <a:bodyPr/>
        <a:lstStyle/>
        <a:p>
          <a:endParaRPr lang="uk-UA"/>
        </a:p>
      </dgm:t>
    </dgm:pt>
    <dgm:pt modelId="{A670112B-27A6-4A5B-8835-C378B9C4FC76}" type="pres">
      <dgm:prSet presAssocID="{BEB80C75-6925-4BE3-960C-204D5E9B1B79}" presName="connTx" presStyleLbl="parChTrans1D2" presStyleIdx="3" presStyleCnt="7"/>
      <dgm:spPr/>
      <dgm:t>
        <a:bodyPr/>
        <a:lstStyle/>
        <a:p>
          <a:endParaRPr lang="uk-UA"/>
        </a:p>
      </dgm:t>
    </dgm:pt>
    <dgm:pt modelId="{F37C2B03-CCB6-4194-9C93-199E51ADA6F8}" type="pres">
      <dgm:prSet presAssocID="{675DBAC5-3007-4826-BD6F-669B345D5945}" presName="node" presStyleLbl="node1" presStyleIdx="3" presStyleCnt="7" custRadScaleRad="84685" custRadScaleInc="-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F886E-6705-4C46-B706-593178972B93}" type="pres">
      <dgm:prSet presAssocID="{99E60F9F-F7FD-44A8-8FD4-AFDE47106983}" presName="Name9" presStyleLbl="parChTrans1D2" presStyleIdx="4" presStyleCnt="7"/>
      <dgm:spPr/>
      <dgm:t>
        <a:bodyPr/>
        <a:lstStyle/>
        <a:p>
          <a:endParaRPr lang="uk-UA"/>
        </a:p>
      </dgm:t>
    </dgm:pt>
    <dgm:pt modelId="{7D3B11F8-3732-46BF-9D93-B238A4FEBDA0}" type="pres">
      <dgm:prSet presAssocID="{99E60F9F-F7FD-44A8-8FD4-AFDE47106983}" presName="connTx" presStyleLbl="parChTrans1D2" presStyleIdx="4" presStyleCnt="7"/>
      <dgm:spPr/>
      <dgm:t>
        <a:bodyPr/>
        <a:lstStyle/>
        <a:p>
          <a:endParaRPr lang="uk-UA"/>
        </a:p>
      </dgm:t>
    </dgm:pt>
    <dgm:pt modelId="{9A192B86-0C0F-484D-8380-ABD7ED6210B7}" type="pres">
      <dgm:prSet presAssocID="{0428F225-4061-43C6-936F-3FE824D27E88}" presName="node" presStyleLbl="node1" presStyleIdx="4" presStyleCnt="7" custRadScaleRad="89434" custRadScaleInc="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7B967-8023-43C8-A2E2-5301CCCD8325}" type="pres">
      <dgm:prSet presAssocID="{0479733E-0A84-46B0-B833-F0A6315922E0}" presName="Name9" presStyleLbl="parChTrans1D2" presStyleIdx="5" presStyleCnt="7"/>
      <dgm:spPr/>
      <dgm:t>
        <a:bodyPr/>
        <a:lstStyle/>
        <a:p>
          <a:endParaRPr lang="uk-UA"/>
        </a:p>
      </dgm:t>
    </dgm:pt>
    <dgm:pt modelId="{7C1A6CFE-7628-4711-B678-C43ED3C11E48}" type="pres">
      <dgm:prSet presAssocID="{0479733E-0A84-46B0-B833-F0A6315922E0}" presName="connTx" presStyleLbl="parChTrans1D2" presStyleIdx="5" presStyleCnt="7"/>
      <dgm:spPr/>
      <dgm:t>
        <a:bodyPr/>
        <a:lstStyle/>
        <a:p>
          <a:endParaRPr lang="uk-UA"/>
        </a:p>
      </dgm:t>
    </dgm:pt>
    <dgm:pt modelId="{F8FBBE00-782E-4F18-9C2E-9539871956B2}" type="pres">
      <dgm:prSet presAssocID="{49E1C530-BDE3-49EA-BD1D-0955A8D79B0E}" presName="node" presStyleLbl="node1" presStyleIdx="5" presStyleCnt="7" custRadScaleRad="89323" custRadScaleInc="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6C05A-B5C3-43C8-92F4-BD927E55CBFA}" type="pres">
      <dgm:prSet presAssocID="{D81C0828-7259-46B4-832D-B02F1E4C8D34}" presName="Name9" presStyleLbl="parChTrans1D2" presStyleIdx="6" presStyleCnt="7"/>
      <dgm:spPr/>
      <dgm:t>
        <a:bodyPr/>
        <a:lstStyle/>
        <a:p>
          <a:endParaRPr lang="uk-UA"/>
        </a:p>
      </dgm:t>
    </dgm:pt>
    <dgm:pt modelId="{89F4F638-57D1-4F65-97E5-3D93AEDD4A6A}" type="pres">
      <dgm:prSet presAssocID="{D81C0828-7259-46B4-832D-B02F1E4C8D34}" presName="connTx" presStyleLbl="parChTrans1D2" presStyleIdx="6" presStyleCnt="7"/>
      <dgm:spPr/>
      <dgm:t>
        <a:bodyPr/>
        <a:lstStyle/>
        <a:p>
          <a:endParaRPr lang="uk-UA"/>
        </a:p>
      </dgm:t>
    </dgm:pt>
    <dgm:pt modelId="{D3A1480F-4B77-468E-B487-E38788AFC7E2}" type="pres">
      <dgm:prSet presAssocID="{FB51D68B-12AA-4D52-A560-6C22CAC6EBBF}" presName="node" presStyleLbl="node1" presStyleIdx="6" presStyleCnt="7" custRadScaleRad="85348" custRadScaleInc="3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422AC0-AD2C-40B4-A8E9-3E1362BCC821}" srcId="{4FC1713D-7DDF-436F-A416-4B55CDE1E361}" destId="{4EB2224C-1D42-4B26-ADFB-0484169F2693}" srcOrd="2" destOrd="0" parTransId="{694DFF4C-DB02-4AB9-A508-229509C4A2BE}" sibTransId="{E4142C9F-E5D7-416E-8113-B2E8706DC7EE}"/>
    <dgm:cxn modelId="{2B6EFF81-146B-40D0-9284-7D9C33FAEB2A}" type="presOf" srcId="{0479733E-0A84-46B0-B833-F0A6315922E0}" destId="{7C1A6CFE-7628-4711-B678-C43ED3C11E48}" srcOrd="1" destOrd="0" presId="urn:microsoft.com/office/officeart/2005/8/layout/radial1"/>
    <dgm:cxn modelId="{7AF53B5C-A405-4E81-A761-EC8D3BB66A50}" type="presOf" srcId="{675DBAC5-3007-4826-BD6F-669B345D5945}" destId="{F37C2B03-CCB6-4194-9C93-199E51ADA6F8}" srcOrd="0" destOrd="0" presId="urn:microsoft.com/office/officeart/2005/8/layout/radial1"/>
    <dgm:cxn modelId="{6AD33E47-087E-48B0-844C-14F78628BEAE}" type="presOf" srcId="{57450A69-6507-4B18-B473-43E092E8C63B}" destId="{40FA191D-D928-436F-B6C6-449D0A859C0C}" srcOrd="0" destOrd="0" presId="urn:microsoft.com/office/officeart/2005/8/layout/radial1"/>
    <dgm:cxn modelId="{0C7D6E19-C429-4D57-BF6E-7FEBD2DE993F}" type="presOf" srcId="{99E60F9F-F7FD-44A8-8FD4-AFDE47106983}" destId="{81DF886E-6705-4C46-B706-593178972B93}" srcOrd="0" destOrd="0" presId="urn:microsoft.com/office/officeart/2005/8/layout/radial1"/>
    <dgm:cxn modelId="{D7424659-FAB2-4EED-B51A-A190A7C083E0}" type="presOf" srcId="{D535B16C-2195-4F90-8351-1BE42074AF3D}" destId="{7BF7E456-F5B0-461E-A46C-5F6D3434C392}" srcOrd="0" destOrd="0" presId="urn:microsoft.com/office/officeart/2005/8/layout/radial1"/>
    <dgm:cxn modelId="{EE79C0A1-FACE-4726-AB41-95F77B66AF3B}" type="presOf" srcId="{50F4507D-35B2-4587-AA26-96EEC681A1C2}" destId="{CF1FCC8B-67C2-4392-9CE9-5720471B4D64}" srcOrd="1" destOrd="0" presId="urn:microsoft.com/office/officeart/2005/8/layout/radial1"/>
    <dgm:cxn modelId="{4A7C9A0A-FC1F-4A02-93A2-B1155CF8D77E}" type="presOf" srcId="{D81C0828-7259-46B4-832D-B02F1E4C8D34}" destId="{37D6C05A-B5C3-43C8-92F4-BD927E55CBFA}" srcOrd="0" destOrd="0" presId="urn:microsoft.com/office/officeart/2005/8/layout/radial1"/>
    <dgm:cxn modelId="{E5C3BF11-1750-4531-9A23-1149F5AFF8AF}" type="presOf" srcId="{0479733E-0A84-46B0-B833-F0A6315922E0}" destId="{3D57B967-8023-43C8-A2E2-5301CCCD8325}" srcOrd="0" destOrd="0" presId="urn:microsoft.com/office/officeart/2005/8/layout/radial1"/>
    <dgm:cxn modelId="{1F1D5980-41A9-4FB2-8C36-815C52B3B318}" type="presOf" srcId="{D81C0828-7259-46B4-832D-B02F1E4C8D34}" destId="{89F4F638-57D1-4F65-97E5-3D93AEDD4A6A}" srcOrd="1" destOrd="0" presId="urn:microsoft.com/office/officeart/2005/8/layout/radial1"/>
    <dgm:cxn modelId="{90F55B53-1063-4116-BC73-BB96C6716BB7}" type="presOf" srcId="{BEB80C75-6925-4BE3-960C-204D5E9B1B79}" destId="{A670112B-27A6-4A5B-8835-C378B9C4FC76}" srcOrd="1" destOrd="0" presId="urn:microsoft.com/office/officeart/2005/8/layout/radial1"/>
    <dgm:cxn modelId="{83D17454-CFC1-4478-9035-EB38611F82AE}" srcId="{FDE4DFAE-4EC3-46D1-9069-CC34B86884F9}" destId="{FB51D68B-12AA-4D52-A560-6C22CAC6EBBF}" srcOrd="6" destOrd="0" parTransId="{D81C0828-7259-46B4-832D-B02F1E4C8D34}" sibTransId="{5B3438BF-7D4E-495B-B514-108EB2661C20}"/>
    <dgm:cxn modelId="{A95427E1-1FE2-4F80-9E2E-D3F215127DE2}" srcId="{FDE4DFAE-4EC3-46D1-9069-CC34B86884F9}" destId="{1AF57F90-4F17-419F-8EE8-91FBFC1777A9}" srcOrd="1" destOrd="0" parTransId="{D535B16C-2195-4F90-8351-1BE42074AF3D}" sibTransId="{03F7C351-FABF-486E-BEEF-004CCC69E1C3}"/>
    <dgm:cxn modelId="{B77883F8-DF37-4EB1-9259-EA2DB3DAD272}" type="presOf" srcId="{57450A69-6507-4B18-B473-43E092E8C63B}" destId="{C69361AF-5735-4AC7-B3DB-999A700C0304}" srcOrd="1" destOrd="0" presId="urn:microsoft.com/office/officeart/2005/8/layout/radial1"/>
    <dgm:cxn modelId="{239D5607-9AF0-4C2E-96BD-8E22AE401548}" type="presOf" srcId="{FDE4DFAE-4EC3-46D1-9069-CC34B86884F9}" destId="{4328D02F-B7F2-4DC1-ADEA-E88B963CE709}" srcOrd="0" destOrd="0" presId="urn:microsoft.com/office/officeart/2005/8/layout/radial1"/>
    <dgm:cxn modelId="{75A45A63-4AA0-4F73-8CC6-10BF2819AA60}" srcId="{4FC1713D-7DDF-436F-A416-4B55CDE1E361}" destId="{FDE4DFAE-4EC3-46D1-9069-CC34B86884F9}" srcOrd="0" destOrd="0" parTransId="{FEF8E8A7-9F60-40C3-BE29-C8A315426E7D}" sibTransId="{26DEDA2B-8B61-42A9-8D1C-6EC5F51E067A}"/>
    <dgm:cxn modelId="{9E064515-2CEB-418E-8233-B55AB1AFA41B}" type="presOf" srcId="{99E60F9F-F7FD-44A8-8FD4-AFDE47106983}" destId="{7D3B11F8-3732-46BF-9D93-B238A4FEBDA0}" srcOrd="1" destOrd="0" presId="urn:microsoft.com/office/officeart/2005/8/layout/radial1"/>
    <dgm:cxn modelId="{92435E65-FFF3-4213-A31D-B9CF637EC4A0}" type="presOf" srcId="{BEB80C75-6925-4BE3-960C-204D5E9B1B79}" destId="{E4A28C86-5558-42F7-A9F8-FDFA734E42AD}" srcOrd="0" destOrd="0" presId="urn:microsoft.com/office/officeart/2005/8/layout/radial1"/>
    <dgm:cxn modelId="{B19CDF57-7877-4529-8733-5A706C80C8B6}" type="presOf" srcId="{0428F225-4061-43C6-936F-3FE824D27E88}" destId="{9A192B86-0C0F-484D-8380-ABD7ED6210B7}" srcOrd="0" destOrd="0" presId="urn:microsoft.com/office/officeart/2005/8/layout/radial1"/>
    <dgm:cxn modelId="{DC63C6C4-431D-4B03-A3C4-58F33796A5DE}" srcId="{FDE4DFAE-4EC3-46D1-9069-CC34B86884F9}" destId="{0428F225-4061-43C6-936F-3FE824D27E88}" srcOrd="4" destOrd="0" parTransId="{99E60F9F-F7FD-44A8-8FD4-AFDE47106983}" sibTransId="{40D30B74-6054-423E-A4EF-57CD7048282A}"/>
    <dgm:cxn modelId="{28ABDABC-65F1-4B07-B3C4-967036B8E003}" type="presOf" srcId="{D535B16C-2195-4F90-8351-1BE42074AF3D}" destId="{3D19D12F-350F-40DD-A218-23BC2823F09A}" srcOrd="1" destOrd="0" presId="urn:microsoft.com/office/officeart/2005/8/layout/radial1"/>
    <dgm:cxn modelId="{D4F70427-EDC2-4F61-A27E-2A3DF8AD9135}" srcId="{FDE4DFAE-4EC3-46D1-9069-CC34B86884F9}" destId="{D510A00E-4F5B-4B71-9474-3553B7DC7DF5}" srcOrd="2" destOrd="0" parTransId="{50F4507D-35B2-4587-AA26-96EEC681A1C2}" sibTransId="{10FC2166-72DD-4B9D-8F06-83AFFE292BB0}"/>
    <dgm:cxn modelId="{EDF79DB5-EA21-4EAE-B3C8-3DF885FD15CA}" srcId="{FDE4DFAE-4EC3-46D1-9069-CC34B86884F9}" destId="{675DBAC5-3007-4826-BD6F-669B345D5945}" srcOrd="3" destOrd="0" parTransId="{BEB80C75-6925-4BE3-960C-204D5E9B1B79}" sibTransId="{FFD372E3-1A08-4020-AB33-6614D6E69460}"/>
    <dgm:cxn modelId="{5958D5A2-3C67-4D1F-997C-B6C09F11014C}" type="presOf" srcId="{4FC1713D-7DDF-436F-A416-4B55CDE1E361}" destId="{BD5753CA-09C2-4CA3-9ECC-24186C77F8F7}" srcOrd="0" destOrd="0" presId="urn:microsoft.com/office/officeart/2005/8/layout/radial1"/>
    <dgm:cxn modelId="{491AEFE7-1535-4B57-B7DA-D1B29BD80AD3}" type="presOf" srcId="{6B73770D-7FBB-476B-A464-218FBCDCDA8B}" destId="{B3F4A3E7-DB61-4DBD-88CE-FC4E9C6FBF6F}" srcOrd="0" destOrd="0" presId="urn:microsoft.com/office/officeart/2005/8/layout/radial1"/>
    <dgm:cxn modelId="{E36A1D5B-3017-4D2E-912A-D413924E07C8}" type="presOf" srcId="{FB51D68B-12AA-4D52-A560-6C22CAC6EBBF}" destId="{D3A1480F-4B77-468E-B487-E38788AFC7E2}" srcOrd="0" destOrd="0" presId="urn:microsoft.com/office/officeart/2005/8/layout/radial1"/>
    <dgm:cxn modelId="{499D0714-B76A-4C49-8066-DAB4937BC2DF}" srcId="{4FC1713D-7DDF-436F-A416-4B55CDE1E361}" destId="{04409E76-318F-4FEC-A0E2-25B27223AA42}" srcOrd="1" destOrd="0" parTransId="{972C72B3-86CC-462C-9389-5E5D5D799298}" sibTransId="{9467909C-E6DB-4C30-85B3-FFCC75C0BDDF}"/>
    <dgm:cxn modelId="{7C7C961E-58A2-4DE7-9781-A495C864A3D2}" type="presOf" srcId="{1AF57F90-4F17-419F-8EE8-91FBFC1777A9}" destId="{1026191F-1BC0-42D9-848A-88E3741B189C}" srcOrd="0" destOrd="0" presId="urn:microsoft.com/office/officeart/2005/8/layout/radial1"/>
    <dgm:cxn modelId="{35D40B87-06EF-4FA1-82FC-E52F76BD04BD}" type="presOf" srcId="{50F4507D-35B2-4587-AA26-96EEC681A1C2}" destId="{3BF593A8-C1CE-45B9-B0EE-4AE125403DD9}" srcOrd="0" destOrd="0" presId="urn:microsoft.com/office/officeart/2005/8/layout/radial1"/>
    <dgm:cxn modelId="{E31C3E76-95EC-485F-B549-3B5902D676B8}" type="presOf" srcId="{49E1C530-BDE3-49EA-BD1D-0955A8D79B0E}" destId="{F8FBBE00-782E-4F18-9C2E-9539871956B2}" srcOrd="0" destOrd="0" presId="urn:microsoft.com/office/officeart/2005/8/layout/radial1"/>
    <dgm:cxn modelId="{2CA913A0-B4CB-47B3-A261-680C08445374}" srcId="{FDE4DFAE-4EC3-46D1-9069-CC34B86884F9}" destId="{49E1C530-BDE3-49EA-BD1D-0955A8D79B0E}" srcOrd="5" destOrd="0" parTransId="{0479733E-0A84-46B0-B833-F0A6315922E0}" sibTransId="{97901DBD-7380-4B41-93E4-5DA613B2C214}"/>
    <dgm:cxn modelId="{920974D4-5509-4A0D-9D9C-B7F5065A78BD}" type="presOf" srcId="{D510A00E-4F5B-4B71-9474-3553B7DC7DF5}" destId="{E58EBB5C-161F-4747-845E-B5DA5CD219C3}" srcOrd="0" destOrd="0" presId="urn:microsoft.com/office/officeart/2005/8/layout/radial1"/>
    <dgm:cxn modelId="{8A1CB67F-2B53-4C5A-B17D-72B28F0FA5DF}" srcId="{FDE4DFAE-4EC3-46D1-9069-CC34B86884F9}" destId="{6B73770D-7FBB-476B-A464-218FBCDCDA8B}" srcOrd="0" destOrd="0" parTransId="{57450A69-6507-4B18-B473-43E092E8C63B}" sibTransId="{1C583C1E-5C88-4783-B2F4-456F4DEA2659}"/>
    <dgm:cxn modelId="{68301B87-1EC5-4FD7-B401-6B4E3C622D0B}" type="presParOf" srcId="{BD5753CA-09C2-4CA3-9ECC-24186C77F8F7}" destId="{4328D02F-B7F2-4DC1-ADEA-E88B963CE709}" srcOrd="0" destOrd="0" presId="urn:microsoft.com/office/officeart/2005/8/layout/radial1"/>
    <dgm:cxn modelId="{E160577A-1212-4EC3-B7E8-2F0985B47B3A}" type="presParOf" srcId="{BD5753CA-09C2-4CA3-9ECC-24186C77F8F7}" destId="{40FA191D-D928-436F-B6C6-449D0A859C0C}" srcOrd="1" destOrd="0" presId="urn:microsoft.com/office/officeart/2005/8/layout/radial1"/>
    <dgm:cxn modelId="{7BF1A769-65AE-4B3D-9DEB-5E5D2570BEC3}" type="presParOf" srcId="{40FA191D-D928-436F-B6C6-449D0A859C0C}" destId="{C69361AF-5735-4AC7-B3DB-999A700C0304}" srcOrd="0" destOrd="0" presId="urn:microsoft.com/office/officeart/2005/8/layout/radial1"/>
    <dgm:cxn modelId="{ECA5B04E-49BB-4FAE-A7BF-ACFE8E4D98B7}" type="presParOf" srcId="{BD5753CA-09C2-4CA3-9ECC-24186C77F8F7}" destId="{B3F4A3E7-DB61-4DBD-88CE-FC4E9C6FBF6F}" srcOrd="2" destOrd="0" presId="urn:microsoft.com/office/officeart/2005/8/layout/radial1"/>
    <dgm:cxn modelId="{3F6194CC-2B9F-4B85-B8FF-2FEAAFF95894}" type="presParOf" srcId="{BD5753CA-09C2-4CA3-9ECC-24186C77F8F7}" destId="{7BF7E456-F5B0-461E-A46C-5F6D3434C392}" srcOrd="3" destOrd="0" presId="urn:microsoft.com/office/officeart/2005/8/layout/radial1"/>
    <dgm:cxn modelId="{FCA37C67-D597-4CF8-94EA-B0168E14CA91}" type="presParOf" srcId="{7BF7E456-F5B0-461E-A46C-5F6D3434C392}" destId="{3D19D12F-350F-40DD-A218-23BC2823F09A}" srcOrd="0" destOrd="0" presId="urn:microsoft.com/office/officeart/2005/8/layout/radial1"/>
    <dgm:cxn modelId="{F252AF5A-B31A-4A73-9E91-9F31195B9875}" type="presParOf" srcId="{BD5753CA-09C2-4CA3-9ECC-24186C77F8F7}" destId="{1026191F-1BC0-42D9-848A-88E3741B189C}" srcOrd="4" destOrd="0" presId="urn:microsoft.com/office/officeart/2005/8/layout/radial1"/>
    <dgm:cxn modelId="{4755148D-E49A-4F8F-8C94-FA83DB18672C}" type="presParOf" srcId="{BD5753CA-09C2-4CA3-9ECC-24186C77F8F7}" destId="{3BF593A8-C1CE-45B9-B0EE-4AE125403DD9}" srcOrd="5" destOrd="0" presId="urn:microsoft.com/office/officeart/2005/8/layout/radial1"/>
    <dgm:cxn modelId="{2227FB90-9436-4F47-B507-A2F560D0F7DA}" type="presParOf" srcId="{3BF593A8-C1CE-45B9-B0EE-4AE125403DD9}" destId="{CF1FCC8B-67C2-4392-9CE9-5720471B4D64}" srcOrd="0" destOrd="0" presId="urn:microsoft.com/office/officeart/2005/8/layout/radial1"/>
    <dgm:cxn modelId="{6CCB267C-2A0C-4FE7-859D-78BF685DB1BF}" type="presParOf" srcId="{BD5753CA-09C2-4CA3-9ECC-24186C77F8F7}" destId="{E58EBB5C-161F-4747-845E-B5DA5CD219C3}" srcOrd="6" destOrd="0" presId="urn:microsoft.com/office/officeart/2005/8/layout/radial1"/>
    <dgm:cxn modelId="{0CCAF5AC-B4E1-4FDB-BCDF-772FBD76FFA2}" type="presParOf" srcId="{BD5753CA-09C2-4CA3-9ECC-24186C77F8F7}" destId="{E4A28C86-5558-42F7-A9F8-FDFA734E42AD}" srcOrd="7" destOrd="0" presId="urn:microsoft.com/office/officeart/2005/8/layout/radial1"/>
    <dgm:cxn modelId="{58DC97AE-3554-4134-BD11-CF415D0CF0BB}" type="presParOf" srcId="{E4A28C86-5558-42F7-A9F8-FDFA734E42AD}" destId="{A670112B-27A6-4A5B-8835-C378B9C4FC76}" srcOrd="0" destOrd="0" presId="urn:microsoft.com/office/officeart/2005/8/layout/radial1"/>
    <dgm:cxn modelId="{88783246-8B1B-4AFE-95DD-D78411748005}" type="presParOf" srcId="{BD5753CA-09C2-4CA3-9ECC-24186C77F8F7}" destId="{F37C2B03-CCB6-4194-9C93-199E51ADA6F8}" srcOrd="8" destOrd="0" presId="urn:microsoft.com/office/officeart/2005/8/layout/radial1"/>
    <dgm:cxn modelId="{A6102331-4F93-4EC4-9638-0F064CCC836F}" type="presParOf" srcId="{BD5753CA-09C2-4CA3-9ECC-24186C77F8F7}" destId="{81DF886E-6705-4C46-B706-593178972B93}" srcOrd="9" destOrd="0" presId="urn:microsoft.com/office/officeart/2005/8/layout/radial1"/>
    <dgm:cxn modelId="{3B5F840E-4CB8-4513-A83F-5EB33910032D}" type="presParOf" srcId="{81DF886E-6705-4C46-B706-593178972B93}" destId="{7D3B11F8-3732-46BF-9D93-B238A4FEBDA0}" srcOrd="0" destOrd="0" presId="urn:microsoft.com/office/officeart/2005/8/layout/radial1"/>
    <dgm:cxn modelId="{A101BE10-E3D2-4650-9501-66879B04A228}" type="presParOf" srcId="{BD5753CA-09C2-4CA3-9ECC-24186C77F8F7}" destId="{9A192B86-0C0F-484D-8380-ABD7ED6210B7}" srcOrd="10" destOrd="0" presId="urn:microsoft.com/office/officeart/2005/8/layout/radial1"/>
    <dgm:cxn modelId="{1965A8FD-6B8F-4587-8004-39D898DFC000}" type="presParOf" srcId="{BD5753CA-09C2-4CA3-9ECC-24186C77F8F7}" destId="{3D57B967-8023-43C8-A2E2-5301CCCD8325}" srcOrd="11" destOrd="0" presId="urn:microsoft.com/office/officeart/2005/8/layout/radial1"/>
    <dgm:cxn modelId="{F5AF468C-5528-4DFF-BDEE-A27A31CC31F7}" type="presParOf" srcId="{3D57B967-8023-43C8-A2E2-5301CCCD8325}" destId="{7C1A6CFE-7628-4711-B678-C43ED3C11E48}" srcOrd="0" destOrd="0" presId="urn:microsoft.com/office/officeart/2005/8/layout/radial1"/>
    <dgm:cxn modelId="{559E9FD1-6B9E-40DE-A44B-4107FE469DCB}" type="presParOf" srcId="{BD5753CA-09C2-4CA3-9ECC-24186C77F8F7}" destId="{F8FBBE00-782E-4F18-9C2E-9539871956B2}" srcOrd="12" destOrd="0" presId="urn:microsoft.com/office/officeart/2005/8/layout/radial1"/>
    <dgm:cxn modelId="{0C387D81-8D1E-43D5-9AA8-769390EFAA46}" type="presParOf" srcId="{BD5753CA-09C2-4CA3-9ECC-24186C77F8F7}" destId="{37D6C05A-B5C3-43C8-92F4-BD927E55CBFA}" srcOrd="13" destOrd="0" presId="urn:microsoft.com/office/officeart/2005/8/layout/radial1"/>
    <dgm:cxn modelId="{0BD5CCCA-E9AE-40F7-84D2-E8C2F4DC3E56}" type="presParOf" srcId="{37D6C05A-B5C3-43C8-92F4-BD927E55CBFA}" destId="{89F4F638-57D1-4F65-97E5-3D93AEDD4A6A}" srcOrd="0" destOrd="0" presId="urn:microsoft.com/office/officeart/2005/8/layout/radial1"/>
    <dgm:cxn modelId="{BAB7F4A7-163F-49B2-944A-441E847B7459}" type="presParOf" srcId="{BD5753CA-09C2-4CA3-9ECC-24186C77F8F7}" destId="{D3A1480F-4B77-468E-B487-E38788AFC7E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DDF44-46D0-49AF-BE16-025CCC3C8787}" type="doc">
      <dgm:prSet loTypeId="urn:microsoft.com/office/officeart/2005/8/layout/radial3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977F756-9462-4526-A48C-0573C16272A7}">
      <dgm:prSet phldrT="[Текст]"/>
      <dgm:spPr/>
      <dgm:t>
        <a:bodyPr/>
        <a:lstStyle/>
        <a:p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Очікування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педагогів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dirty="0"/>
        </a:p>
      </dgm:t>
    </dgm:pt>
    <dgm:pt modelId="{2D940A7D-0F8F-417F-9EE8-B3802F3F864C}" type="parTrans" cxnId="{DACE58A3-FBB5-4C29-AB4F-E86C8DEE96C6}">
      <dgm:prSet/>
      <dgm:spPr/>
      <dgm:t>
        <a:bodyPr/>
        <a:lstStyle/>
        <a:p>
          <a:endParaRPr lang="ru-RU"/>
        </a:p>
      </dgm:t>
    </dgm:pt>
    <dgm:pt modelId="{607DEFFE-C492-4639-9A22-3AA892A32337}" type="sibTrans" cxnId="{DACE58A3-FBB5-4C29-AB4F-E86C8DEE96C6}">
      <dgm:prSet/>
      <dgm:spPr/>
      <dgm:t>
        <a:bodyPr/>
        <a:lstStyle/>
        <a:p>
          <a:endParaRPr lang="ru-RU"/>
        </a:p>
      </dgm:t>
    </dgm:pt>
    <dgm:pt modelId="{634ADAB5-5FAD-4586-92C3-2C0DDD913636}">
      <dgm:prSet phldrT="[Текст]" custT="1"/>
      <dgm:spPr/>
      <dgm:t>
        <a:bodyPr/>
        <a:lstStyle/>
        <a:p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400" b="1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400" b="1" dirty="0"/>
        </a:p>
      </dgm:t>
    </dgm:pt>
    <dgm:pt modelId="{C5957E0C-6352-4C1F-900B-19BE67FF174B}" type="parTrans" cxnId="{E1A5DC1E-34CE-4F19-9818-656784E734F5}">
      <dgm:prSet/>
      <dgm:spPr/>
      <dgm:t>
        <a:bodyPr/>
        <a:lstStyle/>
        <a:p>
          <a:endParaRPr lang="ru-RU"/>
        </a:p>
      </dgm:t>
    </dgm:pt>
    <dgm:pt modelId="{8A4BEB1A-7237-4FF8-B142-6E08C1CABE92}" type="sibTrans" cxnId="{E1A5DC1E-34CE-4F19-9818-656784E734F5}">
      <dgm:prSet/>
      <dgm:spPr/>
      <dgm:t>
        <a:bodyPr/>
        <a:lstStyle/>
        <a:p>
          <a:endParaRPr lang="ru-RU"/>
        </a:p>
      </dgm:t>
    </dgm:pt>
    <dgm:pt modelId="{59C6336C-8868-4E1C-846E-2D80EDE2A027}">
      <dgm:prSet phldrT="[Текст]"/>
      <dgm:spPr/>
      <dgm:t>
        <a:bodyPr/>
        <a:lstStyle/>
        <a:p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b="0" strike="noStrike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b="0" strike="noStrike" spc="-1" dirty="0" smtClean="0">
              <a:solidFill>
                <a:srgbClr val="000000"/>
              </a:solidFill>
              <a:latin typeface="Calibri"/>
            </a:rPr>
            <a:t> </a:t>
          </a:r>
          <a:endParaRPr lang="ru-RU" dirty="0"/>
        </a:p>
      </dgm:t>
    </dgm:pt>
    <dgm:pt modelId="{CE177290-3F5D-42BC-B961-9824B34C6EE1}" type="parTrans" cxnId="{12123AA9-C404-4B27-B374-A499D24CB77D}">
      <dgm:prSet/>
      <dgm:spPr/>
      <dgm:t>
        <a:bodyPr/>
        <a:lstStyle/>
        <a:p>
          <a:endParaRPr lang="ru-RU"/>
        </a:p>
      </dgm:t>
    </dgm:pt>
    <dgm:pt modelId="{56269776-D446-4482-939F-8549F6F57F4F}" type="sibTrans" cxnId="{12123AA9-C404-4B27-B374-A499D24CB77D}">
      <dgm:prSet/>
      <dgm:spPr/>
      <dgm:t>
        <a:bodyPr/>
        <a:lstStyle/>
        <a:p>
          <a:endParaRPr lang="ru-RU"/>
        </a:p>
      </dgm:t>
    </dgm:pt>
    <dgm:pt modelId="{4A618A93-95A7-4CFF-B47E-D480D9EF5F30}">
      <dgm:prSet phldrT="[Текст]" custT="1"/>
      <dgm:spPr/>
      <dgm:t>
        <a:bodyPr/>
        <a:lstStyle/>
        <a:p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Підвищення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засвоєння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матеріалу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, а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відповідно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і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знань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spc="-1" dirty="0" err="1" smtClean="0">
              <a:solidFill>
                <a:schemeClr val="tx1"/>
              </a:solidFill>
              <a:latin typeface="Calibri"/>
            </a:rPr>
            <a:t>учнів</a:t>
          </a:r>
          <a:r>
            <a:rPr lang="ru-RU" sz="1200" b="1" strike="noStrike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200" b="1" dirty="0">
            <a:solidFill>
              <a:schemeClr val="tx1"/>
            </a:solidFill>
          </a:endParaRPr>
        </a:p>
      </dgm:t>
    </dgm:pt>
    <dgm:pt modelId="{743A750E-D216-42F6-8324-F0A82B7C1339}" type="parTrans" cxnId="{12981860-276A-430C-93C5-4F21FD05FDA0}">
      <dgm:prSet/>
      <dgm:spPr/>
      <dgm:t>
        <a:bodyPr/>
        <a:lstStyle/>
        <a:p>
          <a:endParaRPr lang="ru-RU"/>
        </a:p>
      </dgm:t>
    </dgm:pt>
    <dgm:pt modelId="{C00C6D99-58DE-41C3-9EE1-BB4376FE58B1}" type="sibTrans" cxnId="{12981860-276A-430C-93C5-4F21FD05FDA0}">
      <dgm:prSet/>
      <dgm:spPr/>
      <dgm:t>
        <a:bodyPr/>
        <a:lstStyle/>
        <a:p>
          <a:endParaRPr lang="ru-RU"/>
        </a:p>
      </dgm:t>
    </dgm:pt>
    <dgm:pt modelId="{0EDE3113-7179-425E-A213-85308026D9D1}" type="pres">
      <dgm:prSet presAssocID="{B32DDF44-46D0-49AF-BE16-025CCC3C87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02BC0A-09EF-435A-BE66-E48CFDF60650}" type="pres">
      <dgm:prSet presAssocID="{B32DDF44-46D0-49AF-BE16-025CCC3C8787}" presName="radial" presStyleCnt="0">
        <dgm:presLayoutVars>
          <dgm:animLvl val="ctr"/>
        </dgm:presLayoutVars>
      </dgm:prSet>
      <dgm:spPr/>
    </dgm:pt>
    <dgm:pt modelId="{04AD08EC-D663-4273-947F-03938F0C6983}" type="pres">
      <dgm:prSet presAssocID="{8977F756-9462-4526-A48C-0573C16272A7}" presName="centerShape" presStyleLbl="vennNode1" presStyleIdx="0" presStyleCnt="4"/>
      <dgm:spPr/>
      <dgm:t>
        <a:bodyPr/>
        <a:lstStyle/>
        <a:p>
          <a:endParaRPr lang="ru-RU"/>
        </a:p>
      </dgm:t>
    </dgm:pt>
    <dgm:pt modelId="{8B9F6EE7-FA6D-4CB1-80C2-F92EE9D16DB8}" type="pres">
      <dgm:prSet presAssocID="{634ADAB5-5FAD-4586-92C3-2C0DDD913636}" presName="node" presStyleLbl="vennNode1" presStyleIdx="1" presStyleCnt="4" custScaleX="127633" custScaleY="126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6486D-06D3-4690-97D5-696C512FF185}" type="pres">
      <dgm:prSet presAssocID="{59C6336C-8868-4E1C-846E-2D80EDE2A027}" presName="node" presStyleLbl="vennNode1" presStyleIdx="2" presStyleCnt="4" custScaleX="140923" custScaleY="13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01C4C-0D09-433D-B932-F9DA26A81106}" type="pres">
      <dgm:prSet presAssocID="{4A618A93-95A7-4CFF-B47E-D480D9EF5F30}" presName="node" presStyleLbl="vennNode1" presStyleIdx="3" presStyleCnt="4" custScaleX="140472" custScaleY="140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682E3-4AB6-4183-A55A-C4201968AAAB}" type="presOf" srcId="{4A618A93-95A7-4CFF-B47E-D480D9EF5F30}" destId="{61B01C4C-0D09-433D-B932-F9DA26A81106}" srcOrd="0" destOrd="0" presId="urn:microsoft.com/office/officeart/2005/8/layout/radial3"/>
    <dgm:cxn modelId="{A7757F61-B293-4F43-82D9-823D9ACA22F6}" type="presOf" srcId="{634ADAB5-5FAD-4586-92C3-2C0DDD913636}" destId="{8B9F6EE7-FA6D-4CB1-80C2-F92EE9D16DB8}" srcOrd="0" destOrd="0" presId="urn:microsoft.com/office/officeart/2005/8/layout/radial3"/>
    <dgm:cxn modelId="{B63C5FD7-3A12-4403-BCAA-72188BA119EF}" type="presOf" srcId="{B32DDF44-46D0-49AF-BE16-025CCC3C8787}" destId="{0EDE3113-7179-425E-A213-85308026D9D1}" srcOrd="0" destOrd="0" presId="urn:microsoft.com/office/officeart/2005/8/layout/radial3"/>
    <dgm:cxn modelId="{DACE58A3-FBB5-4C29-AB4F-E86C8DEE96C6}" srcId="{B32DDF44-46D0-49AF-BE16-025CCC3C8787}" destId="{8977F756-9462-4526-A48C-0573C16272A7}" srcOrd="0" destOrd="0" parTransId="{2D940A7D-0F8F-417F-9EE8-B3802F3F864C}" sibTransId="{607DEFFE-C492-4639-9A22-3AA892A32337}"/>
    <dgm:cxn modelId="{7A729668-A57B-4275-9FE3-4A294E0B591F}" type="presOf" srcId="{8977F756-9462-4526-A48C-0573C16272A7}" destId="{04AD08EC-D663-4273-947F-03938F0C6983}" srcOrd="0" destOrd="0" presId="urn:microsoft.com/office/officeart/2005/8/layout/radial3"/>
    <dgm:cxn modelId="{42408BE1-CE13-4C11-B092-4F73E7C58531}" type="presOf" srcId="{59C6336C-8868-4E1C-846E-2D80EDE2A027}" destId="{E556486D-06D3-4690-97D5-696C512FF185}" srcOrd="0" destOrd="0" presId="urn:microsoft.com/office/officeart/2005/8/layout/radial3"/>
    <dgm:cxn modelId="{12123AA9-C404-4B27-B374-A499D24CB77D}" srcId="{8977F756-9462-4526-A48C-0573C16272A7}" destId="{59C6336C-8868-4E1C-846E-2D80EDE2A027}" srcOrd="1" destOrd="0" parTransId="{CE177290-3F5D-42BC-B961-9824B34C6EE1}" sibTransId="{56269776-D446-4482-939F-8549F6F57F4F}"/>
    <dgm:cxn modelId="{12981860-276A-430C-93C5-4F21FD05FDA0}" srcId="{8977F756-9462-4526-A48C-0573C16272A7}" destId="{4A618A93-95A7-4CFF-B47E-D480D9EF5F30}" srcOrd="2" destOrd="0" parTransId="{743A750E-D216-42F6-8324-F0A82B7C1339}" sibTransId="{C00C6D99-58DE-41C3-9EE1-BB4376FE58B1}"/>
    <dgm:cxn modelId="{E1A5DC1E-34CE-4F19-9818-656784E734F5}" srcId="{8977F756-9462-4526-A48C-0573C16272A7}" destId="{634ADAB5-5FAD-4586-92C3-2C0DDD913636}" srcOrd="0" destOrd="0" parTransId="{C5957E0C-6352-4C1F-900B-19BE67FF174B}" sibTransId="{8A4BEB1A-7237-4FF8-B142-6E08C1CABE92}"/>
    <dgm:cxn modelId="{B081CAEF-FF8C-44EA-81DB-C44BBAD77BD3}" type="presParOf" srcId="{0EDE3113-7179-425E-A213-85308026D9D1}" destId="{6E02BC0A-09EF-435A-BE66-E48CFDF60650}" srcOrd="0" destOrd="0" presId="urn:microsoft.com/office/officeart/2005/8/layout/radial3"/>
    <dgm:cxn modelId="{B526B694-CBC3-400F-B70D-A78085B8AB85}" type="presParOf" srcId="{6E02BC0A-09EF-435A-BE66-E48CFDF60650}" destId="{04AD08EC-D663-4273-947F-03938F0C6983}" srcOrd="0" destOrd="0" presId="urn:microsoft.com/office/officeart/2005/8/layout/radial3"/>
    <dgm:cxn modelId="{6811FBB7-47FB-46A1-B9DD-BE131CF7FD9C}" type="presParOf" srcId="{6E02BC0A-09EF-435A-BE66-E48CFDF60650}" destId="{8B9F6EE7-FA6D-4CB1-80C2-F92EE9D16DB8}" srcOrd="1" destOrd="0" presId="urn:microsoft.com/office/officeart/2005/8/layout/radial3"/>
    <dgm:cxn modelId="{B10E7C84-8800-45FD-8880-6613E7D06988}" type="presParOf" srcId="{6E02BC0A-09EF-435A-BE66-E48CFDF60650}" destId="{E556486D-06D3-4690-97D5-696C512FF185}" srcOrd="2" destOrd="0" presId="urn:microsoft.com/office/officeart/2005/8/layout/radial3"/>
    <dgm:cxn modelId="{7086930A-C5A8-41B9-BCAD-4B505EED7BF2}" type="presParOf" srcId="{6E02BC0A-09EF-435A-BE66-E48CFDF60650}" destId="{61B01C4C-0D09-433D-B932-F9DA26A8110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61A166-9961-4795-B377-13BF3CAF25AC}" type="doc">
      <dgm:prSet loTypeId="urn:microsoft.com/office/officeart/2005/8/layout/radial6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5880742-7E42-4E6B-ADF4-ED93FD2A8D20}">
      <dgm:prSet phldrT="[Текст]"/>
      <dgm:spPr/>
      <dgm:t>
        <a:bodyPr/>
        <a:lstStyle/>
        <a:p>
          <a:r>
            <a:rPr lang="ru-RU" b="1" u="none" spc="-1" dirty="0" err="1" smtClean="0">
              <a:solidFill>
                <a:schemeClr val="bg1"/>
              </a:solidFill>
              <a:latin typeface="Calibri"/>
            </a:rPr>
            <a:t>О</a:t>
          </a:r>
          <a:r>
            <a:rPr lang="ru-RU" b="1" u="none" strike="noStrike" spc="-1" dirty="0" err="1" smtClean="0">
              <a:solidFill>
                <a:schemeClr val="bg1"/>
              </a:solidFill>
              <a:latin typeface="Calibri"/>
            </a:rPr>
            <a:t>чікування</a:t>
          </a:r>
          <a:r>
            <a:rPr lang="ru-RU" b="1" u="none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b="1" u="none" strike="noStrike" spc="-1" dirty="0" err="1" smtClean="0">
              <a:solidFill>
                <a:schemeClr val="bg1"/>
              </a:solidFill>
              <a:latin typeface="Calibri"/>
            </a:rPr>
            <a:t>батьків</a:t>
          </a:r>
          <a:endParaRPr lang="ru-RU" b="1" u="none" dirty="0">
            <a:solidFill>
              <a:schemeClr val="bg1"/>
            </a:solidFill>
          </a:endParaRPr>
        </a:p>
      </dgm:t>
    </dgm:pt>
    <dgm:pt modelId="{ED41E5E6-904A-40B7-866E-681818F5E9A3}" type="parTrans" cxnId="{80138BF9-BF14-4F25-AFE6-3C73E6C7EE45}">
      <dgm:prSet/>
      <dgm:spPr/>
      <dgm:t>
        <a:bodyPr/>
        <a:lstStyle/>
        <a:p>
          <a:endParaRPr lang="ru-RU"/>
        </a:p>
      </dgm:t>
    </dgm:pt>
    <dgm:pt modelId="{0C663BCB-6D6C-43E6-80A2-EFDC9747C61A}" type="sibTrans" cxnId="{80138BF9-BF14-4F25-AFE6-3C73E6C7EE45}">
      <dgm:prSet/>
      <dgm:spPr/>
      <dgm:t>
        <a:bodyPr/>
        <a:lstStyle/>
        <a:p>
          <a:endParaRPr lang="ru-RU"/>
        </a:p>
      </dgm:t>
    </dgm:pt>
    <dgm:pt modelId="{CB49F122-0FDA-46B6-B29D-FAA07ABB85F4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Збереження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зміцнення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здоров'я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bg1"/>
              </a:solidFill>
              <a:latin typeface="Calibri"/>
            </a:rPr>
            <a:t>дітей</a:t>
          </a:r>
          <a:r>
            <a:rPr lang="ru-RU" sz="1800" b="1" strike="noStrike" spc="-1" dirty="0" smtClean="0">
              <a:solidFill>
                <a:schemeClr val="bg1"/>
              </a:solidFill>
              <a:latin typeface="Calibri"/>
            </a:rPr>
            <a:t> </a:t>
          </a:r>
          <a:endParaRPr lang="ru-RU" sz="1800" b="1" dirty="0">
            <a:solidFill>
              <a:schemeClr val="bg1"/>
            </a:solidFill>
          </a:endParaRPr>
        </a:p>
      </dgm:t>
    </dgm:pt>
    <dgm:pt modelId="{12F3C7B4-D23B-4655-9331-4D8BC4C492D7}" type="parTrans" cxnId="{74E99F76-5AD1-4CB1-94C3-EC69950BD212}">
      <dgm:prSet/>
      <dgm:spPr/>
      <dgm:t>
        <a:bodyPr/>
        <a:lstStyle/>
        <a:p>
          <a:endParaRPr lang="ru-RU"/>
        </a:p>
      </dgm:t>
    </dgm:pt>
    <dgm:pt modelId="{6C70D199-7091-4C69-8ED9-F62439B4E186}" type="sibTrans" cxnId="{74E99F76-5AD1-4CB1-94C3-EC69950BD212}">
      <dgm:prSet/>
      <dgm:spPr/>
      <dgm:t>
        <a:bodyPr/>
        <a:lstStyle/>
        <a:p>
          <a:endParaRPr lang="ru-RU"/>
        </a:p>
      </dgm:t>
    </dgm:pt>
    <dgm:pt modelId="{481A29AB-1B9C-42D8-9A44-6E5FC2FDA4DB}">
      <dgm:prSet phldrT="[Текст]" phldr="1"/>
      <dgm:spPr/>
      <dgm:t>
        <a:bodyPr/>
        <a:lstStyle/>
        <a:p>
          <a:endParaRPr lang="ru-RU" dirty="0"/>
        </a:p>
      </dgm:t>
    </dgm:pt>
    <dgm:pt modelId="{99E899BE-0BC7-44E8-B51C-223DDCB6FCA7}" type="parTrans" cxnId="{D1FCFBE5-F23D-4D7E-9F01-3364F19C9BD1}">
      <dgm:prSet/>
      <dgm:spPr/>
      <dgm:t>
        <a:bodyPr/>
        <a:lstStyle/>
        <a:p>
          <a:endParaRPr lang="ru-RU"/>
        </a:p>
      </dgm:t>
    </dgm:pt>
    <dgm:pt modelId="{C0FEAFEC-7A20-488C-AC20-E8779FF5A212}" type="sibTrans" cxnId="{D1FCFBE5-F23D-4D7E-9F01-3364F19C9BD1}">
      <dgm:prSet/>
      <dgm:spPr/>
      <dgm:t>
        <a:bodyPr/>
        <a:lstStyle/>
        <a:p>
          <a:endParaRPr lang="ru-RU"/>
        </a:p>
      </dgm:t>
    </dgm:pt>
    <dgm:pt modelId="{0F235667-E19F-4285-9F4A-DF619E92EFC0}">
      <dgm:prSet phldrT="[Текст]" phldr="1"/>
      <dgm:spPr/>
      <dgm:t>
        <a:bodyPr/>
        <a:lstStyle/>
        <a:p>
          <a:endParaRPr lang="ru-RU" dirty="0"/>
        </a:p>
      </dgm:t>
    </dgm:pt>
    <dgm:pt modelId="{979F7F64-D5E3-4D2D-8387-22D4B990E7C7}" type="parTrans" cxnId="{34987D16-027F-48F1-9E54-E833E0F5244C}">
      <dgm:prSet/>
      <dgm:spPr/>
      <dgm:t>
        <a:bodyPr/>
        <a:lstStyle/>
        <a:p>
          <a:endParaRPr lang="ru-RU"/>
        </a:p>
      </dgm:t>
    </dgm:pt>
    <dgm:pt modelId="{D9AAA0DE-0E05-4A95-BD4F-6661F9D7583C}" type="sibTrans" cxnId="{34987D16-027F-48F1-9E54-E833E0F5244C}">
      <dgm:prSet/>
      <dgm:spPr/>
      <dgm:t>
        <a:bodyPr/>
        <a:lstStyle/>
        <a:p>
          <a:endParaRPr lang="ru-RU"/>
        </a:p>
      </dgm:t>
    </dgm:pt>
    <dgm:pt modelId="{60C4840B-D8BD-4F05-8A08-EFED98493E22}">
      <dgm:prSet phldrT="[Текст]" phldr="1"/>
      <dgm:spPr/>
      <dgm:t>
        <a:bodyPr/>
        <a:lstStyle/>
        <a:p>
          <a:endParaRPr lang="ru-RU" dirty="0"/>
        </a:p>
      </dgm:t>
    </dgm:pt>
    <dgm:pt modelId="{79E936EB-588C-4FDB-AEC2-8084A9A678A0}" type="parTrans" cxnId="{FD1A8A96-C4CB-4577-BD8D-7F6133C851C2}">
      <dgm:prSet/>
      <dgm:spPr/>
      <dgm:t>
        <a:bodyPr/>
        <a:lstStyle/>
        <a:p>
          <a:endParaRPr lang="ru-RU"/>
        </a:p>
      </dgm:t>
    </dgm:pt>
    <dgm:pt modelId="{E5D7A582-C723-40E0-A1F8-83FF274072D4}" type="sibTrans" cxnId="{FD1A8A96-C4CB-4577-BD8D-7F6133C851C2}">
      <dgm:prSet/>
      <dgm:spPr/>
      <dgm:t>
        <a:bodyPr/>
        <a:lstStyle/>
        <a:p>
          <a:endParaRPr lang="ru-RU"/>
        </a:p>
      </dgm:t>
    </dgm:pt>
    <dgm:pt modelId="{BEF5B658-CDD4-49FF-8D50-FB4DFB2E0A61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Якісна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підготовка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школярів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вступу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в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заклади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середньої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професійної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вищої</a:t>
          </a:r>
          <a:r>
            <a:rPr lang="ru-RU" sz="1800" b="1" strike="noStrike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освіти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FA7C97-2B9B-4C80-A509-AACA6E02AA6B}" type="parTrans" cxnId="{D38F7572-5227-4E43-BE8E-A2BFDE6E468D}">
      <dgm:prSet/>
      <dgm:spPr/>
      <dgm:t>
        <a:bodyPr/>
        <a:lstStyle/>
        <a:p>
          <a:endParaRPr lang="ru-RU"/>
        </a:p>
      </dgm:t>
    </dgm:pt>
    <dgm:pt modelId="{E22B5B64-8A64-462C-ACA2-361301396AB5}" type="sibTrans" cxnId="{D38F7572-5227-4E43-BE8E-A2BFDE6E468D}">
      <dgm:prSet/>
      <dgm:spPr/>
      <dgm:t>
        <a:bodyPr/>
        <a:lstStyle/>
        <a:p>
          <a:endParaRPr lang="ru-RU"/>
        </a:p>
      </dgm:t>
    </dgm:pt>
    <dgm:pt modelId="{2CC68BD3-F2D1-4BD2-B621-3086B62B6E9B}">
      <dgm:prSet phldrT="[Текст]" custT="1"/>
      <dgm:spPr/>
      <dgm:t>
        <a:bodyPr/>
        <a:lstStyle/>
        <a:p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Задоволення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різноманітних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інтересів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потреб та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розвитку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здібностей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spc="-1" dirty="0" err="1" smtClean="0">
              <a:solidFill>
                <a:schemeClr val="tx1"/>
              </a:solidFill>
              <a:latin typeface="Calibri"/>
            </a:rPr>
            <a:t>школярів</a:t>
          </a:r>
          <a:r>
            <a:rPr lang="ru-RU" sz="1800" b="1" strike="noStrike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800" b="1" dirty="0">
            <a:solidFill>
              <a:schemeClr val="tx1"/>
            </a:solidFill>
          </a:endParaRPr>
        </a:p>
      </dgm:t>
    </dgm:pt>
    <dgm:pt modelId="{23715B6B-3CBE-40CD-859E-4E54E4951517}" type="parTrans" cxnId="{BFB97E43-8962-4583-8184-B21A3FEDB519}">
      <dgm:prSet/>
      <dgm:spPr/>
      <dgm:t>
        <a:bodyPr/>
        <a:lstStyle/>
        <a:p>
          <a:endParaRPr lang="ru-RU"/>
        </a:p>
      </dgm:t>
    </dgm:pt>
    <dgm:pt modelId="{849F95AD-EDB6-4B54-92A7-40862685CBC6}" type="sibTrans" cxnId="{BFB97E43-8962-4583-8184-B21A3FEDB519}">
      <dgm:prSet/>
      <dgm:spPr/>
      <dgm:t>
        <a:bodyPr/>
        <a:lstStyle/>
        <a:p>
          <a:endParaRPr lang="ru-RU"/>
        </a:p>
      </dgm:t>
    </dgm:pt>
    <dgm:pt modelId="{B89A6329-EA36-4FF4-B18A-ED999B37A303}" type="pres">
      <dgm:prSet presAssocID="{8161A166-9961-4795-B377-13BF3CAF25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8F1344F-2394-4660-B65A-9C9F87ED181A}" type="pres">
      <dgm:prSet presAssocID="{B5880742-7E42-4E6B-ADF4-ED93FD2A8D20}" presName="centerShape" presStyleLbl="node0" presStyleIdx="0" presStyleCnt="1" custLinFactNeighborX="1978" custLinFactNeighborY="4652"/>
      <dgm:spPr/>
      <dgm:t>
        <a:bodyPr/>
        <a:lstStyle/>
        <a:p>
          <a:endParaRPr lang="ru-RU"/>
        </a:p>
      </dgm:t>
    </dgm:pt>
    <dgm:pt modelId="{3F693EAC-E7DB-4D26-B9FE-BBA92D5FC0B2}" type="pres">
      <dgm:prSet presAssocID="{CB49F122-0FDA-46B6-B29D-FAA07ABB85F4}" presName="node" presStyleLbl="node1" presStyleIdx="0" presStyleCnt="3" custScaleX="173250" custScaleY="168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2F36-C74D-455C-9F32-23E98D337C4A}" type="pres">
      <dgm:prSet presAssocID="{CB49F122-0FDA-46B6-B29D-FAA07ABB85F4}" presName="dummy" presStyleCnt="0"/>
      <dgm:spPr/>
    </dgm:pt>
    <dgm:pt modelId="{F793EAAC-4797-469F-B148-95A7F9A90902}" type="pres">
      <dgm:prSet presAssocID="{6C70D199-7091-4C69-8ED9-F62439B4E186}" presName="sibTrans" presStyleLbl="sibTrans2D1" presStyleIdx="0" presStyleCnt="3"/>
      <dgm:spPr/>
      <dgm:t>
        <a:bodyPr/>
        <a:lstStyle/>
        <a:p>
          <a:endParaRPr lang="uk-UA"/>
        </a:p>
      </dgm:t>
    </dgm:pt>
    <dgm:pt modelId="{6D5E0920-0B05-44D8-B5FA-6596FC9356B6}" type="pres">
      <dgm:prSet presAssocID="{BEF5B658-CDD4-49FF-8D50-FB4DFB2E0A61}" presName="node" presStyleLbl="node1" presStyleIdx="1" presStyleCnt="3" custScaleX="179199" custScaleY="177502" custRadScaleRad="107127" custRadScaleInc="-17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23C32-C2DC-409F-B1DA-FF746F421744}" type="pres">
      <dgm:prSet presAssocID="{BEF5B658-CDD4-49FF-8D50-FB4DFB2E0A61}" presName="dummy" presStyleCnt="0"/>
      <dgm:spPr/>
    </dgm:pt>
    <dgm:pt modelId="{39576B36-0FB7-4B68-96A6-20C0C2C9DA32}" type="pres">
      <dgm:prSet presAssocID="{E22B5B64-8A64-462C-ACA2-361301396AB5}" presName="sibTrans" presStyleLbl="sibTrans2D1" presStyleIdx="1" presStyleCnt="3"/>
      <dgm:spPr/>
      <dgm:t>
        <a:bodyPr/>
        <a:lstStyle/>
        <a:p>
          <a:endParaRPr lang="uk-UA"/>
        </a:p>
      </dgm:t>
    </dgm:pt>
    <dgm:pt modelId="{9A0B166E-E1AF-40A0-B96F-DB484A3C9FEE}" type="pres">
      <dgm:prSet presAssocID="{2CC68BD3-F2D1-4BD2-B621-3086B62B6E9B}" presName="node" presStyleLbl="node1" presStyleIdx="2" presStyleCnt="3" custScaleX="194979" custScaleY="190895" custRadScaleRad="100201" custRadScaleInc="1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4C88-33C2-4A20-99C1-166201923170}" type="pres">
      <dgm:prSet presAssocID="{2CC68BD3-F2D1-4BD2-B621-3086B62B6E9B}" presName="dummy" presStyleCnt="0"/>
      <dgm:spPr/>
    </dgm:pt>
    <dgm:pt modelId="{41B63070-FC35-43D8-9049-1845F1B269B2}" type="pres">
      <dgm:prSet presAssocID="{849F95AD-EDB6-4B54-92A7-40862685CBC6}" presName="sibTrans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70C1A645-6A30-4854-9C55-89161D02062F}" type="presOf" srcId="{849F95AD-EDB6-4B54-92A7-40862685CBC6}" destId="{41B63070-FC35-43D8-9049-1845F1B269B2}" srcOrd="0" destOrd="0" presId="urn:microsoft.com/office/officeart/2005/8/layout/radial6"/>
    <dgm:cxn modelId="{E6F32CB9-168C-4494-B156-13A99F49BE0D}" type="presOf" srcId="{8161A166-9961-4795-B377-13BF3CAF25AC}" destId="{B89A6329-EA36-4FF4-B18A-ED999B37A303}" srcOrd="0" destOrd="0" presId="urn:microsoft.com/office/officeart/2005/8/layout/radial6"/>
    <dgm:cxn modelId="{93183C00-D378-4BF0-B5BD-4BAC0AD9C6B1}" type="presOf" srcId="{CB49F122-0FDA-46B6-B29D-FAA07ABB85F4}" destId="{3F693EAC-E7DB-4D26-B9FE-BBA92D5FC0B2}" srcOrd="0" destOrd="0" presId="urn:microsoft.com/office/officeart/2005/8/layout/radial6"/>
    <dgm:cxn modelId="{34987D16-027F-48F1-9E54-E833E0F5244C}" srcId="{8161A166-9961-4795-B377-13BF3CAF25AC}" destId="{0F235667-E19F-4285-9F4A-DF619E92EFC0}" srcOrd="2" destOrd="0" parTransId="{979F7F64-D5E3-4D2D-8387-22D4B990E7C7}" sibTransId="{D9AAA0DE-0E05-4A95-BD4F-6661F9D7583C}"/>
    <dgm:cxn modelId="{D1FCFBE5-F23D-4D7E-9F01-3364F19C9BD1}" srcId="{8161A166-9961-4795-B377-13BF3CAF25AC}" destId="{481A29AB-1B9C-42D8-9A44-6E5FC2FDA4DB}" srcOrd="1" destOrd="0" parTransId="{99E899BE-0BC7-44E8-B51C-223DDCB6FCA7}" sibTransId="{C0FEAFEC-7A20-488C-AC20-E8779FF5A212}"/>
    <dgm:cxn modelId="{F6C17392-B5A8-47E2-BCD0-9E4F48432D0E}" type="presOf" srcId="{BEF5B658-CDD4-49FF-8D50-FB4DFB2E0A61}" destId="{6D5E0920-0B05-44D8-B5FA-6596FC9356B6}" srcOrd="0" destOrd="0" presId="urn:microsoft.com/office/officeart/2005/8/layout/radial6"/>
    <dgm:cxn modelId="{D38F7572-5227-4E43-BE8E-A2BFDE6E468D}" srcId="{B5880742-7E42-4E6B-ADF4-ED93FD2A8D20}" destId="{BEF5B658-CDD4-49FF-8D50-FB4DFB2E0A61}" srcOrd="1" destOrd="0" parTransId="{63FA7C97-2B9B-4C80-A509-AACA6E02AA6B}" sibTransId="{E22B5B64-8A64-462C-ACA2-361301396AB5}"/>
    <dgm:cxn modelId="{80138BF9-BF14-4F25-AFE6-3C73E6C7EE45}" srcId="{8161A166-9961-4795-B377-13BF3CAF25AC}" destId="{B5880742-7E42-4E6B-ADF4-ED93FD2A8D20}" srcOrd="0" destOrd="0" parTransId="{ED41E5E6-904A-40B7-866E-681818F5E9A3}" sibTransId="{0C663BCB-6D6C-43E6-80A2-EFDC9747C61A}"/>
    <dgm:cxn modelId="{BFB97E43-8962-4583-8184-B21A3FEDB519}" srcId="{B5880742-7E42-4E6B-ADF4-ED93FD2A8D20}" destId="{2CC68BD3-F2D1-4BD2-B621-3086B62B6E9B}" srcOrd="2" destOrd="0" parTransId="{23715B6B-3CBE-40CD-859E-4E54E4951517}" sibTransId="{849F95AD-EDB6-4B54-92A7-40862685CBC6}"/>
    <dgm:cxn modelId="{FD1A8A96-C4CB-4577-BD8D-7F6133C851C2}" srcId="{8161A166-9961-4795-B377-13BF3CAF25AC}" destId="{60C4840B-D8BD-4F05-8A08-EFED98493E22}" srcOrd="3" destOrd="0" parTransId="{79E936EB-588C-4FDB-AEC2-8084A9A678A0}" sibTransId="{E5D7A582-C723-40E0-A1F8-83FF274072D4}"/>
    <dgm:cxn modelId="{74E99F76-5AD1-4CB1-94C3-EC69950BD212}" srcId="{B5880742-7E42-4E6B-ADF4-ED93FD2A8D20}" destId="{CB49F122-0FDA-46B6-B29D-FAA07ABB85F4}" srcOrd="0" destOrd="0" parTransId="{12F3C7B4-D23B-4655-9331-4D8BC4C492D7}" sibTransId="{6C70D199-7091-4C69-8ED9-F62439B4E186}"/>
    <dgm:cxn modelId="{67F665ED-A928-4406-ACCF-1B9B0A321B06}" type="presOf" srcId="{2CC68BD3-F2D1-4BD2-B621-3086B62B6E9B}" destId="{9A0B166E-E1AF-40A0-B96F-DB484A3C9FEE}" srcOrd="0" destOrd="0" presId="urn:microsoft.com/office/officeart/2005/8/layout/radial6"/>
    <dgm:cxn modelId="{0AE2B5D0-2F62-4735-A364-513B709B2BC2}" type="presOf" srcId="{E22B5B64-8A64-462C-ACA2-361301396AB5}" destId="{39576B36-0FB7-4B68-96A6-20C0C2C9DA32}" srcOrd="0" destOrd="0" presId="urn:microsoft.com/office/officeart/2005/8/layout/radial6"/>
    <dgm:cxn modelId="{32D5F8F4-4997-46ED-A93B-D377B524D42F}" type="presOf" srcId="{6C70D199-7091-4C69-8ED9-F62439B4E186}" destId="{F793EAAC-4797-469F-B148-95A7F9A90902}" srcOrd="0" destOrd="0" presId="urn:microsoft.com/office/officeart/2005/8/layout/radial6"/>
    <dgm:cxn modelId="{993A5F33-5551-4947-BA36-D1AF2E5DDE31}" type="presOf" srcId="{B5880742-7E42-4E6B-ADF4-ED93FD2A8D20}" destId="{D8F1344F-2394-4660-B65A-9C9F87ED181A}" srcOrd="0" destOrd="0" presId="urn:microsoft.com/office/officeart/2005/8/layout/radial6"/>
    <dgm:cxn modelId="{ABEFFBBB-16FB-4719-A62D-2D1F40DD73F3}" type="presParOf" srcId="{B89A6329-EA36-4FF4-B18A-ED999B37A303}" destId="{D8F1344F-2394-4660-B65A-9C9F87ED181A}" srcOrd="0" destOrd="0" presId="urn:microsoft.com/office/officeart/2005/8/layout/radial6"/>
    <dgm:cxn modelId="{0EA1BD1D-1DAC-4F4B-A6B0-A4BD1BFD11E6}" type="presParOf" srcId="{B89A6329-EA36-4FF4-B18A-ED999B37A303}" destId="{3F693EAC-E7DB-4D26-B9FE-BBA92D5FC0B2}" srcOrd="1" destOrd="0" presId="urn:microsoft.com/office/officeart/2005/8/layout/radial6"/>
    <dgm:cxn modelId="{1E2D2CDD-E826-4C94-8E08-03111362488B}" type="presParOf" srcId="{B89A6329-EA36-4FF4-B18A-ED999B37A303}" destId="{44C22F36-C74D-455C-9F32-23E98D337C4A}" srcOrd="2" destOrd="0" presId="urn:microsoft.com/office/officeart/2005/8/layout/radial6"/>
    <dgm:cxn modelId="{89742E1C-B5B5-4021-B382-CD5A9980F6A3}" type="presParOf" srcId="{B89A6329-EA36-4FF4-B18A-ED999B37A303}" destId="{F793EAAC-4797-469F-B148-95A7F9A90902}" srcOrd="3" destOrd="0" presId="urn:microsoft.com/office/officeart/2005/8/layout/radial6"/>
    <dgm:cxn modelId="{AE38EB59-B937-4370-9E2B-E97C4D9DCCAD}" type="presParOf" srcId="{B89A6329-EA36-4FF4-B18A-ED999B37A303}" destId="{6D5E0920-0B05-44D8-B5FA-6596FC9356B6}" srcOrd="4" destOrd="0" presId="urn:microsoft.com/office/officeart/2005/8/layout/radial6"/>
    <dgm:cxn modelId="{49585EAE-3A2F-4B58-922C-452CD89BA66F}" type="presParOf" srcId="{B89A6329-EA36-4FF4-B18A-ED999B37A303}" destId="{83E23C32-C2DC-409F-B1DA-FF746F421744}" srcOrd="5" destOrd="0" presId="urn:microsoft.com/office/officeart/2005/8/layout/radial6"/>
    <dgm:cxn modelId="{2F0E177F-F5B6-46BE-8756-1A5AEB1849CB}" type="presParOf" srcId="{B89A6329-EA36-4FF4-B18A-ED999B37A303}" destId="{39576B36-0FB7-4B68-96A6-20C0C2C9DA32}" srcOrd="6" destOrd="0" presId="urn:microsoft.com/office/officeart/2005/8/layout/radial6"/>
    <dgm:cxn modelId="{96BC1CA9-7A49-4AA8-82C0-148521CB3293}" type="presParOf" srcId="{B89A6329-EA36-4FF4-B18A-ED999B37A303}" destId="{9A0B166E-E1AF-40A0-B96F-DB484A3C9FEE}" srcOrd="7" destOrd="0" presId="urn:microsoft.com/office/officeart/2005/8/layout/radial6"/>
    <dgm:cxn modelId="{12BA5D1B-8289-4179-9E4D-D6574F0CD285}" type="presParOf" srcId="{B89A6329-EA36-4FF4-B18A-ED999B37A303}" destId="{A7684C88-33C2-4A20-99C1-166201923170}" srcOrd="8" destOrd="0" presId="urn:microsoft.com/office/officeart/2005/8/layout/radial6"/>
    <dgm:cxn modelId="{002C5764-913E-457C-8C8E-047E669A7675}" type="presParOf" srcId="{B89A6329-EA36-4FF4-B18A-ED999B37A303}" destId="{41B63070-FC35-43D8-9049-1845F1B269B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0B3C2B-6C36-4406-98FF-2B52C5890971}" type="doc">
      <dgm:prSet loTypeId="urn:microsoft.com/office/officeart/2005/8/layout/default#5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1B76C6-F59D-40A5-B5B7-0F74FC83BBFE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учні</a:t>
          </a:r>
          <a:endParaRPr lang="ru-RU" dirty="0"/>
        </a:p>
      </dgm:t>
    </dgm:pt>
    <dgm:pt modelId="{202E837E-AC4B-48BF-A6C8-37BC87A39BA1}" type="parTrans" cxnId="{B3C544A2-29C2-4808-BFAE-145625820AAA}">
      <dgm:prSet/>
      <dgm:spPr/>
      <dgm:t>
        <a:bodyPr/>
        <a:lstStyle/>
        <a:p>
          <a:endParaRPr lang="ru-RU"/>
        </a:p>
      </dgm:t>
    </dgm:pt>
    <dgm:pt modelId="{1F3C87CF-422C-4D6B-AC1F-E2B965B0C1B5}" type="sibTrans" cxnId="{B3C544A2-29C2-4808-BFAE-145625820AAA}">
      <dgm:prSet/>
      <dgm:spPr/>
      <dgm:t>
        <a:bodyPr/>
        <a:lstStyle/>
        <a:p>
          <a:endParaRPr lang="ru-RU"/>
        </a:p>
      </dgm:t>
    </dgm:pt>
    <dgm:pt modelId="{B411BAAF-D55F-4352-9851-D3E519E119DA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вчителі</a:t>
          </a:r>
          <a:endParaRPr lang="ru-RU" dirty="0"/>
        </a:p>
      </dgm:t>
    </dgm:pt>
    <dgm:pt modelId="{B400291F-B3E4-4FC8-BB7D-5280250687AA}" type="parTrans" cxnId="{75B1C9CE-081C-4D60-B0A9-305BDEC482C9}">
      <dgm:prSet/>
      <dgm:spPr/>
      <dgm:t>
        <a:bodyPr/>
        <a:lstStyle/>
        <a:p>
          <a:endParaRPr lang="ru-RU"/>
        </a:p>
      </dgm:t>
    </dgm:pt>
    <dgm:pt modelId="{1DC51206-3314-45A2-805F-F40188F97B8B}" type="sibTrans" cxnId="{75B1C9CE-081C-4D60-B0A9-305BDEC482C9}">
      <dgm:prSet/>
      <dgm:spPr/>
      <dgm:t>
        <a:bodyPr/>
        <a:lstStyle/>
        <a:p>
          <a:endParaRPr lang="ru-RU"/>
        </a:p>
      </dgm:t>
    </dgm:pt>
    <dgm:pt modelId="{ACBB60FD-AD18-4383-9D8B-54D29ACEF5E2}">
      <dgm:prSet phldrT="[Текст]"/>
      <dgm:spPr/>
      <dgm:t>
        <a:bodyPr/>
        <a:lstStyle/>
        <a:p>
          <a:r>
            <a:rPr lang="uk-UA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батьки</a:t>
          </a:r>
          <a:endParaRPr lang="ru-RU" dirty="0"/>
        </a:p>
      </dgm:t>
    </dgm:pt>
    <dgm:pt modelId="{036C5E34-1DD4-442A-BADA-D1E7AAED095D}" type="parTrans" cxnId="{90FAD7B1-264D-4E44-920C-3EF1315C5013}">
      <dgm:prSet/>
      <dgm:spPr/>
      <dgm:t>
        <a:bodyPr/>
        <a:lstStyle/>
        <a:p>
          <a:endParaRPr lang="ru-RU"/>
        </a:p>
      </dgm:t>
    </dgm:pt>
    <dgm:pt modelId="{01910EF1-FE29-4D4A-A1E8-FCB6B13CD7EA}" type="sibTrans" cxnId="{90FAD7B1-264D-4E44-920C-3EF1315C5013}">
      <dgm:prSet/>
      <dgm:spPr/>
      <dgm:t>
        <a:bodyPr/>
        <a:lstStyle/>
        <a:p>
          <a:endParaRPr lang="ru-RU"/>
        </a:p>
      </dgm:t>
    </dgm:pt>
    <dgm:pt modelId="{3024FF6A-FB27-4E52-BD90-006DE7796367}" type="pres">
      <dgm:prSet presAssocID="{970B3C2B-6C36-4406-98FF-2B52C58909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E1921E9-A9FF-4BEF-AF0A-AA485B88D62B}" type="pres">
      <dgm:prSet presAssocID="{9E1B76C6-F59D-40A5-B5B7-0F74FC83BBFE}" presName="node" presStyleLbl="node1" presStyleIdx="0" presStyleCnt="3" custLinFactNeighborX="56666" custLinFactNeighborY="-9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E91C5A-39D9-4F96-8272-C5A20AC7668D}" type="pres">
      <dgm:prSet presAssocID="{1F3C87CF-422C-4D6B-AC1F-E2B965B0C1B5}" presName="sibTrans" presStyleCnt="0"/>
      <dgm:spPr/>
      <dgm:t>
        <a:bodyPr/>
        <a:lstStyle/>
        <a:p>
          <a:endParaRPr lang="ru-RU"/>
        </a:p>
      </dgm:t>
    </dgm:pt>
    <dgm:pt modelId="{E23E96B0-440E-4AA7-BCE5-F87ED1DBA297}" type="pres">
      <dgm:prSet presAssocID="{B411BAAF-D55F-4352-9851-D3E519E119DA}" presName="node" presStyleLbl="node1" presStyleIdx="1" presStyleCnt="3" custLinFactY="16604" custLinFactNeighborX="-2519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6101A9-F987-4C31-99E6-58B9755B4372}" type="pres">
      <dgm:prSet presAssocID="{1DC51206-3314-45A2-805F-F40188F97B8B}" presName="sibTrans" presStyleCnt="0"/>
      <dgm:spPr/>
      <dgm:t>
        <a:bodyPr/>
        <a:lstStyle/>
        <a:p>
          <a:endParaRPr lang="ru-RU"/>
        </a:p>
      </dgm:t>
    </dgm:pt>
    <dgm:pt modelId="{69506B56-0FFA-40C0-9905-7307E47BA7CE}" type="pres">
      <dgm:prSet presAssocID="{ACBB60FD-AD18-4383-9D8B-54D29ACEF5E2}" presName="node" presStyleLbl="node1" presStyleIdx="2" presStyleCnt="3" custLinFactNeighborX="-54210" custLinFactNeighborY="-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425BD65-81AF-4842-B3A5-1902F59725BD}" type="presOf" srcId="{ACBB60FD-AD18-4383-9D8B-54D29ACEF5E2}" destId="{69506B56-0FFA-40C0-9905-7307E47BA7CE}" srcOrd="0" destOrd="0" presId="urn:microsoft.com/office/officeart/2005/8/layout/default#5"/>
    <dgm:cxn modelId="{90FAD7B1-264D-4E44-920C-3EF1315C5013}" srcId="{970B3C2B-6C36-4406-98FF-2B52C5890971}" destId="{ACBB60FD-AD18-4383-9D8B-54D29ACEF5E2}" srcOrd="2" destOrd="0" parTransId="{036C5E34-1DD4-442A-BADA-D1E7AAED095D}" sibTransId="{01910EF1-FE29-4D4A-A1E8-FCB6B13CD7EA}"/>
    <dgm:cxn modelId="{59219C54-CA35-4DDE-9976-0A0E14923194}" type="presOf" srcId="{970B3C2B-6C36-4406-98FF-2B52C5890971}" destId="{3024FF6A-FB27-4E52-BD90-006DE7796367}" srcOrd="0" destOrd="0" presId="urn:microsoft.com/office/officeart/2005/8/layout/default#5"/>
    <dgm:cxn modelId="{72A39DFC-7C7D-404B-88F8-4211EC707368}" type="presOf" srcId="{9E1B76C6-F59D-40A5-B5B7-0F74FC83BBFE}" destId="{FE1921E9-A9FF-4BEF-AF0A-AA485B88D62B}" srcOrd="0" destOrd="0" presId="urn:microsoft.com/office/officeart/2005/8/layout/default#5"/>
    <dgm:cxn modelId="{75B1C9CE-081C-4D60-B0A9-305BDEC482C9}" srcId="{970B3C2B-6C36-4406-98FF-2B52C5890971}" destId="{B411BAAF-D55F-4352-9851-D3E519E119DA}" srcOrd="1" destOrd="0" parTransId="{B400291F-B3E4-4FC8-BB7D-5280250687AA}" sibTransId="{1DC51206-3314-45A2-805F-F40188F97B8B}"/>
    <dgm:cxn modelId="{3B0361CA-BDCB-4683-A7DC-0A1066B68651}" type="presOf" srcId="{B411BAAF-D55F-4352-9851-D3E519E119DA}" destId="{E23E96B0-440E-4AA7-BCE5-F87ED1DBA297}" srcOrd="0" destOrd="0" presId="urn:microsoft.com/office/officeart/2005/8/layout/default#5"/>
    <dgm:cxn modelId="{B3C544A2-29C2-4808-BFAE-145625820AAA}" srcId="{970B3C2B-6C36-4406-98FF-2B52C5890971}" destId="{9E1B76C6-F59D-40A5-B5B7-0F74FC83BBFE}" srcOrd="0" destOrd="0" parTransId="{202E837E-AC4B-48BF-A6C8-37BC87A39BA1}" sibTransId="{1F3C87CF-422C-4D6B-AC1F-E2B965B0C1B5}"/>
    <dgm:cxn modelId="{991F3480-C881-4AEC-BE88-59F8B453A45E}" type="presParOf" srcId="{3024FF6A-FB27-4E52-BD90-006DE7796367}" destId="{FE1921E9-A9FF-4BEF-AF0A-AA485B88D62B}" srcOrd="0" destOrd="0" presId="urn:microsoft.com/office/officeart/2005/8/layout/default#5"/>
    <dgm:cxn modelId="{6CA6885E-4691-4301-952D-6A3C29BE467E}" type="presParOf" srcId="{3024FF6A-FB27-4E52-BD90-006DE7796367}" destId="{0CE91C5A-39D9-4F96-8272-C5A20AC7668D}" srcOrd="1" destOrd="0" presId="urn:microsoft.com/office/officeart/2005/8/layout/default#5"/>
    <dgm:cxn modelId="{B093BB49-834B-4E64-8EF7-A03C9876C3C4}" type="presParOf" srcId="{3024FF6A-FB27-4E52-BD90-006DE7796367}" destId="{E23E96B0-440E-4AA7-BCE5-F87ED1DBA297}" srcOrd="2" destOrd="0" presId="urn:microsoft.com/office/officeart/2005/8/layout/default#5"/>
    <dgm:cxn modelId="{A3346D00-DFCB-4252-A0FD-8D8EE95D280E}" type="presParOf" srcId="{3024FF6A-FB27-4E52-BD90-006DE7796367}" destId="{EA6101A9-F987-4C31-99E6-58B9755B4372}" srcOrd="3" destOrd="0" presId="urn:microsoft.com/office/officeart/2005/8/layout/default#5"/>
    <dgm:cxn modelId="{DE69417C-541E-4C5D-997A-2AE208E6DD4B}" type="presParOf" srcId="{3024FF6A-FB27-4E52-BD90-006DE7796367}" destId="{69506B56-0FFA-40C0-9905-7307E47BA7CE}" srcOrd="4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CE051-9FE2-453F-A509-B0EE92AB508F}">
      <dsp:nvSpPr>
        <dsp:cNvPr id="0" name=""/>
        <dsp:cNvSpPr/>
      </dsp:nvSpPr>
      <dsp:spPr>
        <a:xfrm>
          <a:off x="0" y="292465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7A77B0-910C-462D-81FD-8B4775CE5F69}">
      <dsp:nvSpPr>
        <dsp:cNvPr id="0" name=""/>
        <dsp:cNvSpPr/>
      </dsp:nvSpPr>
      <dsp:spPr>
        <a:xfrm>
          <a:off x="679276" y="13785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Мова навчання – українська </a:t>
          </a:r>
          <a:endParaRPr lang="ru-RU" sz="2000" kern="1200" dirty="0"/>
        </a:p>
      </dsp:txBody>
      <dsp:txXfrm>
        <a:off x="707237" y="41746"/>
        <a:ext cx="6818392" cy="516854"/>
      </dsp:txXfrm>
    </dsp:sp>
    <dsp:sp modelId="{A31EBD9E-359B-4EE7-9DBA-0DF529AE41E5}">
      <dsp:nvSpPr>
        <dsp:cNvPr id="0" name=""/>
        <dsp:cNvSpPr/>
      </dsp:nvSpPr>
      <dsp:spPr>
        <a:xfrm>
          <a:off x="0" y="1168881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CA5C79-3158-49E2-A733-BAFB87BD95C9}">
      <dsp:nvSpPr>
        <dsp:cNvPr id="0" name=""/>
        <dsp:cNvSpPr/>
      </dsp:nvSpPr>
      <dsp:spPr>
        <a:xfrm>
          <a:off x="679276" y="887521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Кількість учнів -  460</a:t>
          </a:r>
        </a:p>
      </dsp:txBody>
      <dsp:txXfrm>
        <a:off x="707237" y="915482"/>
        <a:ext cx="6818392" cy="516854"/>
      </dsp:txXfrm>
    </dsp:sp>
    <dsp:sp modelId="{5DE81055-0A73-4F18-8A67-119EA167CE62}">
      <dsp:nvSpPr>
        <dsp:cNvPr id="0" name=""/>
        <dsp:cNvSpPr/>
      </dsp:nvSpPr>
      <dsp:spPr>
        <a:xfrm>
          <a:off x="0" y="2042617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61957C-2BA3-447C-ABB7-96D5EEFF226A}">
      <dsp:nvSpPr>
        <dsp:cNvPr id="0" name=""/>
        <dsp:cNvSpPr/>
      </dsp:nvSpPr>
      <dsp:spPr>
        <a:xfrm>
          <a:off x="679276" y="1761257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Кількість класів -20</a:t>
          </a:r>
          <a:endParaRPr lang="ru-RU" sz="2000" kern="1200" dirty="0"/>
        </a:p>
      </dsp:txBody>
      <dsp:txXfrm>
        <a:off x="707237" y="1789218"/>
        <a:ext cx="6818392" cy="516854"/>
      </dsp:txXfrm>
    </dsp:sp>
    <dsp:sp modelId="{4BCBB613-02E3-4200-B545-8F44064B4712}">
      <dsp:nvSpPr>
        <dsp:cNvPr id="0" name=""/>
        <dsp:cNvSpPr/>
      </dsp:nvSpPr>
      <dsp:spPr>
        <a:xfrm>
          <a:off x="0" y="2916353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500CC7-5456-4A5A-BE2F-7F863393291B}">
      <dsp:nvSpPr>
        <dsp:cNvPr id="0" name=""/>
        <dsp:cNvSpPr/>
      </dsp:nvSpPr>
      <dsp:spPr>
        <a:xfrm>
          <a:off x="679276" y="2634993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Режим роботи </a:t>
          </a:r>
          <a:r>
            <a:rPr lang="uk-UA" sz="2000" kern="1200" smtClean="0"/>
            <a:t>- </a:t>
          </a:r>
          <a:r>
            <a:rPr lang="uk-UA" sz="2000" kern="1200" smtClean="0"/>
            <a:t>однозмінний</a:t>
          </a:r>
          <a:endParaRPr lang="ru-RU" sz="2000" kern="1200" dirty="0"/>
        </a:p>
      </dsp:txBody>
      <dsp:txXfrm>
        <a:off x="707237" y="2662954"/>
        <a:ext cx="6818392" cy="516854"/>
      </dsp:txXfrm>
    </dsp:sp>
    <dsp:sp modelId="{E43E8A49-D88E-4E3A-B186-2891B4F77F2C}">
      <dsp:nvSpPr>
        <dsp:cNvPr id="0" name=""/>
        <dsp:cNvSpPr/>
      </dsp:nvSpPr>
      <dsp:spPr>
        <a:xfrm>
          <a:off x="0" y="3790090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DA26BC-60FB-4D19-AEDC-20A625B2361F}">
      <dsp:nvSpPr>
        <dsp:cNvPr id="0" name=""/>
        <dsp:cNvSpPr/>
      </dsp:nvSpPr>
      <dsp:spPr>
        <a:xfrm>
          <a:off x="679276" y="3508730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Класи з поглибленим вивченням математики</a:t>
          </a:r>
          <a:endParaRPr lang="ru-RU" sz="2000" kern="1200" dirty="0"/>
        </a:p>
      </dsp:txBody>
      <dsp:txXfrm>
        <a:off x="707237" y="3536691"/>
        <a:ext cx="6818392" cy="516854"/>
      </dsp:txXfrm>
    </dsp:sp>
    <dsp:sp modelId="{8B76D1D6-5FBF-4E50-A38A-176E5DC9877A}">
      <dsp:nvSpPr>
        <dsp:cNvPr id="0" name=""/>
        <dsp:cNvSpPr/>
      </dsp:nvSpPr>
      <dsp:spPr>
        <a:xfrm>
          <a:off x="0" y="4663826"/>
          <a:ext cx="821925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3283"/>
              <a:satOff val="-2425"/>
              <a:lumOff val="14036"/>
              <a:alphaOff val="0"/>
            </a:schemeClr>
          </a:solidFill>
          <a:prstDash val="solid"/>
          <a:miter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3E06C-0F7C-433D-9AF7-FF30713F4C65}">
      <dsp:nvSpPr>
        <dsp:cNvPr id="0" name=""/>
        <dsp:cNvSpPr/>
      </dsp:nvSpPr>
      <dsp:spPr>
        <a:xfrm>
          <a:off x="679276" y="4382466"/>
          <a:ext cx="6874314" cy="57277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3828"/>
                <a:satOff val="-2803"/>
                <a:lumOff val="15417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3828"/>
                <a:satOff val="-2803"/>
                <a:lumOff val="15417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3828"/>
                <a:satOff val="-2803"/>
                <a:lumOff val="154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Профілі навчання: математичний, української філології</a:t>
          </a:r>
          <a:endParaRPr lang="ru-RU" sz="1900" kern="1200" dirty="0"/>
        </a:p>
      </dsp:txBody>
      <dsp:txXfrm>
        <a:off x="707237" y="4410427"/>
        <a:ext cx="6818392" cy="51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3B72D-804A-4F14-ADE9-E4A10EA0963A}">
      <dsp:nvSpPr>
        <dsp:cNvPr id="0" name=""/>
        <dsp:cNvSpPr/>
      </dsp:nvSpPr>
      <dsp:spPr>
        <a:xfrm>
          <a:off x="4457230" y="-228531"/>
          <a:ext cx="1744449" cy="124589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Новий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зміст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освіти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заснований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формуванні</a:t>
          </a:r>
          <a:r>
            <a:rPr lang="ru-RU" sz="1000" b="1" kern="1200" dirty="0" smtClean="0"/>
            <a:t> компетентностей </a:t>
          </a:r>
          <a:r>
            <a:rPr lang="ru-RU" sz="1000" b="1" kern="1200" dirty="0" err="1" smtClean="0"/>
            <a:t>необхідних</a:t>
          </a:r>
          <a:r>
            <a:rPr lang="ru-RU" sz="1000" b="1" kern="1200" dirty="0" smtClean="0"/>
            <a:t> для </a:t>
          </a:r>
          <a:r>
            <a:rPr lang="ru-RU" sz="1000" b="1" kern="1200" dirty="0" err="1" smtClean="0"/>
            <a:t>успішної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самореалізації</a:t>
          </a:r>
          <a:r>
            <a:rPr lang="ru-RU" sz="1000" b="1" kern="1200" dirty="0" smtClean="0"/>
            <a:t> в </a:t>
          </a:r>
          <a:r>
            <a:rPr lang="ru-RU" sz="1000" b="1" kern="1200" dirty="0" err="1" smtClean="0"/>
            <a:t>суспільстві</a:t>
          </a:r>
          <a:r>
            <a:rPr lang="ru-RU" sz="1000" b="1" kern="1200" dirty="0" smtClean="0"/>
            <a:t>.</a:t>
          </a:r>
          <a:endParaRPr lang="uk-UA" sz="1000" b="1" kern="1200" dirty="0"/>
        </a:p>
      </dsp:txBody>
      <dsp:txXfrm>
        <a:off x="4518050" y="-167711"/>
        <a:ext cx="1622809" cy="1124255"/>
      </dsp:txXfrm>
    </dsp:sp>
    <dsp:sp modelId="{0E502B3C-CF76-4761-9374-C4A2A25A9776}">
      <dsp:nvSpPr>
        <dsp:cNvPr id="0" name=""/>
        <dsp:cNvSpPr/>
      </dsp:nvSpPr>
      <dsp:spPr>
        <a:xfrm>
          <a:off x="4930263" y="403352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1280737" y="224605"/>
              </a:moveTo>
              <a:arcTo wR="2263843" hR="2263843" stAng="14655692" swAng="15558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15E55-4955-481B-AE63-EF769304CF6C}">
      <dsp:nvSpPr>
        <dsp:cNvPr id="0" name=""/>
        <dsp:cNvSpPr/>
      </dsp:nvSpPr>
      <dsp:spPr>
        <a:xfrm>
          <a:off x="6724884" y="403424"/>
          <a:ext cx="1931239" cy="1117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Орієнтація</a:t>
          </a:r>
          <a:r>
            <a:rPr lang="ru-RU" sz="1100" b="1" kern="1200" dirty="0" smtClean="0"/>
            <a:t> на потреби </a:t>
          </a:r>
          <a:r>
            <a:rPr lang="ru-RU" sz="1100" b="1" kern="1200" dirty="0" err="1" smtClean="0"/>
            <a:t>учня</a:t>
          </a:r>
          <a:r>
            <a:rPr lang="ru-RU" sz="1100" b="1" kern="1200" dirty="0" smtClean="0"/>
            <a:t> в </a:t>
          </a:r>
          <a:r>
            <a:rPr lang="ru-RU" sz="1100" b="1" kern="1200" dirty="0" err="1" smtClean="0"/>
            <a:t>освітньому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процесі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дитиноцентризм</a:t>
          </a:r>
          <a:r>
            <a:rPr lang="ru-RU" sz="1100" b="1" kern="1200" dirty="0" smtClean="0"/>
            <a:t> </a:t>
          </a:r>
          <a:endParaRPr lang="uk-UA" sz="1100" b="1" kern="1200" dirty="0"/>
        </a:p>
      </dsp:txBody>
      <dsp:txXfrm>
        <a:off x="6779442" y="457982"/>
        <a:ext cx="1822123" cy="1008506"/>
      </dsp:txXfrm>
    </dsp:sp>
    <dsp:sp modelId="{270F972D-FB91-44B0-A204-37370A0FCCAE}">
      <dsp:nvSpPr>
        <dsp:cNvPr id="0" name=""/>
        <dsp:cNvSpPr/>
      </dsp:nvSpPr>
      <dsp:spPr>
        <a:xfrm>
          <a:off x="3492162" y="-326831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4489918" y="1852043"/>
              </a:moveTo>
              <a:arcTo wR="2263843" hR="2263843" stAng="20971162" swAng="63160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55A5B-843E-4B33-8A07-48D6BCD6DAB1}">
      <dsp:nvSpPr>
        <dsp:cNvPr id="0" name=""/>
        <dsp:cNvSpPr/>
      </dsp:nvSpPr>
      <dsp:spPr>
        <a:xfrm>
          <a:off x="7048891" y="1943069"/>
          <a:ext cx="2099596" cy="1237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Наспірний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процес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виховання</a:t>
          </a:r>
          <a:r>
            <a:rPr lang="ru-RU" sz="1200" b="1" kern="1200" dirty="0" smtClean="0"/>
            <a:t>, </a:t>
          </a:r>
          <a:r>
            <a:rPr lang="ru-RU" sz="1200" b="1" kern="1200" dirty="0" err="1" smtClean="0"/>
            <a:t>який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формує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цінності</a:t>
          </a:r>
          <a:r>
            <a:rPr lang="ru-RU" sz="1200" b="1" kern="1200" dirty="0" smtClean="0"/>
            <a:t> </a:t>
          </a:r>
          <a:endParaRPr lang="uk-UA" sz="1200" b="1" kern="1200" dirty="0"/>
        </a:p>
      </dsp:txBody>
      <dsp:txXfrm>
        <a:off x="7109277" y="2003455"/>
        <a:ext cx="1978824" cy="1116234"/>
      </dsp:txXfrm>
    </dsp:sp>
    <dsp:sp modelId="{84C3CA6B-8DF4-4507-A097-1F45115BDE48}">
      <dsp:nvSpPr>
        <dsp:cNvPr id="0" name=""/>
        <dsp:cNvSpPr/>
      </dsp:nvSpPr>
      <dsp:spPr>
        <a:xfrm>
          <a:off x="4178319" y="-683099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3862111" y="3867131"/>
              </a:moveTo>
              <a:arcTo wR="2263843" hR="2263843" stAng="2705390" swAng="834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3B1D-2768-4685-88F4-FEAED2C09544}">
      <dsp:nvSpPr>
        <dsp:cNvPr id="0" name=""/>
        <dsp:cNvSpPr/>
      </dsp:nvSpPr>
      <dsp:spPr>
        <a:xfrm>
          <a:off x="6286693" y="3524206"/>
          <a:ext cx="2146745" cy="9695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Децентралізація</a:t>
          </a:r>
          <a:r>
            <a:rPr lang="ru-RU" sz="1100" b="1" kern="1200" dirty="0" smtClean="0"/>
            <a:t> та </a:t>
          </a:r>
          <a:r>
            <a:rPr lang="ru-RU" sz="1100" b="1" kern="1200" dirty="0" err="1" smtClean="0"/>
            <a:t>ефективне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управління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що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надає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школі</a:t>
          </a:r>
          <a:r>
            <a:rPr lang="ru-RU" sz="1100" b="1" kern="1200" dirty="0" smtClean="0"/>
            <a:t> реально </a:t>
          </a:r>
          <a:r>
            <a:rPr lang="ru-RU" sz="1100" b="1" kern="1200" dirty="0" err="1" smtClean="0"/>
            <a:t>автономію</a:t>
          </a:r>
          <a:r>
            <a:rPr lang="ru-RU" sz="1100" b="1" kern="1200" dirty="0" smtClean="0"/>
            <a:t>.</a:t>
          </a:r>
          <a:r>
            <a:rPr lang="uk-UA" sz="900" kern="1200" dirty="0"/>
            <a:t/>
          </a:r>
          <a:br>
            <a:rPr lang="uk-UA" sz="900" kern="1200" dirty="0"/>
          </a:br>
          <a:endParaRPr lang="uk-UA" sz="900" kern="1200" dirty="0"/>
        </a:p>
      </dsp:txBody>
      <dsp:txXfrm>
        <a:off x="6334022" y="3571535"/>
        <a:ext cx="2052087" cy="874877"/>
      </dsp:txXfrm>
    </dsp:sp>
    <dsp:sp modelId="{85650EE1-7BCB-4F83-8982-1FD31BCA4F3C}">
      <dsp:nvSpPr>
        <dsp:cNvPr id="0" name=""/>
        <dsp:cNvSpPr/>
      </dsp:nvSpPr>
      <dsp:spPr>
        <a:xfrm>
          <a:off x="4138783" y="35145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812664" y="4460155"/>
              </a:moveTo>
              <a:arcTo wR="2263843" hR="2263843" stAng="4558204" swAng="95522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E6EA3-D5C1-4444-967A-8299DA146241}">
      <dsp:nvSpPr>
        <dsp:cNvPr id="0" name=""/>
        <dsp:cNvSpPr/>
      </dsp:nvSpPr>
      <dsp:spPr>
        <a:xfrm>
          <a:off x="4294198" y="4292063"/>
          <a:ext cx="2027356" cy="11422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Справедливий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розподіл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публічних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коштів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який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забезпечує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рівний</a:t>
          </a:r>
          <a:r>
            <a:rPr lang="ru-RU" sz="1000" b="1" kern="1200" dirty="0" smtClean="0"/>
            <a:t> доступ </a:t>
          </a:r>
          <a:r>
            <a:rPr lang="ru-RU" sz="1000" b="1" kern="1200" dirty="0" err="1" smtClean="0"/>
            <a:t>усіх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дітей</a:t>
          </a:r>
          <a:r>
            <a:rPr lang="ru-RU" sz="1000" b="1" kern="1200" dirty="0" smtClean="0"/>
            <a:t> до </a:t>
          </a:r>
          <a:r>
            <a:rPr lang="ru-RU" sz="1000" b="1" kern="1200" dirty="0" err="1" smtClean="0"/>
            <a:t>якості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освіти</a:t>
          </a:r>
          <a:r>
            <a:rPr lang="ru-RU" sz="1000" b="1" kern="1200" dirty="0" smtClean="0"/>
            <a:t>.</a:t>
          </a:r>
          <a:endParaRPr lang="uk-UA" sz="1000" b="1" kern="1200" dirty="0"/>
        </a:p>
      </dsp:txBody>
      <dsp:txXfrm>
        <a:off x="4349958" y="4347823"/>
        <a:ext cx="1915836" cy="1030719"/>
      </dsp:txXfrm>
    </dsp:sp>
    <dsp:sp modelId="{DB49D575-C540-4406-94B7-E69B619757DA}">
      <dsp:nvSpPr>
        <dsp:cNvPr id="0" name=""/>
        <dsp:cNvSpPr/>
      </dsp:nvSpPr>
      <dsp:spPr>
        <a:xfrm>
          <a:off x="2001539" y="152032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287007" y="4527569"/>
              </a:moveTo>
              <a:arcTo wR="2263843" hR="2263843" stAng="5364824" swAng="84333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FEA3-418A-4C38-B1BE-FC6AD16B0753}">
      <dsp:nvSpPr>
        <dsp:cNvPr id="0" name=""/>
        <dsp:cNvSpPr/>
      </dsp:nvSpPr>
      <dsp:spPr>
        <a:xfrm>
          <a:off x="2135617" y="3480455"/>
          <a:ext cx="2074113" cy="11356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Нова структура </a:t>
          </a:r>
          <a:r>
            <a:rPr lang="ru-RU" sz="1100" b="1" kern="1200" dirty="0" err="1" smtClean="0"/>
            <a:t>ліцею</a:t>
          </a:r>
          <a:r>
            <a:rPr lang="ru-RU" sz="1100" b="1" kern="1200" dirty="0" smtClean="0"/>
            <a:t>, яка </a:t>
          </a:r>
          <a:r>
            <a:rPr lang="ru-RU" sz="1100" b="1" kern="1200" dirty="0" err="1" smtClean="0"/>
            <a:t>дозволяє</a:t>
          </a:r>
          <a:r>
            <a:rPr lang="ru-RU" sz="1100" b="1" kern="1200" dirty="0" smtClean="0"/>
            <a:t> добре </a:t>
          </a:r>
          <a:r>
            <a:rPr lang="ru-RU" sz="1100" b="1" kern="1200" dirty="0" err="1" smtClean="0"/>
            <a:t>засвоїти</a:t>
          </a:r>
          <a:r>
            <a:rPr lang="ru-RU" sz="1100" b="1" kern="1200" dirty="0" smtClean="0"/>
            <a:t> і набути </a:t>
          </a:r>
          <a:r>
            <a:rPr lang="ru-RU" sz="1100" b="1" kern="1200" dirty="0" err="1" smtClean="0"/>
            <a:t>компетентності</a:t>
          </a:r>
          <a:r>
            <a:rPr lang="ru-RU" sz="1100" b="1" kern="1200" dirty="0" smtClean="0"/>
            <a:t> для </a:t>
          </a:r>
          <a:r>
            <a:rPr lang="ru-RU" sz="1100" b="1" kern="1200" dirty="0" err="1" smtClean="0"/>
            <a:t>життя</a:t>
          </a:r>
          <a:r>
            <a:rPr lang="ru-RU" sz="1100" b="1" kern="1200" dirty="0" smtClean="0"/>
            <a:t>.</a:t>
          </a:r>
          <a:endParaRPr lang="uk-UA" sz="1100" b="1" kern="1200" dirty="0"/>
        </a:p>
      </dsp:txBody>
      <dsp:txXfrm>
        <a:off x="2191056" y="3535894"/>
        <a:ext cx="1963235" cy="1024795"/>
      </dsp:txXfrm>
    </dsp:sp>
    <dsp:sp modelId="{8E636BFA-99EE-4A9A-A872-92FE4E2882A9}">
      <dsp:nvSpPr>
        <dsp:cNvPr id="0" name=""/>
        <dsp:cNvSpPr/>
      </dsp:nvSpPr>
      <dsp:spPr>
        <a:xfrm>
          <a:off x="2477311" y="-61304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393220" y="3538895"/>
              </a:moveTo>
              <a:arcTo wR="2263843" hR="2263843" stAng="8743256" swAng="51655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3863A-4476-4E2B-8DA1-D22193B2DB07}">
      <dsp:nvSpPr>
        <dsp:cNvPr id="0" name=""/>
        <dsp:cNvSpPr/>
      </dsp:nvSpPr>
      <dsp:spPr>
        <a:xfrm>
          <a:off x="1538086" y="1943069"/>
          <a:ext cx="2198323" cy="1237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Умотивований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вчитель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який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має</a:t>
          </a:r>
          <a:r>
            <a:rPr lang="ru-RU" sz="1200" b="1" kern="1200" dirty="0" smtClean="0"/>
            <a:t> свободу </a:t>
          </a:r>
          <a:r>
            <a:rPr lang="ru-RU" sz="1200" b="1" kern="1200" dirty="0" err="1" smtClean="0"/>
            <a:t>творчості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розвивається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професійно</a:t>
          </a:r>
          <a:r>
            <a:rPr lang="ru-RU" sz="1200" b="1" kern="1200" dirty="0" smtClean="0"/>
            <a:t>.</a:t>
          </a:r>
          <a:endParaRPr lang="uk-UA" sz="1200" b="1" kern="1200" dirty="0"/>
        </a:p>
      </dsp:txBody>
      <dsp:txXfrm>
        <a:off x="1598472" y="2003455"/>
        <a:ext cx="2077551" cy="1116234"/>
      </dsp:txXfrm>
    </dsp:sp>
    <dsp:sp modelId="{30647E24-87A5-4E35-ADD1-71C040A13149}">
      <dsp:nvSpPr>
        <dsp:cNvPr id="0" name=""/>
        <dsp:cNvSpPr/>
      </dsp:nvSpPr>
      <dsp:spPr>
        <a:xfrm>
          <a:off x="2726911" y="-274501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563" y="2213323"/>
              </a:moveTo>
              <a:arcTo wR="2263843" hR="2263843" stAng="10876723" swAng="6331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E904-255A-4EA8-887F-7BE3D97941C2}">
      <dsp:nvSpPr>
        <dsp:cNvPr id="0" name=""/>
        <dsp:cNvSpPr/>
      </dsp:nvSpPr>
      <dsp:spPr>
        <a:xfrm>
          <a:off x="2186713" y="403414"/>
          <a:ext cx="1863829" cy="111762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Педагогіка</a:t>
          </a:r>
          <a:r>
            <a:rPr lang="ru-RU" sz="1000" b="1" kern="1200" dirty="0" smtClean="0"/>
            <a:t>, </a:t>
          </a:r>
          <a:r>
            <a:rPr lang="ru-RU" sz="1000" b="1" kern="1200" dirty="0" err="1" smtClean="0"/>
            <a:t>що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грунтується</a:t>
          </a:r>
          <a:r>
            <a:rPr lang="ru-RU" sz="1000" b="1" kern="1200" dirty="0" smtClean="0"/>
            <a:t> на </a:t>
          </a:r>
          <a:r>
            <a:rPr lang="ru-RU" sz="1000" b="1" kern="1200" dirty="0" err="1" smtClean="0"/>
            <a:t>партнерстві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між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учнями</a:t>
          </a:r>
          <a:r>
            <a:rPr lang="ru-RU" sz="1000" b="1" kern="1200" dirty="0" smtClean="0"/>
            <a:t> </a:t>
          </a:r>
          <a:r>
            <a:rPr lang="ru-RU" sz="1000" b="1" kern="1200" dirty="0" err="1" smtClean="0"/>
            <a:t>вчителями</a:t>
          </a:r>
          <a:r>
            <a:rPr lang="ru-RU" sz="1000" b="1" kern="1200" dirty="0" smtClean="0"/>
            <a:t> і батьками.</a:t>
          </a:r>
          <a:endParaRPr lang="uk-UA" sz="1000" b="1" kern="1200" dirty="0"/>
        </a:p>
      </dsp:txBody>
      <dsp:txXfrm>
        <a:off x="2241271" y="457972"/>
        <a:ext cx="1754713" cy="1008506"/>
      </dsp:txXfrm>
    </dsp:sp>
    <dsp:sp modelId="{21687E18-8C64-4971-A2BC-EC235AC689BB}">
      <dsp:nvSpPr>
        <dsp:cNvPr id="0" name=""/>
        <dsp:cNvSpPr/>
      </dsp:nvSpPr>
      <dsp:spPr>
        <a:xfrm>
          <a:off x="1492540" y="403269"/>
          <a:ext cx="4527687" cy="4527687"/>
        </a:xfrm>
        <a:custGeom>
          <a:avLst/>
          <a:gdLst/>
          <a:ahLst/>
          <a:cxnLst/>
          <a:rect l="0" t="0" r="0" b="0"/>
          <a:pathLst>
            <a:path>
              <a:moveTo>
                <a:pt x="2245604" y="73"/>
              </a:moveTo>
              <a:arcTo wR="2263843" hR="2263843" stAng="16172302" swAng="10985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E00F-26A5-4665-B70C-156C6C5F6C6A}">
      <dsp:nvSpPr>
        <dsp:cNvPr id="0" name=""/>
        <dsp:cNvSpPr/>
      </dsp:nvSpPr>
      <dsp:spPr>
        <a:xfrm>
          <a:off x="2070905" y="144012"/>
          <a:ext cx="4367865" cy="436786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Можливість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реалізації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здібностей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дітей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гуртках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студіях</a:t>
          </a:r>
          <a:r>
            <a:rPr lang="ru-RU" sz="1400" b="1" kern="1200" dirty="0" smtClean="0"/>
            <a:t>,  </a:t>
          </a:r>
          <a:r>
            <a:rPr lang="ru-RU" sz="1400" b="1" kern="1200" dirty="0" err="1" smtClean="0"/>
            <a:t>турнірах</a:t>
          </a:r>
          <a:r>
            <a:rPr lang="ru-RU" sz="1400" b="1" kern="1200" dirty="0" smtClean="0"/>
            <a:t> в конкурсах </a:t>
          </a:r>
          <a:r>
            <a:rPr lang="ru-RU" sz="1400" b="1" kern="1200" dirty="0" err="1" smtClean="0"/>
            <a:t>олімпіадах</a:t>
          </a:r>
          <a:r>
            <a:rPr lang="ru-RU" sz="1400" b="1" kern="1200" dirty="0" smtClean="0"/>
            <a:t> </a:t>
          </a:r>
          <a:r>
            <a:rPr lang="en-US" sz="1400" b="1" kern="1200" dirty="0" smtClean="0"/>
            <a:t>M</a:t>
          </a:r>
          <a:r>
            <a:rPr lang="ru-RU" sz="1400" b="1" kern="1200" dirty="0" smtClean="0"/>
            <a:t>АН.</a:t>
          </a:r>
          <a:endParaRPr lang="uk-UA" sz="1400" b="1" kern="1200" dirty="0"/>
        </a:p>
      </dsp:txBody>
      <dsp:txXfrm>
        <a:off x="4372874" y="1069584"/>
        <a:ext cx="1559952" cy="1299960"/>
      </dsp:txXfrm>
    </dsp:sp>
    <dsp:sp modelId="{B0E18D0C-BE90-432A-901D-4DBABCB02E73}">
      <dsp:nvSpPr>
        <dsp:cNvPr id="0" name=""/>
        <dsp:cNvSpPr/>
      </dsp:nvSpPr>
      <dsp:spPr>
        <a:xfrm>
          <a:off x="1950810" y="312194"/>
          <a:ext cx="4367865" cy="436786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К</a:t>
          </a:r>
          <a:r>
            <a:rPr lang="ru-RU" sz="1400" b="1" kern="1200" dirty="0" err="1" smtClean="0"/>
            <a:t>омфортні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умови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навчання</a:t>
          </a:r>
          <a:r>
            <a:rPr lang="ru-RU" sz="1400" b="1" kern="1200" dirty="0" smtClean="0"/>
            <a:t>, зона </a:t>
          </a:r>
          <a:r>
            <a:rPr lang="ru-RU" sz="1400" b="1" kern="1200" dirty="0" err="1" smtClean="0"/>
            <a:t>відпочинку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добрих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класних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керівників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учителів</a:t>
          </a:r>
          <a:r>
            <a:rPr lang="ru-RU" sz="1400" b="1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/>
        </a:p>
      </dsp:txBody>
      <dsp:txXfrm>
        <a:off x="2990778" y="3146107"/>
        <a:ext cx="2339928" cy="1143964"/>
      </dsp:txXfrm>
    </dsp:sp>
    <dsp:sp modelId="{7426ED0B-3C69-41A8-A97A-9B1333BA792B}">
      <dsp:nvSpPr>
        <dsp:cNvPr id="0" name=""/>
        <dsp:cNvSpPr/>
      </dsp:nvSpPr>
      <dsp:spPr>
        <a:xfrm>
          <a:off x="1806778" y="144012"/>
          <a:ext cx="4367865" cy="436786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Якісну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освіту</a:t>
          </a:r>
          <a:r>
            <a:rPr lang="ru-RU" sz="1400" b="1" kern="1200" dirty="0" smtClean="0"/>
            <a:t> та </a:t>
          </a:r>
          <a:r>
            <a:rPr lang="ru-RU" sz="1400" b="1" kern="1200" dirty="0" err="1" smtClean="0"/>
            <a:t>можливість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вступу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дітей</a:t>
          </a:r>
          <a:r>
            <a:rPr lang="ru-RU" sz="1400" b="1" kern="1200" dirty="0" smtClean="0"/>
            <a:t> до ВНЗ </a:t>
          </a:r>
          <a:r>
            <a:rPr lang="ru-RU" sz="1400" b="1" kern="1200" dirty="0" err="1" smtClean="0"/>
            <a:t>зацікавленість</a:t>
          </a:r>
          <a:r>
            <a:rPr lang="ru-RU" sz="1400" b="1" kern="1200" dirty="0" smtClean="0"/>
            <a:t> у </a:t>
          </a:r>
          <a:r>
            <a:rPr lang="ru-RU" sz="1400" b="1" kern="1200" dirty="0" err="1" smtClean="0"/>
            <a:t>високій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кваліфікації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педагогів</a:t>
          </a:r>
          <a:r>
            <a:rPr lang="ru-RU" sz="1400" b="1" kern="1200" dirty="0" smtClean="0"/>
            <a:t>.</a:t>
          </a:r>
          <a:endParaRPr lang="uk-UA" sz="1400" b="1" kern="1200" dirty="0"/>
        </a:p>
      </dsp:txBody>
      <dsp:txXfrm>
        <a:off x="2312723" y="1069584"/>
        <a:ext cx="1559952" cy="1299960"/>
      </dsp:txXfrm>
    </dsp:sp>
    <dsp:sp modelId="{6608E3EE-7F5D-41CF-A97B-5F2A55DF57E0}">
      <dsp:nvSpPr>
        <dsp:cNvPr id="0" name=""/>
        <dsp:cNvSpPr/>
      </dsp:nvSpPr>
      <dsp:spPr>
        <a:xfrm>
          <a:off x="1800874" y="-126379"/>
          <a:ext cx="4908648" cy="490864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CF98F7-CBB8-447C-97BD-EFD9F69E8827}">
      <dsp:nvSpPr>
        <dsp:cNvPr id="0" name=""/>
        <dsp:cNvSpPr/>
      </dsp:nvSpPr>
      <dsp:spPr>
        <a:xfrm>
          <a:off x="1680418" y="41526"/>
          <a:ext cx="4908648" cy="490864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62CCC9-014D-4AD5-9744-FB63C38F31A5}">
      <dsp:nvSpPr>
        <dsp:cNvPr id="0" name=""/>
        <dsp:cNvSpPr/>
      </dsp:nvSpPr>
      <dsp:spPr>
        <a:xfrm>
          <a:off x="1536026" y="-126379"/>
          <a:ext cx="4908648" cy="490864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8D02F-B7F2-4DC1-ADEA-E88B963CE709}">
      <dsp:nvSpPr>
        <dsp:cNvPr id="0" name=""/>
        <dsp:cNvSpPr/>
      </dsp:nvSpPr>
      <dsp:spPr>
        <a:xfrm>
          <a:off x="2914028" y="2079909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u="none" strike="noStrike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Очікування</a:t>
          </a:r>
          <a:r>
            <a:rPr lang="ru-RU" sz="1500" b="0" u="none" strike="noStrike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 </a:t>
          </a:r>
          <a:r>
            <a:rPr lang="ru-RU" sz="1500" b="0" u="none" strike="noStrike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rPr>
            <a:t>учнів</a:t>
          </a:r>
          <a:endParaRPr lang="ru-RU" sz="1500" b="0" u="none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115062" y="2280943"/>
        <a:ext cx="970675" cy="970675"/>
      </dsp:txXfrm>
    </dsp:sp>
    <dsp:sp modelId="{40FA191D-D928-436F-B6C6-449D0A859C0C}">
      <dsp:nvSpPr>
        <dsp:cNvPr id="0" name=""/>
        <dsp:cNvSpPr/>
      </dsp:nvSpPr>
      <dsp:spPr>
        <a:xfrm rot="16252735">
          <a:off x="3334614" y="1782247"/>
          <a:ext cx="561236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61236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01202" y="1785374"/>
        <a:ext cx="28061" cy="28061"/>
      </dsp:txXfrm>
    </dsp:sp>
    <dsp:sp modelId="{B3F4A3E7-DB61-4DBD-88CE-FC4E9C6FBF6F}">
      <dsp:nvSpPr>
        <dsp:cNvPr id="0" name=""/>
        <dsp:cNvSpPr/>
      </dsp:nvSpPr>
      <dsp:spPr>
        <a:xfrm>
          <a:off x="2943694" y="14615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Підвищення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якості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освіти</a:t>
          </a:r>
          <a:r>
            <a:rPr lang="ru-RU" sz="1100" b="1" kern="1200" dirty="0" smtClean="0"/>
            <a:t>, </a:t>
          </a:r>
          <a:r>
            <a:rPr lang="ru-RU" sz="1100" b="1" kern="1200" dirty="0" err="1" smtClean="0"/>
            <a:t>орієнтація</a:t>
          </a:r>
          <a:r>
            <a:rPr lang="ru-RU" sz="1100" b="1" kern="1200" dirty="0" smtClean="0"/>
            <a:t> на потреби в </a:t>
          </a:r>
          <a:r>
            <a:rPr lang="ru-RU" sz="1100" b="1" kern="1200" dirty="0" err="1" smtClean="0"/>
            <a:t>освітньому</a:t>
          </a:r>
          <a:r>
            <a:rPr lang="ru-RU" sz="1100" b="1" kern="1200" dirty="0" smtClean="0"/>
            <a:t> </a:t>
          </a:r>
          <a:r>
            <a:rPr lang="ru-RU" sz="1100" b="1" kern="1200" dirty="0" err="1" smtClean="0"/>
            <a:t>процесі</a:t>
          </a:r>
          <a:endParaRPr lang="ru-RU" sz="1100" b="1" kern="1200" dirty="0"/>
        </a:p>
      </dsp:txBody>
      <dsp:txXfrm>
        <a:off x="3144728" y="347191"/>
        <a:ext cx="970675" cy="970675"/>
      </dsp:txXfrm>
    </dsp:sp>
    <dsp:sp modelId="{7BF7E456-F5B0-461E-A46C-5F6D3434C392}">
      <dsp:nvSpPr>
        <dsp:cNvPr id="0" name=""/>
        <dsp:cNvSpPr/>
      </dsp:nvSpPr>
      <dsp:spPr>
        <a:xfrm rot="19387944">
          <a:off x="4100598" y="2190567"/>
          <a:ext cx="48920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89209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32973" y="2195494"/>
        <a:ext cx="24460" cy="24460"/>
      </dsp:txXfrm>
    </dsp:sp>
    <dsp:sp modelId="{1026191F-1BC0-42D9-848A-88E3741B189C}">
      <dsp:nvSpPr>
        <dsp:cNvPr id="0" name=""/>
        <dsp:cNvSpPr/>
      </dsp:nvSpPr>
      <dsp:spPr>
        <a:xfrm>
          <a:off x="4403635" y="96279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5979"/>
                <a:satOff val="-671"/>
                <a:lumOff val="42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5979"/>
                <a:satOff val="-671"/>
                <a:lumOff val="42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979"/>
                <a:satOff val="-671"/>
                <a:lumOff val="42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Формування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компетентностей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необхідних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для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успішної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самореалізації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суспільстві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4604669" y="1163831"/>
        <a:ext cx="970675" cy="970675"/>
      </dsp:txXfrm>
    </dsp:sp>
    <dsp:sp modelId="{3BF593A8-C1CE-45B9-B0EE-4AE125403DD9}">
      <dsp:nvSpPr>
        <dsp:cNvPr id="0" name=""/>
        <dsp:cNvSpPr/>
      </dsp:nvSpPr>
      <dsp:spPr>
        <a:xfrm rot="734091">
          <a:off x="4265220" y="2950202"/>
          <a:ext cx="52494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524945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14569" y="2954236"/>
        <a:ext cx="26247" cy="26247"/>
      </dsp:txXfrm>
    </dsp:sp>
    <dsp:sp modelId="{E58EBB5C-161F-4747-845E-B5DA5CD219C3}">
      <dsp:nvSpPr>
        <dsp:cNvPr id="0" name=""/>
        <dsp:cNvSpPr/>
      </dsp:nvSpPr>
      <dsp:spPr>
        <a:xfrm>
          <a:off x="4768614" y="2482066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Підвищення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показників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фізичного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психологічного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здоров'я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4969648" y="2683100"/>
        <a:ext cx="970675" cy="970675"/>
      </dsp:txXfrm>
    </dsp:sp>
    <dsp:sp modelId="{E4A28C86-5558-42F7-A9F8-FDFA734E42AD}">
      <dsp:nvSpPr>
        <dsp:cNvPr id="0" name=""/>
        <dsp:cNvSpPr/>
      </dsp:nvSpPr>
      <dsp:spPr>
        <a:xfrm rot="3850910">
          <a:off x="3794479" y="3534181"/>
          <a:ext cx="371479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71479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70932" y="3542052"/>
        <a:ext cx="18573" cy="18573"/>
      </dsp:txXfrm>
    </dsp:sp>
    <dsp:sp modelId="{F37C2B03-CCB6-4194-9C93-199E51ADA6F8}">
      <dsp:nvSpPr>
        <dsp:cNvPr id="0" name=""/>
        <dsp:cNvSpPr/>
      </dsp:nvSpPr>
      <dsp:spPr>
        <a:xfrm>
          <a:off x="3673666" y="3650025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Якісне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раціональне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харчування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874700" y="3851059"/>
        <a:ext cx="970675" cy="970675"/>
      </dsp:txXfrm>
    </dsp:sp>
    <dsp:sp modelId="{81DF886E-6705-4C46-B706-593178972B93}">
      <dsp:nvSpPr>
        <dsp:cNvPr id="0" name=""/>
        <dsp:cNvSpPr/>
      </dsp:nvSpPr>
      <dsp:spPr>
        <a:xfrm rot="7012394">
          <a:off x="2949436" y="3570680"/>
          <a:ext cx="469293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69293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2350" y="3576105"/>
        <a:ext cx="23464" cy="23464"/>
      </dsp:txXfrm>
    </dsp:sp>
    <dsp:sp modelId="{9A192B86-0C0F-484D-8380-ABD7ED6210B7}">
      <dsp:nvSpPr>
        <dsp:cNvPr id="0" name=""/>
        <dsp:cNvSpPr/>
      </dsp:nvSpPr>
      <dsp:spPr>
        <a:xfrm>
          <a:off x="2081394" y="3723022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Створення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комфортних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психолого-педагогічних</a:t>
          </a:r>
          <a:r>
            <a:rPr lang="ru-RU" sz="1050" b="1" strike="noStrike" kern="1200" spc="-1" dirty="0" smtClean="0">
              <a:solidFill>
                <a:schemeClr val="bg1"/>
              </a:solidFill>
              <a:latin typeface="Calibri"/>
            </a:rPr>
            <a:t> умов для </a:t>
          </a:r>
          <a:r>
            <a:rPr lang="ru-RU" sz="1050" b="1" strike="noStrike" kern="1200" spc="-1" dirty="0" err="1" smtClean="0">
              <a:solidFill>
                <a:schemeClr val="bg1"/>
              </a:solidFill>
              <a:latin typeface="Calibri"/>
            </a:rPr>
            <a:t>навчання</a:t>
          </a:r>
          <a:endParaRPr lang="ru-RU" sz="1050" b="1" kern="1200" dirty="0">
            <a:solidFill>
              <a:schemeClr val="bg1"/>
            </a:solidFill>
          </a:endParaRPr>
        </a:p>
      </dsp:txBody>
      <dsp:txXfrm>
        <a:off x="2282428" y="3924056"/>
        <a:ext cx="970675" cy="970675"/>
      </dsp:txXfrm>
    </dsp:sp>
    <dsp:sp modelId="{3D57B967-8023-43C8-A2E2-5301CCCD8325}">
      <dsp:nvSpPr>
        <dsp:cNvPr id="0" name=""/>
        <dsp:cNvSpPr/>
      </dsp:nvSpPr>
      <dsp:spPr>
        <a:xfrm rot="10042411">
          <a:off x="2469267" y="2950203"/>
          <a:ext cx="467006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467006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91096" y="2955685"/>
        <a:ext cx="23350" cy="23350"/>
      </dsp:txXfrm>
    </dsp:sp>
    <dsp:sp modelId="{F8FBBE00-782E-4F18-9C2E-9539871956B2}">
      <dsp:nvSpPr>
        <dsp:cNvPr id="0" name=""/>
        <dsp:cNvSpPr/>
      </dsp:nvSpPr>
      <dsp:spPr>
        <a:xfrm>
          <a:off x="1118771" y="2482068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9893"/>
                <a:satOff val="-3353"/>
                <a:lumOff val="2140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9893"/>
                <a:satOff val="-3353"/>
                <a:lumOff val="2140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9893"/>
                <a:satOff val="-3353"/>
                <a:lumOff val="214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pc="-1" dirty="0" err="1" smtClean="0">
              <a:solidFill>
                <a:schemeClr val="bg1"/>
              </a:solidFill>
              <a:latin typeface="Calibri"/>
            </a:rPr>
            <a:t>С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творення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ситуації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успіху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в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усіх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сферах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шкільного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життя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319805" y="2683102"/>
        <a:ext cx="970675" cy="970675"/>
      </dsp:txXfrm>
    </dsp:sp>
    <dsp:sp modelId="{37D6C05A-B5C3-43C8-92F4-BD927E55CBFA}">
      <dsp:nvSpPr>
        <dsp:cNvPr id="0" name=""/>
        <dsp:cNvSpPr/>
      </dsp:nvSpPr>
      <dsp:spPr>
        <a:xfrm rot="13167375">
          <a:off x="2729194" y="2190567"/>
          <a:ext cx="385135" cy="34314"/>
        </a:xfrm>
        <a:custGeom>
          <a:avLst/>
          <a:gdLst/>
          <a:ahLst/>
          <a:cxnLst/>
          <a:rect l="0" t="0" r="0" b="0"/>
          <a:pathLst>
            <a:path>
              <a:moveTo>
                <a:pt x="0" y="17157"/>
              </a:moveTo>
              <a:lnTo>
                <a:pt x="385135" y="1715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12133" y="2198096"/>
        <a:ext cx="19256" cy="19256"/>
      </dsp:txXfrm>
    </dsp:sp>
    <dsp:sp modelId="{D3A1480F-4B77-468E-B487-E38788AFC7E2}">
      <dsp:nvSpPr>
        <dsp:cNvPr id="0" name=""/>
        <dsp:cNvSpPr/>
      </dsp:nvSpPr>
      <dsp:spPr>
        <a:xfrm>
          <a:off x="1556752" y="962797"/>
          <a:ext cx="1372743" cy="137274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Наскрізний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процес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виховання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.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Який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формує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bg1"/>
              </a:solidFill>
              <a:latin typeface="Calibri"/>
            </a:rPr>
            <a:t>цінності</a:t>
          </a:r>
          <a:r>
            <a:rPr lang="ru-RU" sz="1200" b="1" strike="noStrike" kern="1200" spc="-1" dirty="0" smtClean="0">
              <a:solidFill>
                <a:schemeClr val="bg1"/>
              </a:solidFill>
              <a:latin typeface="Calibri"/>
            </a:rPr>
            <a:t>;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1757786" y="1163831"/>
        <a:ext cx="970675" cy="970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D08EC-D663-4273-947F-03938F0C6983}">
      <dsp:nvSpPr>
        <dsp:cNvPr id="0" name=""/>
        <dsp:cNvSpPr/>
      </dsp:nvSpPr>
      <dsp:spPr>
        <a:xfrm>
          <a:off x="1748657" y="1401099"/>
          <a:ext cx="3051971" cy="305197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strike="noStrike" kern="1200" spc="-1" dirty="0" err="1" smtClean="0">
              <a:solidFill>
                <a:srgbClr val="000000"/>
              </a:solidFill>
              <a:latin typeface="Calibri"/>
            </a:rPr>
            <a:t>Очікування</a:t>
          </a:r>
          <a:r>
            <a:rPr lang="ru-RU" sz="34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3400" b="0" strike="noStrike" kern="1200" spc="-1" dirty="0" err="1" smtClean="0">
              <a:solidFill>
                <a:srgbClr val="000000"/>
              </a:solidFill>
              <a:latin typeface="Calibri"/>
            </a:rPr>
            <a:t>педагогів</a:t>
          </a:r>
          <a:r>
            <a:rPr lang="ru-RU" sz="34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3400" kern="1200" dirty="0"/>
        </a:p>
      </dsp:txBody>
      <dsp:txXfrm>
        <a:off x="2195608" y="1848050"/>
        <a:ext cx="2158069" cy="2158069"/>
      </dsp:txXfrm>
    </dsp:sp>
    <dsp:sp modelId="{8B9F6EE7-FA6D-4CB1-80C2-F92EE9D16DB8}">
      <dsp:nvSpPr>
        <dsp:cNvPr id="0" name=""/>
        <dsp:cNvSpPr/>
      </dsp:nvSpPr>
      <dsp:spPr>
        <a:xfrm>
          <a:off x="2300812" y="-23716"/>
          <a:ext cx="1947661" cy="193041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400" b="1" strike="noStrike" kern="1200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400" b="1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400" b="1" kern="1200" dirty="0"/>
        </a:p>
      </dsp:txBody>
      <dsp:txXfrm>
        <a:off x="2586040" y="258987"/>
        <a:ext cx="1377205" cy="1365011"/>
      </dsp:txXfrm>
    </dsp:sp>
    <dsp:sp modelId="{E556486D-06D3-4690-97D5-696C512FF185}">
      <dsp:nvSpPr>
        <dsp:cNvPr id="0" name=""/>
        <dsp:cNvSpPr/>
      </dsp:nvSpPr>
      <dsp:spPr>
        <a:xfrm>
          <a:off x="3918984" y="2917652"/>
          <a:ext cx="2150465" cy="200445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Створення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в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закладі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психологічну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комфортного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клімату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r>
            <a:rPr lang="ru-RU" sz="1900" b="0" strike="noStrike" kern="1200" spc="-1" dirty="0" err="1" smtClean="0">
              <a:solidFill>
                <a:srgbClr val="000000"/>
              </a:solidFill>
              <a:latin typeface="Calibri"/>
            </a:rPr>
            <a:t>праці</a:t>
          </a:r>
          <a:r>
            <a:rPr lang="ru-RU" sz="1900" b="0" strike="noStrike" kern="1200" spc="-1" dirty="0" smtClean="0">
              <a:solidFill>
                <a:srgbClr val="000000"/>
              </a:solidFill>
              <a:latin typeface="Calibri"/>
            </a:rPr>
            <a:t> </a:t>
          </a:r>
          <a:endParaRPr lang="ru-RU" sz="1900" kern="1200" dirty="0"/>
        </a:p>
      </dsp:txBody>
      <dsp:txXfrm>
        <a:off x="4233912" y="3211198"/>
        <a:ext cx="1520609" cy="1417366"/>
      </dsp:txXfrm>
    </dsp:sp>
    <dsp:sp modelId="{61B01C4C-0D09-433D-B932-F9DA26A81106}">
      <dsp:nvSpPr>
        <dsp:cNvPr id="0" name=""/>
        <dsp:cNvSpPr/>
      </dsp:nvSpPr>
      <dsp:spPr>
        <a:xfrm>
          <a:off x="483278" y="2847495"/>
          <a:ext cx="2143582" cy="2144773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Підвищення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засвоєння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матеріалу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, а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відповідно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і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рівня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знань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200" b="1" strike="noStrike" kern="1200" spc="-1" dirty="0" err="1" smtClean="0">
              <a:solidFill>
                <a:schemeClr val="tx1"/>
              </a:solidFill>
              <a:latin typeface="Calibri"/>
            </a:rPr>
            <a:t>учнів</a:t>
          </a:r>
          <a:r>
            <a:rPr lang="ru-RU" sz="12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97198" y="3161590"/>
        <a:ext cx="1515742" cy="1516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63070-FC35-43D8-9049-1845F1B269B2}">
      <dsp:nvSpPr>
        <dsp:cNvPr id="0" name=""/>
        <dsp:cNvSpPr/>
      </dsp:nvSpPr>
      <dsp:spPr>
        <a:xfrm>
          <a:off x="2027543" y="904957"/>
          <a:ext cx="4410890" cy="4410890"/>
        </a:xfrm>
        <a:prstGeom prst="blockArc">
          <a:avLst>
            <a:gd name="adj1" fmla="val 9440826"/>
            <a:gd name="adj2" fmla="val 16207490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576B36-0FB7-4B68-96A6-20C0C2C9DA32}">
      <dsp:nvSpPr>
        <dsp:cNvPr id="0" name=""/>
        <dsp:cNvSpPr/>
      </dsp:nvSpPr>
      <dsp:spPr>
        <a:xfrm>
          <a:off x="2109114" y="1136813"/>
          <a:ext cx="4410890" cy="4410890"/>
        </a:xfrm>
        <a:prstGeom prst="blockArc">
          <a:avLst>
            <a:gd name="adj1" fmla="val 1086986"/>
            <a:gd name="adj2" fmla="val 9833256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93EAAC-4797-469F-B148-95A7F9A90902}">
      <dsp:nvSpPr>
        <dsp:cNvPr id="0" name=""/>
        <dsp:cNvSpPr/>
      </dsp:nvSpPr>
      <dsp:spPr>
        <a:xfrm>
          <a:off x="2203266" y="898162"/>
          <a:ext cx="4410890" cy="4410890"/>
        </a:xfrm>
        <a:prstGeom prst="blockArc">
          <a:avLst>
            <a:gd name="adj1" fmla="val 15926791"/>
            <a:gd name="adj2" fmla="val 1496624"/>
            <a:gd name="adj3" fmla="val 4638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F1344F-2394-4660-B65A-9C9F87ED181A}">
      <dsp:nvSpPr>
        <dsp:cNvPr id="0" name=""/>
        <dsp:cNvSpPr/>
      </dsp:nvSpPr>
      <dsp:spPr>
        <a:xfrm>
          <a:off x="3308124" y="2296061"/>
          <a:ext cx="2029563" cy="2029563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none" kern="1200" spc="-1" dirty="0" err="1" smtClean="0">
              <a:solidFill>
                <a:schemeClr val="bg1"/>
              </a:solidFill>
              <a:latin typeface="Calibri"/>
            </a:rPr>
            <a:t>О</a:t>
          </a:r>
          <a:r>
            <a:rPr lang="ru-RU" sz="2100" b="1" u="none" strike="noStrike" kern="1200" spc="-1" dirty="0" err="1" smtClean="0">
              <a:solidFill>
                <a:schemeClr val="bg1"/>
              </a:solidFill>
              <a:latin typeface="Calibri"/>
            </a:rPr>
            <a:t>чікування</a:t>
          </a:r>
          <a:r>
            <a:rPr lang="ru-RU" sz="2100" b="1" u="none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2100" b="1" u="none" strike="noStrike" kern="1200" spc="-1" dirty="0" err="1" smtClean="0">
              <a:solidFill>
                <a:schemeClr val="bg1"/>
              </a:solidFill>
              <a:latin typeface="Calibri"/>
            </a:rPr>
            <a:t>батьків</a:t>
          </a:r>
          <a:endParaRPr lang="ru-RU" sz="2100" b="1" u="none" kern="1200" dirty="0">
            <a:solidFill>
              <a:schemeClr val="bg1"/>
            </a:solidFill>
          </a:endParaRPr>
        </a:p>
      </dsp:txBody>
      <dsp:txXfrm>
        <a:off x="3605347" y="2593284"/>
        <a:ext cx="1435117" cy="1435117"/>
      </dsp:txXfrm>
    </dsp:sp>
    <dsp:sp modelId="{3F693EAC-E7DB-4D26-B9FE-BBA92D5FC0B2}">
      <dsp:nvSpPr>
        <dsp:cNvPr id="0" name=""/>
        <dsp:cNvSpPr/>
      </dsp:nvSpPr>
      <dsp:spPr>
        <a:xfrm>
          <a:off x="3007005" y="-239847"/>
          <a:ext cx="2461353" cy="2391909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Збереження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та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зміцнення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здоров'я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bg1"/>
              </a:solidFill>
              <a:latin typeface="Calibri"/>
            </a:rPr>
            <a:t>дітей</a:t>
          </a:r>
          <a:r>
            <a:rPr lang="ru-RU" sz="1800" b="1" strike="noStrike" kern="1200" spc="-1" dirty="0" smtClean="0">
              <a:solidFill>
                <a:schemeClr val="bg1"/>
              </a:solidFill>
              <a:latin typeface="Calibri"/>
            </a:rPr>
            <a:t>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367462" y="110440"/>
        <a:ext cx="1740439" cy="1691335"/>
      </dsp:txXfrm>
    </dsp:sp>
    <dsp:sp modelId="{6D5E0920-0B05-44D8-B5FA-6596FC9356B6}">
      <dsp:nvSpPr>
        <dsp:cNvPr id="0" name=""/>
        <dsp:cNvSpPr/>
      </dsp:nvSpPr>
      <dsp:spPr>
        <a:xfrm>
          <a:off x="5089129" y="2751256"/>
          <a:ext cx="2545870" cy="252176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Якісна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підготовка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школярів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для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вступу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в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заклади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середньої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професійної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та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вищої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освіти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61963" y="3120559"/>
        <a:ext cx="1800202" cy="1783155"/>
      </dsp:txXfrm>
    </dsp:sp>
    <dsp:sp modelId="{9A0B166E-E1AF-40A0-B96F-DB484A3C9FEE}">
      <dsp:nvSpPr>
        <dsp:cNvPr id="0" name=""/>
        <dsp:cNvSpPr/>
      </dsp:nvSpPr>
      <dsp:spPr>
        <a:xfrm>
          <a:off x="859854" y="2584108"/>
          <a:ext cx="2770055" cy="271203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Задоволення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різноманітних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інтересів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потреб та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розвитку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здібностей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r>
            <a:rPr lang="ru-RU" sz="1800" b="1" strike="noStrike" kern="1200" spc="-1" dirty="0" err="1" smtClean="0">
              <a:solidFill>
                <a:schemeClr val="tx1"/>
              </a:solidFill>
              <a:latin typeface="Calibri"/>
            </a:rPr>
            <a:t>школярів</a:t>
          </a:r>
          <a:r>
            <a:rPr lang="ru-RU" sz="1800" b="1" strike="noStrike" kern="1200" spc="-1" dirty="0" smtClean="0">
              <a:solidFill>
                <a:schemeClr val="tx1"/>
              </a:solidFill>
              <a:latin typeface="Calibri"/>
            </a:rPr>
            <a:t>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65519" y="2981276"/>
        <a:ext cx="1958725" cy="19176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921E9-A9FF-4BEF-AF0A-AA485B88D62B}">
      <dsp:nvSpPr>
        <dsp:cNvPr id="0" name=""/>
        <dsp:cNvSpPr/>
      </dsp:nvSpPr>
      <dsp:spPr>
        <a:xfrm>
          <a:off x="1645275" y="144018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учні</a:t>
          </a:r>
          <a:endParaRPr lang="ru-RU" sz="5700" kern="1200" dirty="0"/>
        </a:p>
      </dsp:txBody>
      <dsp:txXfrm>
        <a:off x="1645275" y="144018"/>
        <a:ext cx="2902148" cy="1741289"/>
      </dsp:txXfrm>
    </dsp:sp>
    <dsp:sp modelId="{E23E96B0-440E-4AA7-BCE5-F87ED1DBA297}">
      <dsp:nvSpPr>
        <dsp:cNvPr id="0" name=""/>
        <dsp:cNvSpPr/>
      </dsp:nvSpPr>
      <dsp:spPr>
        <a:xfrm>
          <a:off x="3120002" y="2176016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вчителі</a:t>
          </a:r>
          <a:endParaRPr lang="ru-RU" sz="5700" kern="1200" dirty="0"/>
        </a:p>
      </dsp:txBody>
      <dsp:txXfrm>
        <a:off x="3120002" y="2176016"/>
        <a:ext cx="2902148" cy="1741289"/>
      </dsp:txXfrm>
    </dsp:sp>
    <dsp:sp modelId="{69506B56-0FFA-40C0-9905-7307E47BA7CE}">
      <dsp:nvSpPr>
        <dsp:cNvPr id="0" name=""/>
        <dsp:cNvSpPr/>
      </dsp:nvSpPr>
      <dsp:spPr>
        <a:xfrm>
          <a:off x="23671" y="2176010"/>
          <a:ext cx="2902148" cy="17412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батьки</a:t>
          </a:r>
          <a:endParaRPr lang="ru-RU" sz="5700" kern="1200" dirty="0"/>
        </a:p>
      </dsp:txBody>
      <dsp:txXfrm>
        <a:off x="23671" y="2176010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42CCA-659E-44C8-843C-AFD5BBD31769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86D2-8718-4FC0-9AD8-74807863AAE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328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86D2-8718-4FC0-9AD8-74807863AAE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1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D86D2-8718-4FC0-9AD8-74807863AAEA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91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19D48F-F1FC-482C-9A0A-78610F42694F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D26DD44-BF26-4860-897C-D39B42BF5905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A731DFF-4564-428D-A45E-12FE4E3821B3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809136-681C-432E-8195-184A5AB6786A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553860-D043-4AFA-8929-867C1D3FA27B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08E0A1-D032-42FB-9461-B6DBE223E13F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785077-3DA2-40B5-B2D3-A017E890ACD4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73FAB9-339F-4B0B-BFCB-7AA09C394FE5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0EA36E-7EC2-401D-BFE8-9C3F440EDBDE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9DC0DB0-8344-4774-A9EA-E8A9B8754337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9F9533-2F5F-4B4E-B9CE-1DC04EA8BD0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5D79AD-E65E-462E-BA7E-38C80D93ED97}" type="slidenum">
              <a:rPr/>
              <a:pPr/>
              <a:t>‹№›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F3FF26-C342-44B4-B783-13482B7D213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48B5B9-68B6-4CCE-953E-786FBC76B5BE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A6ACAA3-7417-4F30-9D83-7B656E8370BC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C581B6E-0864-4421-AC74-5D2876FC53E2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7CCB33-9384-426A-BDAD-0A229E01C7F2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174CCAD-E76B-406C-A71E-968A209121D2}" type="slidenum">
              <a:rPr/>
              <a:pPr/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C4C2A2-0472-4C93-9D55-844CA5EF960E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6E2227-75A5-48FB-AB3B-AAE486A60480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C262DFB-D763-4221-BF24-6B217814FE1F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D63348D-2915-4DCC-BB31-282364D911A6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60B65B-8803-4812-8336-D57576A8ED2C}" type="slidenum">
              <a:rPr/>
              <a:pPr/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2B7D604-357C-4324-A2BC-808690EA5FA0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08F8ECF-D4CC-4521-A355-5214067E994E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CDF1736-C181-4263-9D00-09230FD8DAEF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750EFE3-4893-4D34-9E38-C981CEF9F3DD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46A41B1-8AF1-47F3-AF4B-CAB43E657B3C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47D8ED8-E302-4B1A-BB68-86F136343CEF}" type="slidenum">
              <a:rPr/>
              <a:pPr/>
              <a:t>‹№›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1BDADB-BBA0-4F1F-AAEC-5B5C625A7FC7}" type="slidenum">
              <a:rPr/>
              <a:pPr/>
              <a:t>‹№›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0E40DA-80CF-4C91-AF56-29678E42667D}" type="slidenum">
              <a:rPr/>
              <a:pPr/>
              <a:t>‹№›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1AC9AC-82B9-48F8-8D83-ABF0185087A5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uk-UA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3FEAFA-9F94-4442-9052-E376940F3178}" type="slidenum">
              <a:rPr/>
              <a:pPr/>
              <a:t>‹№›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E97C2AF-F922-40A5-AAF9-134DB4954968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C0007DD-2283-422C-8F13-04A1E807C9B4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FD5E5C-EDFB-41CC-ABA5-96C131B87E47}" type="slidenum">
              <a:rPr/>
              <a:pPr/>
              <a:t>‹№›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AD096A-1BB1-4637-AE1C-A63FE7CE791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91AD47-3FF8-4110-B928-E50660F6AB1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randomBar dir="vert"/>
  </p:transition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&lt;дата/час&gt;</a:t>
            </a:r>
            <a:endParaRPr lang="uk-UA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uk-UA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1A2C332-9762-4F3E-9201-2450E312F88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  <a:buNone/>
              </a:pPr>
              <a:t>‹№›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randomBar dir="vert"/>
  </p:transition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861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Аналіз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освітнього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600" strike="noStrike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процесу</a:t>
            </a:r>
            <a: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br>
              <a:rPr lang="ru-RU" sz="3600" strike="noStrike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</a:b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Дубенського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ліцею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№2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за 2024 – 2025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н.р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. 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та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пріоритетні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напрямки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роботи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 </a:t>
            </a:r>
            <a: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на 2025 – 2026 </a:t>
            </a:r>
            <a:r>
              <a:rPr lang="ru-RU" sz="3600" strike="noStrik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rPr>
              <a:t>н.р</a:t>
            </a:r>
            <a:r>
              <a:rPr lang="ru-RU" sz="3600" strike="noStrik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.</a:t>
            </a:r>
            <a:endParaRPr lang="ru-RU" sz="3600" strike="noStrik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1008"/>
            <a:ext cx="2956816" cy="2773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684567" cy="6858000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395536" y="683138"/>
            <a:ext cx="7652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115616" y="1784976"/>
            <a:ext cx="7571004" cy="5073024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200" b="1" strike="noStrike" spc="-1" dirty="0" err="1" smtClean="0">
                <a:solidFill>
                  <a:srgbClr val="C00000"/>
                </a:solidFill>
                <a:latin typeface="Calibri"/>
              </a:rPr>
              <a:t>Здобувачі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trike="noStrike" spc="-1" dirty="0" err="1" smtClean="0">
                <a:solidFill>
                  <a:srgbClr val="C00000"/>
                </a:solidFill>
                <a:latin typeface="Calibri"/>
              </a:rPr>
              <a:t>освіти</a:t>
            </a:r>
            <a:r>
              <a:rPr lang="ru-RU" sz="3200" b="1" strike="noStrike" spc="-1" dirty="0" smtClean="0">
                <a:solidFill>
                  <a:srgbClr val="C00000"/>
                </a:solidFill>
                <a:latin typeface="Calibri"/>
              </a:rPr>
              <a:t>: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>
                <a:solidFill>
                  <a:srgbClr val="000000"/>
                </a:solidFill>
                <a:latin typeface="Calibri"/>
              </a:rPr>
              <a:t>ф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ормування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компетентностей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критичне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мислення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>
                <a:solidFill>
                  <a:srgbClr val="000000"/>
                </a:solidFill>
                <a:latin typeface="Calibri"/>
              </a:rPr>
              <a:t>з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датність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самоосвіти</a:t>
            </a:r>
            <a:endParaRPr lang="ru-RU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самореалізації</a:t>
            </a:r>
            <a:endParaRPr lang="ru-RU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індивідуальна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траєкторія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розвитку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28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153143" cy="6957392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179512" y="683138"/>
            <a:ext cx="7868824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475656" y="1600200"/>
            <a:ext cx="7210784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Освітнє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середовище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: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сучасне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безпечне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комфортне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інформаційно-цифрове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відкрите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прозоре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мотивуюче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навчання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інклюзивне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465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99392"/>
            <a:ext cx="10369168" cy="6957392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-180904" y="68313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3200" b="1" spc="-1" dirty="0" err="1">
                <a:solidFill>
                  <a:srgbClr val="C00000"/>
                </a:solidFill>
                <a:latin typeface="Calibri"/>
              </a:rPr>
              <a:t>П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едагогічні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працівники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та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управління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: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творчу</a:t>
            </a:r>
            <a:r>
              <a:rPr lang="ru-RU" sz="3200" dirty="0" smtClean="0"/>
              <a:t> свободу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можливості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самовдосконалення</a:t>
            </a:r>
            <a:r>
              <a:rPr lang="ru-RU" sz="3200" dirty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професійний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розвиток</a:t>
            </a:r>
            <a:endParaRPr lang="ru-RU" sz="3200" dirty="0" smtClean="0"/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smtClean="0"/>
              <a:t> </a:t>
            </a:r>
            <a:r>
              <a:rPr lang="ru-RU" sz="3200" dirty="0" err="1" smtClean="0"/>
              <a:t>сертифікації</a:t>
            </a:r>
            <a:endParaRPr lang="ru-RU" sz="3200" dirty="0"/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академічна</a:t>
            </a:r>
            <a:r>
              <a:rPr lang="ru-RU" sz="3200" dirty="0" smtClean="0"/>
              <a:t> </a:t>
            </a:r>
            <a:r>
              <a:rPr lang="ru-RU" sz="3200" dirty="0" err="1" smtClean="0"/>
              <a:t>доброчесність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98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46" y="0"/>
            <a:ext cx="9612560" cy="6912768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 idx="4294967295"/>
          </p:nvPr>
        </p:nvSpPr>
        <p:spPr>
          <a:xfrm>
            <a:off x="-180904" y="68313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Стратегічні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напрямки </a:t>
            </a:r>
            <a:r>
              <a:rPr lang="ru-RU" sz="3200" b="1" strike="noStrik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діяльності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endParaRPr lang="ru-RU" sz="3200" b="1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684076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Батьківська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та </a:t>
            </a:r>
            <a:r>
              <a:rPr lang="ru-RU" sz="3200" b="1" spc="-1" dirty="0" err="1" smtClean="0">
                <a:solidFill>
                  <a:srgbClr val="C00000"/>
                </a:solidFill>
                <a:latin typeface="Calibri"/>
              </a:rPr>
              <a:t>територіальна</a:t>
            </a:r>
            <a:r>
              <a:rPr lang="ru-RU" sz="3200" b="1" spc="-1" dirty="0" smtClean="0">
                <a:solidFill>
                  <a:srgbClr val="C00000"/>
                </a:solidFill>
                <a:latin typeface="Calibri"/>
              </a:rPr>
              <a:t> громада: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dirty="0" err="1" smtClean="0"/>
              <a:t>Співпраця</a:t>
            </a:r>
            <a:r>
              <a:rPr lang="ru-RU" sz="3200" dirty="0" smtClean="0"/>
              <a:t> 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Партнерство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Взаємодопомога</a:t>
            </a:r>
            <a:endParaRPr lang="ru-RU" sz="3200" spc="-1" dirty="0" smtClean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Робота з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громадськими</a:t>
            </a:r>
            <a:r>
              <a:rPr lang="ru-RU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spc="-1" dirty="0" err="1" smtClean="0">
                <a:solidFill>
                  <a:srgbClr val="000000"/>
                </a:solidFill>
                <a:latin typeface="Calibri"/>
              </a:rPr>
              <a:t>організаціями</a:t>
            </a:r>
            <a:endParaRPr lang="ru-RU" sz="3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0344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585177" cy="6840760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Стратегічні</a:t>
            </a:r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напрямки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діяльності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484784"/>
            <a:ext cx="3970784" cy="464097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1" dirty="0" smtClean="0"/>
              <a:t>Сучасний учень </a:t>
            </a:r>
            <a:r>
              <a:rPr lang="uk-UA" sz="2800" dirty="0" smtClean="0"/>
              <a:t>— це всебічно розвинена, здатна до критичного мислення цілісна особистість, патріот з активною громадянською позицією і новатор, здатний змінювати навколишній світ та навчатися впродовж життя. </a:t>
            </a:r>
            <a:endParaRPr lang="ru-RU" sz="28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484784"/>
            <a:ext cx="4038120" cy="464097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uk-UA" sz="2800" b="1" dirty="0" smtClean="0"/>
              <a:t>Учитель</a:t>
            </a:r>
            <a:r>
              <a:rPr lang="uk-UA" sz="2800" dirty="0" smtClean="0"/>
              <a:t> — агент змін, генератор нових знань та ідей, лідер, дослідник, творець, особистість, яка постійно прагне до самовдосконалення та саморозвитку і забезпечує успіх та психологічний комфорт учня.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373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9392"/>
            <a:ext cx="11377264" cy="6957392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Стратегічні</a:t>
            </a:r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напрямки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діяльності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83568" y="1600200"/>
            <a:ext cx="3964752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b="1" dirty="0" smtClean="0"/>
              <a:t>Сучасне освітнє середовище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uk-UA" sz="2800" dirty="0"/>
              <a:t>С</a:t>
            </a:r>
            <a:r>
              <a:rPr lang="uk-UA" sz="2800" dirty="0" smtClean="0"/>
              <a:t>прияє вільному розвитку творчої особистості дитини, формуванню іміджу ліцею як важливого компоненту методичного продукту школи та ресурсу для розвитку освітнього закладу</a:t>
            </a:r>
            <a:endParaRPr lang="ru-RU" sz="28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uk-UA" sz="2800" b="1" dirty="0" smtClean="0"/>
              <a:t>Формування іміджу ліцею 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r>
              <a:rPr lang="ru-RU" sz="2800" spc="-1" dirty="0" err="1">
                <a:solidFill>
                  <a:srgbClr val="000000"/>
                </a:solidFill>
                <a:latin typeface="Calibri"/>
              </a:rPr>
              <a:t>В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ажливий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сучасний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компонент методичного продукту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ліцею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, ресурс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розвитку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освітнього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закладу.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632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99392"/>
            <a:ext cx="10729192" cy="6957392"/>
          </a:xfrm>
          <a:prstGeom prst="rect">
            <a:avLst/>
          </a:prstGeom>
        </p:spPr>
      </p:pic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403648" y="692696"/>
            <a:ext cx="7488832" cy="511256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uk-UA" sz="2400" b="1" dirty="0" smtClean="0"/>
              <a:t>Вдосконалення внутрішньої системи забезпечення якості освіти — це засіб, який дає можливість реалізувати всі напрямки діяльності закладу: 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розвиток кадрового потенціалу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дотримання прозорості та інформаційної відкритості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реалізацію програм старшої школи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дотримання академічної доброчесності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відповідність критеріям оцінювання здобувачів освіти та педагогічної діяльності працівників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використання інформаційних систем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проведення моніторингових досліджень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створення безпечного освітнього середовища</a:t>
            </a:r>
          </a:p>
          <a:p>
            <a:pPr marL="342900" indent="-3429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проведення </a:t>
            </a:r>
            <a:r>
              <a:rPr lang="uk-UA" sz="2400" dirty="0" err="1" smtClean="0"/>
              <a:t>антибулінгової</a:t>
            </a:r>
            <a:r>
              <a:rPr lang="uk-UA" sz="2400" dirty="0" smtClean="0"/>
              <a:t> кампанії та створення інклюзивного освітнього середовища</a:t>
            </a:r>
            <a:endParaRPr lang="uk-U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346116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9" y="-298"/>
            <a:ext cx="9515815" cy="71017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377880" cy="720080"/>
          </a:xfrm>
        </p:spPr>
        <p:txBody>
          <a:bodyPr>
            <a:normAutofit/>
          </a:bodyPr>
          <a:lstStyle/>
          <a:p>
            <a:r>
              <a:rPr lang="uk-UA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Чисельний склад учнів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784887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82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99392"/>
            <a:ext cx="11089232" cy="7344815"/>
          </a:xfrm>
          <a:prstGeom prst="rect">
            <a:avLst/>
          </a:prstGeom>
        </p:spPr>
      </p:pic>
      <p:sp>
        <p:nvSpPr>
          <p:cNvPr id="190" name="PlaceHolder 1"/>
          <p:cNvSpPr>
            <a:spLocks noGrp="1"/>
          </p:cNvSpPr>
          <p:nvPr>
            <p:ph idx="4294967295"/>
          </p:nvPr>
        </p:nvSpPr>
        <p:spPr>
          <a:xfrm>
            <a:off x="323640" y="1052640"/>
            <a:ext cx="8229240" cy="288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Здійснення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багатопрофільної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та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різнорівневості</a:t>
            </a:r>
            <a:r>
              <a:rPr lang="ru-RU" sz="32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32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навчання</a:t>
            </a:r>
            <a:endParaRPr lang="ru-RU" sz="32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індивідуалізації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та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диференціації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навчання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допрофільна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підготовка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профільне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навчання</a:t>
            </a:r>
            <a:r>
              <a:rPr lang="ru-RU" sz="24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</a:p>
        </p:txBody>
      </p:sp>
      <p:sp>
        <p:nvSpPr>
          <p:cNvPr id="191" name="Picture 2"/>
          <p:cNvSpPr/>
          <p:nvPr/>
        </p:nvSpPr>
        <p:spPr>
          <a:xfrm>
            <a:off x="6194698" y="4768077"/>
            <a:ext cx="2619000" cy="1742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Picture 3"/>
          <p:cNvSpPr/>
          <p:nvPr/>
        </p:nvSpPr>
        <p:spPr>
          <a:xfrm>
            <a:off x="694848" y="3715167"/>
            <a:ext cx="2375640" cy="13640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4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Picture 4"/>
          <p:cNvSpPr/>
          <p:nvPr/>
        </p:nvSpPr>
        <p:spPr>
          <a:xfrm>
            <a:off x="3230544" y="3380699"/>
            <a:ext cx="2838960" cy="18914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5" cstate="print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902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7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Якісний склад педагогічних працівників</a:t>
            </a:r>
            <a:endParaRPr lang="uk-UA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417320"/>
            <a:ext cx="5904656" cy="44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8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0729192" cy="6858000"/>
          </a:xfrm>
          <a:prstGeom prst="rect">
            <a:avLst/>
          </a:prstGeom>
        </p:spPr>
      </p:pic>
      <p:sp>
        <p:nvSpPr>
          <p:cNvPr id="170" name="PlaceHolder 1"/>
          <p:cNvSpPr>
            <a:spLocks noGrp="1"/>
          </p:cNvSpPr>
          <p:nvPr>
            <p:ph/>
          </p:nvPr>
        </p:nvSpPr>
        <p:spPr>
          <a:xfrm>
            <a:off x="360000" y="10544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uk-UA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Дубенський</a:t>
            </a:r>
            <a:r>
              <a:rPr lang="uk-UA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 </a:t>
            </a:r>
            <a:r>
              <a:rPr lang="uk-UA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ліцей №2- </a:t>
            </a:r>
            <a:r>
              <a:rPr lang="uk-UA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/>
              </a:rPr>
              <a:t>це заклад комунальної власності територіальної громади міста Дубна Рівненської області</a:t>
            </a:r>
            <a:endParaRPr lang="ru-RU" sz="24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pic>
        <p:nvPicPr>
          <p:cNvPr id="171" name="Picture 1"/>
          <p:cNvPicPr/>
          <p:nvPr/>
        </p:nvPicPr>
        <p:blipFill>
          <a:blip r:embed="rId3" cstate="print"/>
          <a:stretch/>
        </p:blipFill>
        <p:spPr>
          <a:xfrm>
            <a:off x="3898068" y="2348880"/>
            <a:ext cx="4968552" cy="4968552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930260"/>
            <a:ext cx="2956816" cy="27739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6857"/>
            <a:ext cx="14185576" cy="6857999"/>
          </a:xfrm>
          <a:prstGeom prst="rect">
            <a:avLst/>
          </a:prstGeom>
        </p:spPr>
      </p:pic>
      <p:pic>
        <p:nvPicPr>
          <p:cNvPr id="6" name="Місце для вмісту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945126" y="533483"/>
            <a:ext cx="735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закладу </a:t>
            </a:r>
            <a:r>
              <a:rPr lang="uk-UA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24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педагогічного менеджменту</a:t>
            </a:r>
          </a:p>
          <a:p>
            <a:endParaRPr lang="uk-UA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33729"/>
            <a:ext cx="918556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Якісний заклад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результат роботи колективу</a:t>
            </a:r>
          </a:p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творча команда ентузіастів </a:t>
            </a:r>
          </a:p>
          <a:p>
            <a:r>
              <a:rPr lang="uk-UA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вмотивовані, здорові, щасливі, свідомі громадяни України, успішні,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-спроможні фахівці, цінні на ринку праці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endParaRPr lang="uk-UA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-41564" y="2998046"/>
            <a:ext cx="8479873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Яскрава неповторна особистість</a:t>
            </a: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Носій загальнокультурних 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цінностей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Система оцінювання</a:t>
            </a: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err="1">
                <a:solidFill>
                  <a:schemeClr val="accent2">
                    <a:lumMod val="50000"/>
                  </a:schemeClr>
                </a:solidFill>
              </a:rPr>
              <a:t>Компетентнісний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 підхід у </a:t>
            </a:r>
            <a:endParaRPr lang="uk-UA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навчанні </a:t>
            </a:r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Колективне спілкування                                                               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uk-UA" sz="135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2272"/>
            <a:ext cx="3816424" cy="240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13072" y="3020641"/>
            <a:ext cx="2530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Береже та розвиває пізнавальний інтерес здобувача освіти та мотивацію до навчання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Довіра, діалог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Культура взаємин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</a:rPr>
              <a:t>Налагоджена система співпраці з батьками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3500" y="5677585"/>
            <a:ext cx="23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Урок – міні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проєкт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96" y="0"/>
            <a:ext cx="9296355" cy="6858000"/>
          </a:xfrm>
          <a:prstGeom prst="rect">
            <a:avLst/>
          </a:prstGeom>
        </p:spPr>
      </p:pic>
      <p:sp>
        <p:nvSpPr>
          <p:cNvPr id="199" name="PlaceHolder 1"/>
          <p:cNvSpPr>
            <a:spLocks noGrp="1"/>
          </p:cNvSpPr>
          <p:nvPr>
            <p:ph/>
          </p:nvPr>
        </p:nvSpPr>
        <p:spPr>
          <a:xfrm>
            <a:off x="2582951" y="188640"/>
            <a:ext cx="6588224" cy="485821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Основна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ідея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сучасної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нової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української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полягає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в тому,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щоб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перейти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від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знань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до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школи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компетентностей,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які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включають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знання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уміння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та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вміння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засновані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на </a:t>
            </a:r>
            <a:r>
              <a:rPr lang="ru-RU" sz="2800" b="1" i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ціннісних</a:t>
            </a:r>
            <a:r>
              <a:rPr lang="ru-RU" sz="2800" b="1" i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платформах.</a:t>
            </a:r>
            <a:endParaRPr lang="ru-RU" sz="28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endParaRPr lang="ru-RU" sz="28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58" y="2963362"/>
            <a:ext cx="3031595" cy="2272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03" y="2947447"/>
            <a:ext cx="2136313" cy="1601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9392"/>
            <a:ext cx="10297144" cy="7056784"/>
          </a:xfrm>
          <a:prstGeom prst="rect">
            <a:avLst/>
          </a:prstGeom>
        </p:spPr>
      </p:pic>
      <p:sp>
        <p:nvSpPr>
          <p:cNvPr id="196" name="PlaceHolder 1"/>
          <p:cNvSpPr>
            <a:spLocks noGrp="1"/>
          </p:cNvSpPr>
          <p:nvPr>
            <p:ph/>
          </p:nvPr>
        </p:nvSpPr>
        <p:spPr>
          <a:xfrm>
            <a:off x="251640" y="692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Батьки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прагнуть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,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щоб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школа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32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забезпечила</a:t>
            </a: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13943516"/>
              </p:ext>
            </p:extLst>
          </p:nvPr>
        </p:nvGraphicFramePr>
        <p:xfrm>
          <a:off x="539640" y="1340640"/>
          <a:ext cx="8064808" cy="51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873207" cy="7173416"/>
          </a:xfrm>
          <a:prstGeom prst="rect">
            <a:avLst/>
          </a:prstGeom>
        </p:spPr>
      </p:pic>
      <p:sp>
        <p:nvSpPr>
          <p:cNvPr id="223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620688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інності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базується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діяльність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закладу:</a:t>
            </a:r>
            <a:endParaRPr lang="ru-RU" sz="36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idx="4294967295"/>
          </p:nvPr>
        </p:nvSpPr>
        <p:spPr>
          <a:xfrm>
            <a:off x="457200" y="1763328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Дитиноцентризм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доров'я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міжкультурного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07682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816" y="-14199"/>
            <a:ext cx="11449271" cy="6858000"/>
          </a:xfrm>
          <a:prstGeom prst="rect">
            <a:avLst/>
          </a:prstGeom>
        </p:spPr>
      </p:pic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329639"/>
            <a:ext cx="8229240" cy="50405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Співставлення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запитів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суб'єктів</a:t>
            </a:r>
            <a:endParaRPr lang="ru-RU" sz="2800" b="1" strike="noStrike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освітнього</a:t>
            </a:r>
            <a:r>
              <a:rPr lang="ru-RU" sz="2800" b="1" strike="noStrik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ru-RU" sz="2800" b="1" strike="noStrik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процесу</a:t>
            </a:r>
            <a:endParaRPr lang="ru-RU" sz="2800" b="1" strike="noStrike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54660516"/>
              </p:ext>
            </p:extLst>
          </p:nvPr>
        </p:nvGraphicFramePr>
        <p:xfrm>
          <a:off x="971420" y="833695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585175" cy="70294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25784755"/>
              </p:ext>
            </p:extLst>
          </p:nvPr>
        </p:nvGraphicFramePr>
        <p:xfrm>
          <a:off x="1403648" y="537199"/>
          <a:ext cx="65527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315416"/>
            <a:ext cx="10297144" cy="7344600"/>
          </a:xfrm>
          <a:prstGeom prst="rect">
            <a:avLst/>
          </a:prstGeom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1232953"/>
              </p:ext>
            </p:extLst>
          </p:nvPr>
        </p:nvGraphicFramePr>
        <p:xfrm>
          <a:off x="390184" y="388230"/>
          <a:ext cx="8363272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793087" cy="70294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5659996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89607" y="908720"/>
            <a:ext cx="580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Запорука</a:t>
            </a:r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успіху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0"/>
            <a:ext cx="11007240" cy="7029765"/>
          </a:xfrm>
          <a:prstGeom prst="rect">
            <a:avLst/>
          </a:prstGeom>
        </p:spPr>
      </p:pic>
      <p:sp>
        <p:nvSpPr>
          <p:cNvPr id="219" name="PlaceHolder 1"/>
          <p:cNvSpPr>
            <a:spLocks noGrp="1"/>
          </p:cNvSpPr>
          <p:nvPr>
            <p:ph type="title" idx="4294967295"/>
          </p:nvPr>
        </p:nvSpPr>
        <p:spPr>
          <a:xfrm>
            <a:off x="457380" y="764704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Система </a:t>
            </a:r>
            <a:r>
              <a:rPr lang="ru-RU" sz="40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оцінювання</a:t>
            </a:r>
            <a:endParaRPr lang="ru-RU" sz="40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idx="4294967295"/>
          </p:nvPr>
        </p:nvSpPr>
        <p:spPr>
          <a:xfrm>
            <a:off x="1331640" y="1600200"/>
            <a:ext cx="735480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r>
              <a:rPr lang="ru-RU" sz="3200" b="1" u="sng" strike="noStrike" spc="-1" dirty="0" err="1" smtClean="0">
                <a:solidFill>
                  <a:srgbClr val="000000"/>
                </a:solidFill>
                <a:latin typeface="Calibri"/>
              </a:rPr>
              <a:t>Стратегічна</a:t>
            </a:r>
            <a:r>
              <a:rPr lang="ru-RU" sz="3200" b="1" u="sng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u="sng" strike="noStrike" spc="-1" dirty="0" err="1" smtClean="0">
                <a:solidFill>
                  <a:srgbClr val="000000"/>
                </a:solidFill>
                <a:latin typeface="Calibri"/>
              </a:rPr>
              <a:t>ціль</a:t>
            </a:r>
            <a:r>
              <a:rPr lang="ru-RU" sz="3200" b="1" u="sng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справедливе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об'єктивне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електронна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платформа «</a:t>
            </a:r>
            <a:r>
              <a:rPr lang="ru-RU" sz="2800" spc="-1" dirty="0" err="1" smtClean="0">
                <a:solidFill>
                  <a:srgbClr val="000000"/>
                </a:solidFill>
                <a:latin typeface="Calibri"/>
              </a:rPr>
              <a:t>Є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дина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школа»</a:t>
            </a:r>
          </a:p>
          <a:p>
            <a:pPr>
              <a:buFont typeface="Arial" pitchFamily="34" charset="0"/>
              <a:buChar char="•"/>
            </a:pPr>
            <a:r>
              <a:rPr lang="uk-UA" sz="2800" spc="-1" dirty="0" smtClean="0">
                <a:solidFill>
                  <a:srgbClr val="000000"/>
                </a:solidFill>
                <a:latin typeface="Calibri"/>
              </a:rPr>
              <a:t>інформаційна прозорість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компетентнісний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підхід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системі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залучення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учнів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розроблення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критеріїв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endParaRPr lang="ru-RU" sz="2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ознайомлення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з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критеріями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оцінювання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допускала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навчального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року</a:t>
            </a:r>
          </a:p>
          <a:p>
            <a:pPr>
              <a:buFont typeface="Arial" pitchFamily="34" charset="0"/>
              <a:buChar char="•"/>
            </a:pPr>
            <a:r>
              <a:rPr lang="ru-RU" sz="2800" spc="-1" dirty="0" err="1" smtClean="0">
                <a:solidFill>
                  <a:srgbClr val="000000"/>
                </a:solidFill>
                <a:latin typeface="Calibri"/>
              </a:rPr>
              <a:t>моніторингові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 smtClean="0">
                <a:solidFill>
                  <a:srgbClr val="000000"/>
                </a:solidFill>
                <a:latin typeface="Calibri"/>
              </a:rPr>
              <a:t>дослідження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1" y="260648"/>
            <a:ext cx="12115799" cy="6815137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1542579" y="908720"/>
            <a:ext cx="6058838" cy="4525560"/>
          </a:xfrm>
        </p:spPr>
        <p:txBody>
          <a:bodyPr/>
          <a:lstStyle/>
          <a:p>
            <a:pPr algn="ctr"/>
            <a:r>
              <a:rPr lang="uk-UA" sz="3200" b="1" kern="12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Пріоритетні напрямки роботи</a:t>
            </a: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ліцею  </a:t>
            </a:r>
            <a:b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на 2025 - 2026 </a:t>
            </a:r>
            <a:r>
              <a:rPr kumimoji="0" lang="uk-UA" sz="3200" b="1" i="0" u="none" strike="noStrike" kern="1200" normalizeH="0" baseline="0" noProof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н.р</a:t>
            </a:r>
            <a:r>
              <a:rPr kumimoji="0" lang="uk-UA" sz="3200" b="1" i="0" u="none" strike="noStrike" kern="120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.</a:t>
            </a:r>
            <a:endParaRPr lang="uk-UA" sz="1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792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1"/>
            <a:ext cx="964720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1052736"/>
            <a:ext cx="6301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« Зростання ніколи не буває випадковим, воно є результатом спільної роботи сил…»</a:t>
            </a:r>
          </a:p>
          <a:p>
            <a:pPr algn="r"/>
            <a:r>
              <a:rPr lang="uk-UA" sz="2400" b="1" i="1" dirty="0" smtClean="0"/>
              <a:t>Джеймс </a:t>
            </a:r>
            <a:r>
              <a:rPr lang="uk-UA" sz="2400" b="1" i="1" dirty="0" err="1" smtClean="0"/>
              <a:t>Беги</a:t>
            </a:r>
            <a:r>
              <a:rPr lang="uk-UA" sz="2400" b="1" i="1" dirty="0" smtClean="0"/>
              <a:t> Пенні</a:t>
            </a:r>
          </a:p>
          <a:p>
            <a:endParaRPr lang="uk-UA" sz="2400" b="1" i="1" dirty="0"/>
          </a:p>
          <a:p>
            <a:endParaRPr lang="uk-UA" sz="2400" b="1" i="1" dirty="0" smtClean="0"/>
          </a:p>
          <a:p>
            <a:endParaRPr lang="uk-UA" sz="2400" b="1" i="1" dirty="0"/>
          </a:p>
          <a:p>
            <a:r>
              <a:rPr lang="uk-UA" sz="2400" b="1" i="1" dirty="0" smtClean="0"/>
              <a:t>«Без передбачення і плану в нашій справі працювати неможливо»</a:t>
            </a:r>
          </a:p>
          <a:p>
            <a:pPr algn="r"/>
            <a:r>
              <a:rPr lang="uk-UA" sz="2400" b="1" i="1" dirty="0" smtClean="0"/>
              <a:t>В.О. Сухомлинський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1474553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29714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98217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реалізації положень Конституції України, законодавчих актів України в галузі освіти, створення умов для забезпечення доступу громадян до якісної освіти, вдосконалення культурних і національних освітніх прав і запитів усіх громадян, утвердження високого статусу педагогічних працівників у суспільстві, враховуючі роботу педагогічного колективу ліцею у 2024/2025 навчальному році, керуючись результатами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якості освітньої діяльності закладу освіти в 2024/2025 навчальному році, спрямувати роботу закладу освіти в 2025-2026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н.р.на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реалізацію таких завдань:</a:t>
            </a:r>
          </a:p>
        </p:txBody>
      </p:sp>
    </p:spTree>
    <p:extLst>
      <p:ext uri="{BB962C8B-B14F-4D97-AF65-F5344CB8AC3E}">
        <p14:creationId xmlns:p14="http://schemas.microsoft.com/office/powerpoint/2010/main" val="1181785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59" y="0"/>
            <a:ext cx="96125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62646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FF0000"/>
                </a:solidFill>
              </a:rPr>
              <a:t>1.</a:t>
            </a:r>
            <a:r>
              <a:rPr lang="uk-UA" dirty="0"/>
              <a:t> </a:t>
            </a:r>
            <a:r>
              <a:rPr lang="uk-UA" sz="2000" b="1" i="1" dirty="0">
                <a:solidFill>
                  <a:srgbClr val="FF0000"/>
                </a:solidFill>
              </a:rPr>
              <a:t>Забезпечення безпечного та інклюзивного освітнього середовища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Оновлення та підтримка планів дій у разі надзвичайних </a:t>
            </a:r>
            <a:r>
              <a:rPr lang="uk-UA" sz="2000" dirty="0" smtClean="0"/>
              <a:t>ситуацій.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Удосконалення </a:t>
            </a:r>
            <a:r>
              <a:rPr lang="uk-UA" sz="2000" dirty="0"/>
              <a:t>системи фізичної, психологічної та інформаційної </a:t>
            </a:r>
            <a:r>
              <a:rPr lang="uk-UA" sz="2000" dirty="0" smtClean="0"/>
              <a:t>безпеки.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Подальший </a:t>
            </a:r>
            <a:r>
              <a:rPr lang="uk-UA" sz="2000" dirty="0"/>
              <a:t>розвиток інклюзивного навчання, підтримка дітей з ООП.</a:t>
            </a:r>
          </a:p>
        </p:txBody>
      </p:sp>
    </p:spTree>
    <p:extLst>
      <p:ext uri="{BB962C8B-B14F-4D97-AF65-F5344CB8AC3E}">
        <p14:creationId xmlns:p14="http://schemas.microsoft.com/office/powerpoint/2010/main" val="92329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680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1196752"/>
            <a:ext cx="60486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2. Підвищення якості освіти в умовах реформування НУШ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Реалізація Концепції НУШ у 5-8 класах (базова школа).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Підготовка педагогів до впровадження нового Державного стандарту базової середньої освіти.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Розвиток </a:t>
            </a:r>
            <a:r>
              <a:rPr lang="uk-UA" sz="2000" dirty="0" err="1"/>
              <a:t>компетентнісного</a:t>
            </a:r>
            <a:r>
              <a:rPr lang="uk-UA" sz="2000" dirty="0"/>
              <a:t> підходу до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3379335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" y="-99392"/>
            <a:ext cx="96125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412776"/>
            <a:ext cx="67687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3. Підтримка професійного розвитку педагогів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Проведення системного внутрішнього підвищення кваліфікації (інституційна підтримка).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Створення умов для участі педагогів у сертифікації, курсах, тренінгах.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 err="1"/>
              <a:t>Менторство</a:t>
            </a:r>
            <a:r>
              <a:rPr lang="uk-UA" dirty="0"/>
              <a:t> та наставництво для молодих вчителів.</a:t>
            </a:r>
          </a:p>
        </p:txBody>
      </p:sp>
    </p:spTree>
    <p:extLst>
      <p:ext uri="{BB962C8B-B14F-4D97-AF65-F5344CB8AC3E}">
        <p14:creationId xmlns:p14="http://schemas.microsoft.com/office/powerpoint/2010/main" val="1037092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1484784"/>
            <a:ext cx="6120680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4. Цифрова трансформація освіти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Активне використання цифрових ресурсів, онлайн-платформ, електронних журналів.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Підвищення цифрової грамотності педагогів, учнів і батьків.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Розвиток змішаного та дистанційного навчання в умовах форс-мажорів.</a:t>
            </a:r>
          </a:p>
        </p:txBody>
      </p:sp>
    </p:spTree>
    <p:extLst>
      <p:ext uri="{BB962C8B-B14F-4D97-AF65-F5344CB8AC3E}">
        <p14:creationId xmlns:p14="http://schemas.microsoft.com/office/powerpoint/2010/main" val="1115870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484784"/>
            <a:ext cx="62646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5. Розвиток ключових </a:t>
            </a:r>
            <a:r>
              <a:rPr lang="uk-UA" sz="2000" b="1" i="1" dirty="0" err="1">
                <a:solidFill>
                  <a:srgbClr val="FF0000"/>
                </a:solidFill>
              </a:rPr>
              <a:t>компетентностей</a:t>
            </a:r>
            <a:r>
              <a:rPr lang="uk-UA" sz="2000" b="1" i="1" dirty="0">
                <a:solidFill>
                  <a:srgbClr val="FF0000"/>
                </a:solidFill>
              </a:rPr>
              <a:t> здобувачів освіти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Формування навичок критичного мислення, комунікації, співпраці.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Акцент на практико-орієнтоване, </a:t>
            </a:r>
            <a:r>
              <a:rPr lang="uk-UA" dirty="0" err="1"/>
              <a:t>проєктне</a:t>
            </a:r>
            <a:r>
              <a:rPr lang="uk-UA" dirty="0"/>
              <a:t> та дослідницьке навчання.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Упровадження програм фінансової, медіа-, громадянської та екологічної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535035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1556792"/>
            <a:ext cx="6120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6. Психоемоційна підтримка учасників освітнього процесу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Організація психологічного супроводу учнів і педагогів.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Проведення занять з розвитку емоційного інтелекту та </a:t>
            </a:r>
            <a:r>
              <a:rPr lang="uk-UA" sz="2000" dirty="0" err="1"/>
              <a:t>резильєнтності</a:t>
            </a:r>
            <a:r>
              <a:rPr lang="uk-UA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Робота з попередження </a:t>
            </a:r>
            <a:r>
              <a:rPr lang="uk-UA" sz="2000" dirty="0" err="1"/>
              <a:t>булінгу</a:t>
            </a:r>
            <a:r>
              <a:rPr lang="uk-UA" sz="2000" dirty="0"/>
              <a:t>, конфліктів, емоційного вигорання.</a:t>
            </a:r>
          </a:p>
        </p:txBody>
      </p:sp>
    </p:spTree>
    <p:extLst>
      <p:ext uri="{BB962C8B-B14F-4D97-AF65-F5344CB8AC3E}">
        <p14:creationId xmlns:p14="http://schemas.microsoft.com/office/powerpoint/2010/main" val="400411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700808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7. Розвиток партнерства з батьками та громадою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Поглиблення співпраці з батьківською громадськістю.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Реалізація спільних </a:t>
            </a:r>
            <a:r>
              <a:rPr lang="uk-UA" dirty="0" err="1"/>
              <a:t>проєктів</a:t>
            </a:r>
            <a:r>
              <a:rPr lang="uk-UA" dirty="0"/>
              <a:t> з громадськими організаціями.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Підтримка волонтерських і громадянських ініціатив.</a:t>
            </a:r>
          </a:p>
        </p:txBody>
      </p:sp>
    </p:spTree>
    <p:extLst>
      <p:ext uri="{BB962C8B-B14F-4D97-AF65-F5344CB8AC3E}">
        <p14:creationId xmlns:p14="http://schemas.microsoft.com/office/powerpoint/2010/main" val="3930961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" y="0"/>
            <a:ext cx="961255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1196752"/>
            <a:ext cx="61926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FF0000"/>
                </a:solidFill>
              </a:rPr>
              <a:t>8. Зміцнення матеріально-технічної бази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Участь у програмах енергоефективності та </a:t>
            </a:r>
            <a:r>
              <a:rPr lang="uk-UA" sz="2000" dirty="0" err="1"/>
              <a:t>термосанації</a:t>
            </a:r>
            <a:r>
              <a:rPr lang="uk-UA" sz="2000" dirty="0"/>
              <a:t>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Модернізація навчального середовища (</a:t>
            </a:r>
            <a:r>
              <a:rPr lang="en-US" sz="2000" dirty="0"/>
              <a:t>STEM-</a:t>
            </a:r>
            <a:r>
              <a:rPr lang="uk-UA" sz="2000" dirty="0"/>
              <a:t>кабінети, ресурсні кімнати).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Підтримка простору для здорового способу життя (спортивні зали, майданчики).</a:t>
            </a:r>
          </a:p>
          <a:p>
            <a:endParaRPr lang="uk-U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/>
              <a:t>Ремонт покрівлі (</a:t>
            </a:r>
            <a:r>
              <a:rPr lang="uk-UA" sz="2000" dirty="0" smtClean="0"/>
              <a:t>капітальний) згідно ПКД</a:t>
            </a:r>
            <a:r>
              <a:rPr lang="uk-U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461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772816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Командна робота –</a:t>
            </a:r>
            <a:r>
              <a:rPr lang="uk-UA" sz="2000" b="1" i="1" dirty="0"/>
              <a:t> </a:t>
            </a:r>
            <a:r>
              <a:rPr lang="uk-UA" sz="2000" b="1" i="1" dirty="0" smtClean="0"/>
              <a:t>це здатність разом рухатися до єдиного бачення. Це здатність керувати індивідуальними талантами в організаційних цілях. Це паливо, яке дозволяє звичайним людям досягати надзвичайних результатів. </a:t>
            </a:r>
          </a:p>
          <a:p>
            <a:pPr algn="r"/>
            <a:r>
              <a:rPr lang="uk-UA" sz="2000" b="1" i="1" dirty="0" smtClean="0"/>
              <a:t>Ендрю Карнегі</a:t>
            </a:r>
          </a:p>
        </p:txBody>
      </p:sp>
    </p:spTree>
    <p:extLst>
      <p:ext uri="{BB962C8B-B14F-4D97-AF65-F5344CB8AC3E}">
        <p14:creationId xmlns:p14="http://schemas.microsoft.com/office/powerpoint/2010/main" val="387665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081119" cy="7029400"/>
          </a:xfrm>
          <a:prstGeom prst="rect">
            <a:avLst/>
          </a:prstGeom>
        </p:spPr>
      </p:pic>
      <p:graphicFrame>
        <p:nvGraphicFramePr>
          <p:cNvPr id="6" name="Diagram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95613505"/>
              </p:ext>
            </p:extLst>
          </p:nvPr>
        </p:nvGraphicFramePr>
        <p:xfrm>
          <a:off x="467544" y="908720"/>
          <a:ext cx="8219256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0"/>
            <a:ext cx="499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720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4340"/>
            <a:ext cx="759889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782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197"/>
            <a:ext cx="9144000" cy="55626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699792" y="2564904"/>
            <a:ext cx="4104456" cy="20882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Дякую</a:t>
            </a:r>
            <a:r>
              <a:rPr kumimoji="0" lang="ru-RU" sz="54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за </a:t>
            </a:r>
            <a:r>
              <a:rPr kumimoji="0" lang="ru-RU" sz="5400" i="0" u="none" strike="noStrike" kern="1200" normalizeH="0" baseline="0" noProof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увагу</a:t>
            </a:r>
            <a:r>
              <a:rPr kumimoji="0" lang="ru-RU" sz="5400" i="0" u="none" strike="noStrike" kern="120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!</a:t>
            </a:r>
            <a:endParaRPr kumimoji="0" lang="uk-UA" sz="5400" i="0" u="none" strike="noStrike" kern="120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endParaRPr lang="ru-RU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88" y="0"/>
            <a:ext cx="1054917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980728"/>
            <a:ext cx="7992888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uk-UA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haroni" pitchFamily="2" charset="-79"/>
              </a:rPr>
              <a:t>Місія освітньої системи  закладу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uk-UA" dirty="0"/>
              <a:t>розбудова сучасного освітнього середовища для всебічного розвитку, навчання, виховання та соціалізації здобувачів освіти, </a:t>
            </a:r>
            <a:r>
              <a:rPr lang="uk-UA" dirty="0" smtClean="0"/>
              <a:t>б</a:t>
            </a:r>
            <a:r>
              <a:rPr lang="uk-UA" dirty="0"/>
              <a:t>ути лідером у забезпеченні здобуття сучасної освіти, високого рівня розвитку, виховання й соціалізації учнів у відповідності до індивідуальних та </a:t>
            </a:r>
            <a:r>
              <a:rPr lang="uk-UA" dirty="0" smtClean="0"/>
              <a:t>суспільних запитів.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9622" y="2924944"/>
            <a:ext cx="67147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Візія</a:t>
            </a:r>
            <a:r>
              <a:rPr lang="uk-UA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освітньої системи  закладу</a:t>
            </a:r>
          </a:p>
          <a:p>
            <a:pPr algn="just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uk-UA" dirty="0"/>
              <a:t>сучасний освітній заклад з високою корпоративною культурою, який формує гармонійну та успішну особистість шляхом розкриття її природних здібностей, розвитку потенціалу та життєвих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. Команда </a:t>
            </a:r>
            <a:r>
              <a:rPr lang="uk-UA" dirty="0"/>
              <a:t>експертів в українській освіті, закоханих у дітей і свою справу, пропонує ... високий рівень розвитку, виховання й соціалізації здобувачів </a:t>
            </a:r>
            <a:r>
              <a:rPr lang="uk-UA" dirty="0" smtClean="0"/>
              <a:t>освіти від вчителів до </a:t>
            </a:r>
            <a:r>
              <a:rPr lang="uk-UA" dirty="0" err="1" smtClean="0"/>
              <a:t>рофесіоналів</a:t>
            </a:r>
            <a:r>
              <a:rPr lang="uk-UA" dirty="0" smtClean="0"/>
              <a:t>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196"/>
            <a:ext cx="9865095" cy="6803358"/>
          </a:xfrm>
          <a:prstGeom prst="rect">
            <a:avLst/>
          </a:prstGeom>
        </p:spPr>
      </p:pic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457380" y="116622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40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Мета </a:t>
            </a:r>
            <a:r>
              <a:rPr lang="ru-RU" sz="40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звіту</a:t>
            </a:r>
            <a:r>
              <a:rPr lang="ru-RU" sz="40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:</a:t>
            </a: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Поєднання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державного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громадського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контролю за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прозорістю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прийняття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виконання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управлінських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рішень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+mj-lt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Відкрите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інформування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про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життя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закладу 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  <a:tabLst>
                <a:tab pos="0" algn="l"/>
              </a:tabLst>
            </a:pP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Посилення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ресурсу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довіри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 боку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батьків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,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школярів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громадських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400" i="1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організацій</a:t>
            </a:r>
            <a:r>
              <a:rPr lang="ru-RU" sz="2400" i="1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.</a:t>
            </a:r>
            <a:endParaRPr lang="ru-RU" sz="2400" strike="noStrik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  <a:p>
            <a:pPr marL="514440" indent="-514440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772816"/>
            <a:ext cx="9414178" cy="508398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52251"/>
            <a:ext cx="10771985" cy="7153659"/>
          </a:xfrm>
          <a:prstGeom prst="rect">
            <a:avLst/>
          </a:prstGeom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69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Завдання</a:t>
            </a:r>
            <a:r>
              <a:rPr lang="ru-RU" sz="4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4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звіту</a:t>
            </a:r>
            <a:endParaRPr lang="ru-RU" sz="4400" b="1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стимулювати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вплив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громадськості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на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прийняття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та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виконання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рішень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у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сфері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закладом</a:t>
            </a: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забезпечити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прозорість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відкритість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і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демократичність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управління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</a:t>
            </a:r>
            <a:r>
              <a:rPr lang="ru-RU" sz="2800" strike="noStrik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навчальним</a:t>
            </a:r>
            <a:r>
              <a:rPr lang="ru-RU" sz="2800" strike="noStrik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</a:rPr>
              <a:t> закладом</a:t>
            </a:r>
          </a:p>
          <a:p>
            <a:pPr>
              <a:lnSpc>
                <a:spcPct val="100000"/>
              </a:lnSpc>
              <a:spcBef>
                <a:spcPts val="561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836176"/>
            <a:ext cx="9414178" cy="50598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441159" cy="6858000"/>
          </a:xfrm>
          <a:prstGeom prst="rect">
            <a:avLst/>
          </a:prstGeom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095835" y="2996952"/>
            <a:ext cx="2952328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Ключові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компетентності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/>
            </a:r>
            <a:b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</a:br>
            <a:r>
              <a:rPr lang="ru-RU" sz="2400" b="1" strike="noStrike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розвитку</a:t>
            </a:r>
            <a:r>
              <a:rPr lang="ru-RU" sz="2400" b="1" strike="noStrik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Дубенський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ru-RU" sz="2400" b="1" strike="noStrike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ліцей</a:t>
            </a:r>
            <a:r>
              <a:rPr lang="ru-RU" sz="2400" b="1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 №2</a:t>
            </a: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92431766"/>
              </p:ext>
            </p:extLst>
          </p:nvPr>
        </p:nvGraphicFramePr>
        <p:xfrm>
          <a:off x="-684584" y="836968"/>
          <a:ext cx="10332976" cy="518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6207"/>
            <a:ext cx="10081120" cy="6858000"/>
          </a:xfrm>
          <a:prstGeom prst="rect">
            <a:avLst/>
          </a:prstGeom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380" y="692696"/>
            <a:ext cx="8229240" cy="71886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4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Ідеї</a:t>
            </a:r>
            <a:r>
              <a:rPr lang="ru-RU" sz="4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4400" b="1" strike="noStrik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розвитку</a:t>
            </a:r>
            <a:r>
              <a:rPr lang="ru-RU" sz="4400" b="1" strike="noStrik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закладу</a:t>
            </a: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1259632" y="1420566"/>
            <a:ext cx="6732748" cy="5069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Організація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освітнього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процесу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на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основі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глибокого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всебічного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вивчення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особистості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дитини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endParaRPr lang="ru-RU" sz="2000" b="0" strike="noStrike" spc="-1" dirty="0" smtClean="0">
              <a:solidFill>
                <a:schemeClr val="tx1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ефективна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робота психолога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соціальної-служби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науково-обґрунтоване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діагностування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,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аналіз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динаміки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розвитку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кожної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 smtClean="0">
                <a:solidFill>
                  <a:schemeClr val="tx1"/>
                </a:solidFill>
                <a:latin typeface="Calibri"/>
              </a:rPr>
              <a:t>дитини</a:t>
            </a:r>
            <a:r>
              <a:rPr lang="ru-RU" sz="2000" b="0" strike="noStrike" spc="-1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Доступність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і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висока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якість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1" strike="noStrike" spc="-1" dirty="0" err="1" smtClean="0">
                <a:solidFill>
                  <a:schemeClr val="tx1"/>
                </a:solidFill>
                <a:latin typeface="Calibri"/>
              </a:rPr>
              <a:t>навчання</a:t>
            </a:r>
            <a:r>
              <a:rPr lang="ru-RU" sz="2000" b="1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spc="-1" dirty="0" err="1" smtClean="0">
                <a:solidFill>
                  <a:schemeClr val="tx1"/>
                </a:solidFill>
                <a:latin typeface="Calibri"/>
              </a:rPr>
              <a:t>вибір</a:t>
            </a:r>
            <a:r>
              <a:rPr lang="ru-RU" sz="2000" spc="-1" dirty="0" smtClean="0">
                <a:solidFill>
                  <a:schemeClr val="tx1"/>
                </a:solidFill>
                <a:latin typeface="Calibri"/>
              </a:rPr>
              <a:t> і </a:t>
            </a:r>
            <a:r>
              <a:rPr lang="ru-RU" sz="2000" spc="-1" dirty="0" err="1" smtClean="0">
                <a:solidFill>
                  <a:schemeClr val="tx1"/>
                </a:solidFill>
                <a:latin typeface="Calibri"/>
              </a:rPr>
              <a:t>впровадження</a:t>
            </a:r>
            <a:r>
              <a:rPr lang="ru-RU" sz="2000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strike="noStrike" spc="-1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найбільш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ефективних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технологій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навчання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гармонійний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розвиток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виховання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загальнолюдських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цінностей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формування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базової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культури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учнів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,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ourier New"/>
              <a:buChar char="o"/>
              <a:tabLst>
                <a:tab pos="0" algn="l"/>
              </a:tabLst>
            </a:pP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зміцнення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здоров'я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подання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допомоги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у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саморозвитку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 кожного </a:t>
            </a:r>
            <a:r>
              <a:rPr lang="ru-RU" sz="2000" b="0" strike="noStrike" spc="-1" dirty="0" err="1">
                <a:solidFill>
                  <a:schemeClr val="tx1"/>
                </a:solidFill>
                <a:latin typeface="Calibri"/>
              </a:rPr>
              <a:t>учня</a:t>
            </a:r>
            <a:r>
              <a:rPr lang="ru-RU" sz="2000" b="0" strike="noStrike" spc="-1" dirty="0">
                <a:solidFill>
                  <a:schemeClr val="tx1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endParaRPr lang="ru-RU" sz="2000" b="0" strike="noStrike" spc="-1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1344</Words>
  <Application>Microsoft Office PowerPoint</Application>
  <PresentationFormat>Екран (4:3)</PresentationFormat>
  <Paragraphs>226</Paragraphs>
  <Slides>42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42</vt:i4>
      </vt:variant>
    </vt:vector>
  </HeadingPairs>
  <TitlesOfParts>
    <vt:vector size="54" baseType="lpstr">
      <vt:lpstr>Aharoni</vt:lpstr>
      <vt:lpstr>Arial</vt:lpstr>
      <vt:lpstr>Bookman Old Style</vt:lpstr>
      <vt:lpstr>Calibri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Аналіз  освітнього процесу  Дубенського ліцею №2 за 2024 – 2025 н.р.  та пріоритетні напрямки роботи  на 2025 – 2026 н.р.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Завдання звіту</vt:lpstr>
      <vt:lpstr>Ключові компетентності  розвитку Дубенський ліцей №2</vt:lpstr>
      <vt:lpstr>Ідеї розвитку закладу</vt:lpstr>
      <vt:lpstr>Стратегічні напрямки діяльності </vt:lpstr>
      <vt:lpstr>Стратегічні напрямки діяльності </vt:lpstr>
      <vt:lpstr>Стратегічні напрямки діяльності </vt:lpstr>
      <vt:lpstr>Стратегічні напрямки діяльності </vt:lpstr>
      <vt:lpstr>Стратегічні напрямки діяльності</vt:lpstr>
      <vt:lpstr>Стратегічні напрямки діяльності</vt:lpstr>
      <vt:lpstr>Презентація PowerPoint</vt:lpstr>
      <vt:lpstr>Чисельний склад учнів</vt:lpstr>
      <vt:lpstr>Презентація PowerPoint</vt:lpstr>
      <vt:lpstr>Якісний склад педагогічних працівників</vt:lpstr>
      <vt:lpstr>Презентація PowerPoint</vt:lpstr>
      <vt:lpstr>Презентація PowerPoint</vt:lpstr>
      <vt:lpstr>Презентація PowerPoint</vt:lpstr>
      <vt:lpstr>Цінності на яких базується діяльність закладу:</vt:lpstr>
      <vt:lpstr>Презентація PowerPoint</vt:lpstr>
      <vt:lpstr>Презентація PowerPoint</vt:lpstr>
      <vt:lpstr>Презентація PowerPoint</vt:lpstr>
      <vt:lpstr>Презентація PowerPoint</vt:lpstr>
      <vt:lpstr>Система оцінювання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Користувач Windows</cp:lastModifiedBy>
  <cp:revision>82</cp:revision>
  <cp:lastPrinted>2022-08-30T06:05:59Z</cp:lastPrinted>
  <dcterms:created xsi:type="dcterms:W3CDTF">2022-06-27T18:54:32Z</dcterms:created>
  <dcterms:modified xsi:type="dcterms:W3CDTF">2025-11-21T10:33:04Z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