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71" r:id="rId9"/>
    <p:sldId id="263" r:id="rId10"/>
    <p:sldId id="265" r:id="rId11"/>
    <p:sldId id="267" r:id="rId12"/>
    <p:sldId id="266" r:id="rId13"/>
    <p:sldId id="268" r:id="rId14"/>
    <p:sldId id="269" r:id="rId15"/>
    <p:sldId id="270" r:id="rId16"/>
    <p:sldId id="273" r:id="rId17"/>
    <p:sldId id="274" r:id="rId1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8B06-8966-4348-8D30-F476D6B49BB4}" type="datetimeFigureOut">
              <a:rPr lang="uk-UA" smtClean="0"/>
              <a:t>15.02.2026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51EF-82DD-4ED2-9AD1-3CD755D9BB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2841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8B06-8966-4348-8D30-F476D6B49BB4}" type="datetimeFigureOut">
              <a:rPr lang="uk-UA" smtClean="0"/>
              <a:t>15.02.2026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51EF-82DD-4ED2-9AD1-3CD755D9BB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900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8B06-8966-4348-8D30-F476D6B49BB4}" type="datetimeFigureOut">
              <a:rPr lang="uk-UA" smtClean="0"/>
              <a:t>15.02.2026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51EF-82DD-4ED2-9AD1-3CD755D9BB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01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8B06-8966-4348-8D30-F476D6B49BB4}" type="datetimeFigureOut">
              <a:rPr lang="uk-UA" smtClean="0"/>
              <a:t>15.02.2026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51EF-82DD-4ED2-9AD1-3CD755D9BB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2829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8B06-8966-4348-8D30-F476D6B49BB4}" type="datetimeFigureOut">
              <a:rPr lang="uk-UA" smtClean="0"/>
              <a:t>15.02.2026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51EF-82DD-4ED2-9AD1-3CD755D9BB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9276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8B06-8966-4348-8D30-F476D6B49BB4}" type="datetimeFigureOut">
              <a:rPr lang="uk-UA" smtClean="0"/>
              <a:t>15.02.2026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51EF-82DD-4ED2-9AD1-3CD755D9BB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0050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8B06-8966-4348-8D30-F476D6B49BB4}" type="datetimeFigureOut">
              <a:rPr lang="uk-UA" smtClean="0"/>
              <a:t>15.02.2026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51EF-82DD-4ED2-9AD1-3CD755D9BB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52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8B06-8966-4348-8D30-F476D6B49BB4}" type="datetimeFigureOut">
              <a:rPr lang="uk-UA" smtClean="0"/>
              <a:t>15.02.2026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51EF-82DD-4ED2-9AD1-3CD755D9BB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880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8B06-8966-4348-8D30-F476D6B49BB4}" type="datetimeFigureOut">
              <a:rPr lang="uk-UA" smtClean="0"/>
              <a:t>15.02.2026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51EF-82DD-4ED2-9AD1-3CD755D9BB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299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8B06-8966-4348-8D30-F476D6B49BB4}" type="datetimeFigureOut">
              <a:rPr lang="uk-UA" smtClean="0"/>
              <a:t>15.02.2026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51EF-82DD-4ED2-9AD1-3CD755D9BB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4883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8B06-8966-4348-8D30-F476D6B49BB4}" type="datetimeFigureOut">
              <a:rPr lang="uk-UA" smtClean="0"/>
              <a:t>15.02.2026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51EF-82DD-4ED2-9AD1-3CD755D9BB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611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D8B06-8966-4348-8D30-F476D6B49BB4}" type="datetimeFigureOut">
              <a:rPr lang="uk-UA" smtClean="0"/>
              <a:t>15.02.2026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C51EF-82DD-4ED2-9AD1-3CD755D9BB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677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9166" y="2916329"/>
            <a:ext cx="9144000" cy="2387600"/>
          </a:xfrm>
        </p:spPr>
        <p:txBody>
          <a:bodyPr/>
          <a:lstStyle/>
          <a:p>
            <a:r>
              <a:rPr lang="uk-UA" dirty="0" err="1" smtClean="0"/>
              <a:t>Фотозвіт</a:t>
            </a:r>
            <a:r>
              <a:rPr lang="uk-UA" dirty="0" smtClean="0"/>
              <a:t> проведення тижня математики та інформатики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645920" y="5483089"/>
            <a:ext cx="9144000" cy="1655762"/>
          </a:xfrm>
        </p:spPr>
        <p:txBody>
          <a:bodyPr/>
          <a:lstStyle/>
          <a:p>
            <a:r>
              <a:rPr lang="uk-UA" dirty="0" smtClean="0"/>
              <a:t>З 2 лютого по 6 лютого 2026 року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6" y="0"/>
            <a:ext cx="11530149" cy="3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29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07" y="249011"/>
            <a:ext cx="5858693" cy="38867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21" y="341104"/>
            <a:ext cx="5868219" cy="42773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75" y="2910277"/>
            <a:ext cx="5982535" cy="417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32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70" y="1690688"/>
            <a:ext cx="5944430" cy="4839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834" y="2024109"/>
            <a:ext cx="5334744" cy="45059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539931"/>
            <a:ext cx="9200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Вікторина «Що я знаю про інформатику» (5-А, 6-Б класи</a:t>
            </a:r>
            <a:r>
              <a:rPr lang="uk-UA" b="1" dirty="0" smtClean="0"/>
              <a:t>) </a:t>
            </a:r>
            <a:r>
              <a:rPr lang="uk-UA" b="1" dirty="0" err="1" smtClean="0"/>
              <a:t>Глух</a:t>
            </a:r>
            <a:r>
              <a:rPr lang="uk-UA" b="1" dirty="0" smtClean="0"/>
              <a:t> М. М., Небожинський В. М.</a:t>
            </a:r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23721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0529"/>
            <a:ext cx="4069452" cy="36915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475" y="-134994"/>
            <a:ext cx="6087325" cy="39629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46" y="3622435"/>
            <a:ext cx="5591955" cy="30958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652" y="2988950"/>
            <a:ext cx="5896798" cy="38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11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8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" y="20385"/>
            <a:ext cx="4372585" cy="3610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682" y="1672942"/>
            <a:ext cx="3496163" cy="50299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046" y="2220686"/>
            <a:ext cx="3877106" cy="44821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7" y="3022464"/>
            <a:ext cx="4029637" cy="3762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0" y="56865"/>
            <a:ext cx="5575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8-і класи. Інтелектуальна гра «Поле чудес». Кохан О. П.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66085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у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У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91" y="0"/>
            <a:ext cx="7421011" cy="41344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15" y="3431223"/>
            <a:ext cx="7629363" cy="33222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383" y="4641669"/>
            <a:ext cx="3772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8-і класи</a:t>
            </a:r>
          </a:p>
          <a:p>
            <a:r>
              <a:rPr lang="uk-UA" dirty="0" smtClean="0"/>
              <a:t>Урок-бал «Дійсні числа». Кохан О. П.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65004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77" y="507465"/>
            <a:ext cx="4746172" cy="30652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977" y="130629"/>
            <a:ext cx="468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11-і класи. </a:t>
            </a:r>
            <a:r>
              <a:rPr lang="uk-UA" dirty="0" err="1" smtClean="0"/>
              <a:t>Прпактична</a:t>
            </a:r>
            <a:r>
              <a:rPr lang="uk-UA" dirty="0" smtClean="0"/>
              <a:t> математика. Ткач О. Д.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372" y="892447"/>
            <a:ext cx="6282932" cy="3767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52" y="3230811"/>
            <a:ext cx="5710047" cy="351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57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46" y="584575"/>
            <a:ext cx="4258491" cy="32680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337" y="584575"/>
            <a:ext cx="7145394" cy="35554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377" y="3669893"/>
            <a:ext cx="6174377" cy="31881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263335"/>
            <a:ext cx="6096000" cy="25946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429" y="230188"/>
            <a:ext cx="618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7-А. </a:t>
            </a:r>
            <a:r>
              <a:rPr lang="uk-UA" dirty="0"/>
              <a:t>Лотерея “Математика починається з простого</a:t>
            </a:r>
            <a:r>
              <a:rPr lang="uk-UA" dirty="0" smtClean="0"/>
              <a:t>”. Ткач О. Д.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7260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92"/>
            <a:ext cx="7001691" cy="3123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788" y="3242744"/>
            <a:ext cx="8247017" cy="33496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581" y="513288"/>
            <a:ext cx="5828330" cy="191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38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19" y="496389"/>
            <a:ext cx="5047864" cy="37253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96389"/>
            <a:ext cx="5611850" cy="33019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980" y="3552195"/>
            <a:ext cx="5667093" cy="33058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7" y="3599439"/>
            <a:ext cx="6485147" cy="31998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953" y="61425"/>
            <a:ext cx="657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6-ті класи. «</a:t>
            </a:r>
            <a:r>
              <a:rPr lang="uk-UA" dirty="0" err="1" smtClean="0"/>
              <a:t>Математичнтй</a:t>
            </a:r>
            <a:r>
              <a:rPr lang="uk-UA" dirty="0" smtClean="0"/>
              <a:t> морський бій». Вчитель Панасюк С. М.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03294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85036" y="3228468"/>
            <a:ext cx="2591162" cy="36295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076" y="260340"/>
            <a:ext cx="6935168" cy="27721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858" y="335824"/>
            <a:ext cx="4963885" cy="3517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80422"/>
            <a:ext cx="8383170" cy="333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43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01" y="734457"/>
            <a:ext cx="8799828" cy="5953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434" y="230188"/>
            <a:ext cx="8370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9-ті класи. Математичний </a:t>
            </a:r>
            <a:r>
              <a:rPr lang="uk-UA" dirty="0" err="1" smtClean="0"/>
              <a:t>квіз</a:t>
            </a:r>
            <a:r>
              <a:rPr lang="uk-UA" dirty="0" smtClean="0"/>
              <a:t> «Мозок в режимі штучного інтелекту». </a:t>
            </a:r>
            <a:r>
              <a:rPr lang="uk-UA" dirty="0" err="1" smtClean="0"/>
              <a:t>Павлосюк</a:t>
            </a:r>
            <a:r>
              <a:rPr lang="uk-UA" dirty="0" smtClean="0"/>
              <a:t> І. В.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48912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42" y="635661"/>
            <a:ext cx="3620005" cy="5202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429" y="113211"/>
            <a:ext cx="6964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6-7 класи. </a:t>
            </a:r>
            <a:r>
              <a:rPr lang="uk-UA" dirty="0" err="1" smtClean="0"/>
              <a:t>Квест</a:t>
            </a:r>
            <a:r>
              <a:rPr lang="uk-UA" dirty="0" smtClean="0"/>
              <a:t> «Математика навколо нас». Ткач О. Д., </a:t>
            </a:r>
            <a:r>
              <a:rPr lang="uk-UA" dirty="0" err="1" smtClean="0"/>
              <a:t>Павлосюк</a:t>
            </a:r>
            <a:r>
              <a:rPr lang="uk-UA" dirty="0" smtClean="0"/>
              <a:t> І. В.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761" y="635661"/>
            <a:ext cx="3458058" cy="52204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087" y="617479"/>
            <a:ext cx="2665484" cy="52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19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68" y="0"/>
            <a:ext cx="4237074" cy="2595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070" y="2202892"/>
            <a:ext cx="10478962" cy="4486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088" y="4065"/>
            <a:ext cx="5044707" cy="26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38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13" y="832013"/>
            <a:ext cx="10917174" cy="481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64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5451057" cy="32006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194" y="365125"/>
            <a:ext cx="6535869" cy="34954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19" y="3229652"/>
            <a:ext cx="5319525" cy="34483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605" y="3280080"/>
            <a:ext cx="4243364" cy="339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70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24" y="193977"/>
            <a:ext cx="5554185" cy="47631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057" y="-75989"/>
            <a:ext cx="6049219" cy="41915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005" y="3612489"/>
            <a:ext cx="4800484" cy="32455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303" y="5233851"/>
            <a:ext cx="5557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Створення пам’ятки «10 правил безпеки в інтернеті» </a:t>
            </a:r>
            <a:endParaRPr lang="uk-UA" b="1" dirty="0" smtClean="0"/>
          </a:p>
          <a:p>
            <a:r>
              <a:rPr lang="uk-UA" b="1" dirty="0" smtClean="0"/>
              <a:t>(</a:t>
            </a:r>
            <a:r>
              <a:rPr lang="uk-UA" b="1" dirty="0"/>
              <a:t>8 класи</a:t>
            </a:r>
            <a:r>
              <a:rPr lang="uk-UA" b="1" dirty="0" smtClean="0"/>
              <a:t>) </a:t>
            </a:r>
            <a:r>
              <a:rPr lang="uk-UA" b="1" dirty="0" err="1" smtClean="0"/>
              <a:t>Глух</a:t>
            </a:r>
            <a:r>
              <a:rPr lang="uk-UA" b="1" dirty="0" smtClean="0"/>
              <a:t> М. М., Небожинський В. М.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041973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165</Words>
  <Application>Microsoft Office PowerPoint</Application>
  <PresentationFormat>Широкий екран</PresentationFormat>
  <Paragraphs>16</Paragraphs>
  <Slides>17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Фотозвіт проведення тижня математики та інформатики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8</vt:lpstr>
      <vt:lpstr>у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Фотозвіт проведення тижня математики та інформатики</dc:title>
  <dc:creator>Оксана Ткач</dc:creator>
  <cp:lastModifiedBy>Оксана Ткач</cp:lastModifiedBy>
  <cp:revision>8</cp:revision>
  <dcterms:created xsi:type="dcterms:W3CDTF">2026-02-15T18:04:06Z</dcterms:created>
  <dcterms:modified xsi:type="dcterms:W3CDTF">2026-02-15T19:09:54Z</dcterms:modified>
</cp:coreProperties>
</file>