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EC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5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6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7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71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0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8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0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6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5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7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0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9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2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1B559A-0B33-4231-AA03-323B8A5E7134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0DA0-491B-4034-B932-D4679196D6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13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Правила </a:t>
            </a:r>
            <a:r>
              <a:rPr lang="uk-UA" b="1" i="1" dirty="0" smtClean="0">
                <a:solidFill>
                  <a:srgbClr val="FF0000"/>
                </a:solidFill>
              </a:rPr>
              <a:t>безпеки дітей у </a:t>
            </a:r>
            <a:r>
              <a:rPr lang="uk-UA" b="1" i="1" dirty="0" smtClean="0">
                <a:solidFill>
                  <a:srgbClr val="FF0000"/>
                </a:solidFill>
              </a:rPr>
              <a:t>школі</a:t>
            </a:r>
            <a:endParaRPr lang="uk-UA" dirty="0"/>
          </a:p>
        </p:txBody>
      </p:sp>
      <p:pic>
        <p:nvPicPr>
          <p:cNvPr id="4" name="Содержимое 3" descr="слай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082879" cy="415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u="sng" dirty="0" smtClean="0">
                <a:solidFill>
                  <a:srgbClr val="FF0000"/>
                </a:solidFill>
              </a:rPr>
              <a:t>Правила поведінки в їдальні</a:t>
            </a:r>
            <a:endParaRPr lang="uk-UA" sz="4000" u="sng" dirty="0" smtClean="0">
              <a:solidFill>
                <a:srgbClr val="FF0000"/>
              </a:solidFill>
            </a:endParaRPr>
          </a:p>
          <a:p>
            <a:pPr lvl="0"/>
            <a:r>
              <a:rPr lang="uk-UA" dirty="0" smtClean="0"/>
              <a:t>У їдальню не забігай, а заходь спокійно.</a:t>
            </a:r>
          </a:p>
          <a:p>
            <a:pPr lvl="0"/>
            <a:r>
              <a:rPr lang="uk-UA" dirty="0" smtClean="0"/>
              <a:t>Сядь за стіл і побажай друзям: «Смачного!»</a:t>
            </a:r>
          </a:p>
          <a:p>
            <a:pPr lvl="0"/>
            <a:r>
              <a:rPr lang="uk-UA" dirty="0" smtClean="0"/>
              <a:t>За столом сиди прямо, не клади лікті на стіл, ногу на ногу, не штовхайся.</a:t>
            </a:r>
          </a:p>
          <a:p>
            <a:pPr lvl="0"/>
            <a:r>
              <a:rPr lang="uk-UA" dirty="0" smtClean="0"/>
              <a:t>Не їж поспіхом, пережовуй їжу ретельно, не плямкай.</a:t>
            </a:r>
          </a:p>
          <a:p>
            <a:pPr lvl="0"/>
            <a:r>
              <a:rPr lang="uk-UA" dirty="0" smtClean="0"/>
              <a:t>Не розмовляй, не смійся.</a:t>
            </a:r>
          </a:p>
          <a:p>
            <a:pPr lvl="0"/>
            <a:r>
              <a:rPr lang="uk-UA" dirty="0" smtClean="0"/>
              <a:t>Не грайся хлібом, не розкидай його.</a:t>
            </a:r>
          </a:p>
          <a:p>
            <a:pPr lvl="0"/>
            <a:r>
              <a:rPr lang="uk-UA" dirty="0" smtClean="0"/>
              <a:t>Подякуй кухарям і черговим за смачний обід.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Правила </a:t>
            </a:r>
            <a:r>
              <a:rPr lang="uk-UA" b="1" u="sng" dirty="0" smtClean="0">
                <a:solidFill>
                  <a:srgbClr val="FF0000"/>
                </a:solidFill>
              </a:rPr>
              <a:t>поведінки у спортивному залі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На уроки фізкультури приходь у спортивній формі.</a:t>
            </a:r>
          </a:p>
          <a:p>
            <a:pPr lvl="0"/>
            <a:r>
              <a:rPr lang="uk-UA" dirty="0" smtClean="0"/>
              <a:t>Без дозволу вчителя не вилазь на спортивні знаряддя.</a:t>
            </a:r>
          </a:p>
          <a:p>
            <a:pPr lvl="0"/>
            <a:r>
              <a:rPr lang="uk-UA" dirty="0" smtClean="0"/>
              <a:t>Будь уважним, чітко виконуй вказівки вчителя.</a:t>
            </a:r>
          </a:p>
          <a:p>
            <a:pPr lvl="0"/>
            <a:r>
              <a:rPr lang="uk-UA" dirty="0" smtClean="0"/>
              <a:t>На уроках фізкультури отримуй задоволення від руху.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55380" cy="1400530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solidFill>
                  <a:srgbClr val="FF0000"/>
                </a:solidFill>
              </a:rPr>
              <a:t>Правила </a:t>
            </a:r>
            <a:r>
              <a:rPr lang="uk-UA" sz="3200" b="1" u="sng" dirty="0" smtClean="0">
                <a:solidFill>
                  <a:srgbClr val="FF0000"/>
                </a:solidFill>
              </a:rPr>
              <a:t>поведінки на перервах у коридорі та вестибюлі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49685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uk-UA" sz="8800" dirty="0" smtClean="0"/>
              <a:t>По коридору не бігай, не бешкетуй.</a:t>
            </a:r>
          </a:p>
          <a:p>
            <a:pPr lvl="0"/>
            <a:r>
              <a:rPr lang="uk-UA" sz="8800" dirty="0" smtClean="0"/>
              <a:t>У коридорах школи рухайся спокійним кроком, без шуму.</a:t>
            </a:r>
          </a:p>
          <a:p>
            <a:pPr lvl="0"/>
            <a:r>
              <a:rPr lang="uk-UA" sz="8800" dirty="0" smtClean="0"/>
              <a:t>Не штовхай присутніх.</a:t>
            </a:r>
          </a:p>
          <a:p>
            <a:pPr lvl="0"/>
            <a:r>
              <a:rPr lang="uk-UA" sz="8800" dirty="0" smtClean="0"/>
              <a:t>Не сміти у класі, коридорах.</a:t>
            </a:r>
          </a:p>
          <a:p>
            <a:pPr lvl="0"/>
            <a:r>
              <a:rPr lang="uk-UA" sz="8800" dirty="0" smtClean="0"/>
              <a:t>Розмовляй спокійним голосом, не кричи.</a:t>
            </a:r>
          </a:p>
          <a:p>
            <a:pPr lvl="0"/>
            <a:r>
              <a:rPr lang="uk-UA" sz="8800" dirty="0" smtClean="0"/>
              <a:t>Не кидайся сторонніми предметами.</a:t>
            </a:r>
          </a:p>
          <a:p>
            <a:pPr lvl="0"/>
            <a:r>
              <a:rPr lang="uk-UA" sz="8800" dirty="0" err="1" smtClean="0"/>
              <a:t>-Не</a:t>
            </a:r>
            <a:r>
              <a:rPr lang="uk-UA" sz="8800" dirty="0" smtClean="0"/>
              <a:t> грайся біля вікна чи на підвіконні.</a:t>
            </a:r>
          </a:p>
          <a:p>
            <a:pPr lvl="0"/>
            <a:r>
              <a:rPr lang="uk-UA" sz="8800" dirty="0" smtClean="0"/>
              <a:t>Акуратно й уважно користуйся дверима, не встромляй руки у дверні отвори, не бешкетуй, не ляс­кай дверима, не відчиняй їх зненацька.</a:t>
            </a:r>
          </a:p>
          <a:p>
            <a:pPr lvl="0"/>
            <a:r>
              <a:rPr lang="uk-UA" sz="8800" dirty="0" smtClean="0"/>
              <a:t>Не стрибай, не бігай по сходах, не штовхай тих, що йдуть попереду, не смикай дітей за портфелі, не роби підніжки.</a:t>
            </a:r>
          </a:p>
          <a:p>
            <a:pPr lvl="0"/>
            <a:r>
              <a:rPr lang="uk-UA" sz="8800" dirty="0" smtClean="0"/>
              <a:t>На сходах не перегинайся через поруччя, не з'їжджай по перилах, дивися собі під ноги, тримайся правого боку.</a:t>
            </a:r>
          </a:p>
          <a:p>
            <a:pPr>
              <a:buNone/>
            </a:pP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Правила </a:t>
            </a:r>
            <a:r>
              <a:rPr lang="uk-UA" b="1" u="sng" dirty="0" smtClean="0">
                <a:solidFill>
                  <a:srgbClr val="FF0000"/>
                </a:solidFill>
              </a:rPr>
              <a:t>поведінки на уроках трудового навчання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dirty="0" smtClean="0"/>
              <a:t>Роботу розпочинай лише з дозволу вчителя.</a:t>
            </a:r>
          </a:p>
          <a:p>
            <a:pPr lvl="0"/>
            <a:r>
              <a:rPr lang="uk-UA" dirty="0" smtClean="0"/>
              <a:t>Використовуй інструменти лише за призначен­ням.</a:t>
            </a:r>
          </a:p>
          <a:p>
            <a:pPr lvl="0"/>
            <a:r>
              <a:rPr lang="uk-UA" dirty="0" smtClean="0"/>
              <a:t>Користуйся прийомами роботи з інструментами, які показав учитель.</a:t>
            </a:r>
          </a:p>
          <a:p>
            <a:pPr lvl="0"/>
            <a:r>
              <a:rPr lang="uk-UA" dirty="0" smtClean="0"/>
              <a:t>У процесі роботи не розмовляй, будь уважний.</a:t>
            </a:r>
          </a:p>
          <a:p>
            <a:pPr lvl="0"/>
            <a:r>
              <a:rPr lang="uk-UA" dirty="0" smtClean="0"/>
              <a:t>Бережи парту.</a:t>
            </a:r>
          </a:p>
          <a:p>
            <a:pPr lvl="0"/>
            <a:r>
              <a:rPr lang="uk-UA" dirty="0" smtClean="0"/>
              <a:t>Під час роботи тримай своє робоче місце в належ­ному порядку, а після роботи акуратно прибери його.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Запам'ятайте!</a:t>
            </a:r>
            <a:r>
              <a:rPr lang="uk-UA" u="sng" dirty="0" smtClean="0">
                <a:solidFill>
                  <a:srgbClr val="FF0000"/>
                </a:solidFill>
              </a:rPr>
              <a:t/>
            </a:r>
            <a:br>
              <a:rPr lang="uk-UA" u="sng" dirty="0" smtClean="0">
                <a:solidFill>
                  <a:srgbClr val="FF0000"/>
                </a:solidFill>
              </a:rPr>
            </a:br>
            <a:endParaRPr lang="uk-UA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Не грайте на сходах, біля вікон, теплиць і люків.</a:t>
            </a:r>
          </a:p>
          <a:p>
            <a:pPr lvl="0"/>
            <a:r>
              <a:rPr lang="uk-UA" dirty="0" smtClean="0"/>
              <a:t>Не штовхайтесь.</a:t>
            </a:r>
          </a:p>
          <a:p>
            <a:pPr lvl="0"/>
            <a:r>
              <a:rPr lang="uk-UA" dirty="0" smtClean="0"/>
              <a:t>Не грайте палицями, рогатками, гострими і важкими предметами.</a:t>
            </a:r>
          </a:p>
          <a:p>
            <a:pPr lvl="0"/>
            <a:r>
              <a:rPr lang="uk-UA" dirty="0" smtClean="0"/>
              <a:t>Оминайте смітники — там бруд, сморід, багато мікробів.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/>
            </a:r>
            <a:br>
              <a:rPr lang="uk-UA" b="1" i="1" u="sng" dirty="0" smtClean="0">
                <a:solidFill>
                  <a:srgbClr val="FF0000"/>
                </a:solidFill>
              </a:rPr>
            </a:br>
            <a:r>
              <a:rPr lang="uk-UA" b="1" i="1" u="sng" dirty="0" smtClean="0">
                <a:solidFill>
                  <a:srgbClr val="FF0000"/>
                </a:solidFill>
              </a:rPr>
              <a:t>Запам'ятайте!</a:t>
            </a:r>
            <a:r>
              <a:rPr lang="uk-UA" u="sng" dirty="0" smtClean="0">
                <a:solidFill>
                  <a:srgbClr val="FF0000"/>
                </a:solidFill>
              </a:rPr>
              <a:t/>
            </a:r>
            <a:br>
              <a:rPr lang="uk-UA" u="sng" dirty="0" smtClean="0">
                <a:solidFill>
                  <a:srgbClr val="FF0000"/>
                </a:solidFill>
              </a:rPr>
            </a:br>
            <a:endParaRPr lang="uk-UA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Не гуляйте і не грайте біля покинутих будинків, люків, на будівельних майданчиках, поблизу проїж­джої частини дороги, місць, де проводяться будівель­ні роботи.</a:t>
            </a:r>
          </a:p>
          <a:p>
            <a:pPr lvl="0"/>
            <a:r>
              <a:rPr lang="uk-UA" dirty="0" smtClean="0"/>
              <a:t>Не лізьте на дах чи на дерева.</a:t>
            </a:r>
          </a:p>
          <a:p>
            <a:pPr lvl="0"/>
            <a:r>
              <a:rPr lang="uk-UA" dirty="0" smtClean="0"/>
              <a:t>Грайте та відпочивайте тільки на дитячому або спортивному майданчику.</a:t>
            </a:r>
          </a:p>
          <a:p>
            <a:pPr lvl="0"/>
            <a:r>
              <a:rPr lang="uk-UA" dirty="0" smtClean="0"/>
              <a:t>Будьте обережним з бездомними тваринами. Краще обходь їх.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90" y="188640"/>
            <a:ext cx="7055380" cy="140053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 </a:t>
            </a:r>
            <a:r>
              <a:rPr lang="ru-RU" sz="3600" b="1" u="sng" dirty="0" smtClean="0">
                <a:solidFill>
                  <a:srgbClr val="FF0000"/>
                </a:solidFill>
              </a:rPr>
              <a:t>ПРАВИЛА ПОЖЕЖНОЇ БЕЗПЕКИ</a:t>
            </a:r>
            <a:endParaRPr lang="uk-UA" sz="36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                                </a:t>
            </a:r>
            <a:endParaRPr lang="uk-UA" dirty="0" smtClean="0"/>
          </a:p>
          <a:p>
            <a:r>
              <a:rPr lang="ru-RU" dirty="0" smtClean="0"/>
              <a:t>    </a:t>
            </a:r>
            <a:r>
              <a:rPr lang="ru-RU" sz="3400" dirty="0" smtClean="0"/>
              <a:t> 1. Не </a:t>
            </a:r>
            <a:r>
              <a:rPr lang="ru-RU" sz="3400" dirty="0" err="1" smtClean="0"/>
              <a:t>грайся</a:t>
            </a:r>
            <a:r>
              <a:rPr lang="ru-RU" sz="3400" dirty="0" smtClean="0"/>
              <a:t> </a:t>
            </a:r>
            <a:r>
              <a:rPr lang="ru-RU" sz="3400" dirty="0" err="1" smtClean="0"/>
              <a:t>із</a:t>
            </a:r>
            <a:r>
              <a:rPr lang="ru-RU" sz="3400" dirty="0" smtClean="0"/>
              <a:t> </a:t>
            </a:r>
            <a:r>
              <a:rPr lang="ru-RU" sz="3400" dirty="0" err="1" smtClean="0"/>
              <a:t>сірниками</a:t>
            </a:r>
            <a:r>
              <a:rPr lang="ru-RU" sz="3400" dirty="0" smtClean="0"/>
              <a:t> та </a:t>
            </a:r>
            <a:r>
              <a:rPr lang="ru-RU" sz="3400" dirty="0" err="1" smtClean="0"/>
              <a:t>іншими</a:t>
            </a:r>
            <a:r>
              <a:rPr lang="ru-RU" sz="3400" dirty="0" smtClean="0"/>
              <a:t> </a:t>
            </a:r>
            <a:r>
              <a:rPr lang="ru-RU" sz="3400" dirty="0" err="1" smtClean="0"/>
              <a:t>запалювальними</a:t>
            </a:r>
            <a:r>
              <a:rPr lang="ru-RU" sz="3400" dirty="0" smtClean="0"/>
              <a:t> </a:t>
            </a:r>
            <a:r>
              <a:rPr lang="ru-RU" sz="3400" dirty="0" err="1" smtClean="0"/>
              <a:t>засобами</a:t>
            </a:r>
            <a:r>
              <a:rPr lang="ru-RU" sz="3400" dirty="0" smtClean="0"/>
              <a:t>.</a:t>
            </a:r>
            <a:endParaRPr lang="uk-UA" sz="3400" dirty="0" smtClean="0"/>
          </a:p>
          <a:p>
            <a:r>
              <a:rPr lang="ru-RU" sz="3400" dirty="0" smtClean="0"/>
              <a:t>     2. </a:t>
            </a:r>
            <a:r>
              <a:rPr lang="ru-RU" sz="3400" dirty="0" err="1" smtClean="0"/>
              <a:t>Користуйся</a:t>
            </a:r>
            <a:r>
              <a:rPr lang="ru-RU" sz="3400" dirty="0" smtClean="0"/>
              <a:t> газовою плитою </a:t>
            </a:r>
            <a:r>
              <a:rPr lang="ru-RU" sz="3400" dirty="0" err="1" smtClean="0"/>
              <a:t>тільки</a:t>
            </a:r>
            <a:r>
              <a:rPr lang="ru-RU" sz="3400" dirty="0" smtClean="0"/>
              <a:t> у </a:t>
            </a:r>
            <a:r>
              <a:rPr lang="ru-RU" sz="3400" dirty="0" err="1" smtClean="0"/>
              <a:t>присутності</a:t>
            </a:r>
            <a:r>
              <a:rPr lang="ru-RU" sz="3400" dirty="0" smtClean="0"/>
              <a:t> </a:t>
            </a:r>
            <a:r>
              <a:rPr lang="ru-RU" sz="3400" dirty="0" err="1" smtClean="0"/>
              <a:t>дорослих</a:t>
            </a:r>
            <a:r>
              <a:rPr lang="ru-RU" sz="3400" dirty="0" smtClean="0"/>
              <a:t>.</a:t>
            </a:r>
            <a:endParaRPr lang="uk-UA" sz="3400" dirty="0" smtClean="0"/>
          </a:p>
          <a:p>
            <a:r>
              <a:rPr lang="ru-RU" sz="3400" dirty="0" smtClean="0"/>
              <a:t>     3. Без </a:t>
            </a:r>
            <a:r>
              <a:rPr lang="ru-RU" sz="3400" dirty="0" err="1" smtClean="0"/>
              <a:t>дозволу</a:t>
            </a:r>
            <a:r>
              <a:rPr lang="ru-RU" sz="3400" dirty="0" smtClean="0"/>
              <a:t> </a:t>
            </a:r>
            <a:r>
              <a:rPr lang="ru-RU" sz="3400" dirty="0" err="1" smtClean="0"/>
              <a:t>дорослих</a:t>
            </a:r>
            <a:r>
              <a:rPr lang="ru-RU" sz="3400" dirty="0" smtClean="0"/>
              <a:t> не </a:t>
            </a:r>
            <a:r>
              <a:rPr lang="ru-RU" sz="3400" dirty="0" err="1" smtClean="0"/>
              <a:t>вмикай</a:t>
            </a:r>
            <a:r>
              <a:rPr lang="ru-RU" sz="3400" dirty="0" smtClean="0"/>
              <a:t> </a:t>
            </a:r>
            <a:r>
              <a:rPr lang="ru-RU" sz="3400" dirty="0" err="1" smtClean="0"/>
              <a:t>електроприлади</a:t>
            </a:r>
            <a:r>
              <a:rPr lang="ru-RU" sz="3400" dirty="0" smtClean="0"/>
              <a:t>. Не </a:t>
            </a:r>
            <a:r>
              <a:rPr lang="ru-RU" sz="3400" dirty="0" err="1" smtClean="0"/>
              <a:t>залишай</a:t>
            </a:r>
            <a:r>
              <a:rPr lang="ru-RU" sz="3400" dirty="0" smtClean="0"/>
              <a:t> </a:t>
            </a:r>
            <a:r>
              <a:rPr lang="ru-RU" sz="3400" dirty="0" err="1" smtClean="0"/>
              <a:t>їх</a:t>
            </a:r>
            <a:r>
              <a:rPr lang="ru-RU" sz="3400" dirty="0" smtClean="0"/>
              <a:t> </a:t>
            </a:r>
            <a:r>
              <a:rPr lang="uk-UA" sz="3400" dirty="0" smtClean="0"/>
              <a:t>  </a:t>
            </a:r>
            <a:r>
              <a:rPr lang="ru-RU" sz="3400" dirty="0" smtClean="0"/>
              <a:t>без </a:t>
            </a:r>
            <a:r>
              <a:rPr lang="ru-RU" sz="3400" dirty="0" err="1" smtClean="0"/>
              <a:t>нагляду</a:t>
            </a:r>
            <a:r>
              <a:rPr lang="ru-RU" sz="3400" dirty="0" smtClean="0"/>
              <a:t>.</a:t>
            </a:r>
            <a:endParaRPr lang="uk-UA" sz="3400" dirty="0" smtClean="0"/>
          </a:p>
          <a:p>
            <a:r>
              <a:rPr lang="ru-RU" sz="3400" dirty="0" smtClean="0"/>
              <a:t>     4.Не клади </a:t>
            </a:r>
            <a:r>
              <a:rPr lang="ru-RU" sz="3400" dirty="0" err="1" smtClean="0"/>
              <a:t>іграшки</a:t>
            </a:r>
            <a:r>
              <a:rPr lang="ru-RU" sz="3400" dirty="0" smtClean="0"/>
              <a:t>, книжки, </a:t>
            </a:r>
            <a:r>
              <a:rPr lang="ru-RU" sz="3400" dirty="0" err="1" smtClean="0"/>
              <a:t>одяг</a:t>
            </a:r>
            <a:r>
              <a:rPr lang="ru-RU" sz="3400" dirty="0" smtClean="0"/>
              <a:t> </a:t>
            </a:r>
            <a:r>
              <a:rPr lang="ru-RU" sz="3400" dirty="0" err="1" smtClean="0"/>
              <a:t>біля</a:t>
            </a:r>
            <a:r>
              <a:rPr lang="ru-RU" sz="3400" dirty="0" smtClean="0"/>
              <a:t> </a:t>
            </a:r>
            <a:r>
              <a:rPr lang="ru-RU" sz="3400" dirty="0" err="1" smtClean="0"/>
              <a:t>запалених</a:t>
            </a:r>
            <a:r>
              <a:rPr lang="ru-RU" sz="3400" dirty="0" smtClean="0"/>
              <a:t> печей </a:t>
            </a:r>
            <a:r>
              <a:rPr lang="ru-RU" sz="3400" dirty="0" err="1" smtClean="0"/>
              <a:t>чи</a:t>
            </a:r>
            <a:r>
              <a:rPr lang="ru-RU" sz="3400" dirty="0" smtClean="0"/>
              <a:t> </a:t>
            </a:r>
            <a:r>
              <a:rPr lang="ru-RU" sz="3400" dirty="0" err="1" smtClean="0"/>
              <a:t>увімкнених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обігрівальних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електроприладів</a:t>
            </a:r>
            <a:r>
              <a:rPr lang="ru-RU" sz="3400" dirty="0" smtClean="0"/>
              <a:t>.</a:t>
            </a:r>
            <a:endParaRPr lang="uk-UA" sz="3400" dirty="0" smtClean="0"/>
          </a:p>
          <a:p>
            <a:r>
              <a:rPr lang="ru-RU" sz="3400" dirty="0" smtClean="0"/>
              <a:t>     5. Не </a:t>
            </a:r>
            <a:r>
              <a:rPr lang="ru-RU" sz="3400" dirty="0" err="1" smtClean="0"/>
              <a:t>розпалюй</a:t>
            </a:r>
            <a:r>
              <a:rPr lang="ru-RU" sz="3400" dirty="0" smtClean="0"/>
              <a:t> </a:t>
            </a:r>
            <a:r>
              <a:rPr lang="ru-RU" sz="3400" dirty="0" err="1" smtClean="0"/>
              <a:t>багаття</a:t>
            </a:r>
            <a:r>
              <a:rPr lang="uk-UA" sz="3400" dirty="0" smtClean="0"/>
              <a:t> в недозволених місцях</a:t>
            </a:r>
            <a:r>
              <a:rPr lang="ru-RU" sz="3400" dirty="0" smtClean="0"/>
              <a:t>.</a:t>
            </a:r>
            <a:endParaRPr lang="uk-UA" sz="3400" dirty="0" smtClean="0"/>
          </a:p>
          <a:p>
            <a:r>
              <a:rPr lang="ru-RU" sz="3400" dirty="0" smtClean="0"/>
              <a:t>     6.Не </a:t>
            </a:r>
            <a:r>
              <a:rPr lang="ru-RU" sz="3400" dirty="0" err="1" smtClean="0"/>
              <a:t>користуйся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відкритим</a:t>
            </a:r>
            <a:r>
              <a:rPr lang="ru-RU" sz="3400" dirty="0" smtClean="0"/>
              <a:t> вогнем(</a:t>
            </a:r>
            <a:r>
              <a:rPr lang="ru-RU" sz="3400" dirty="0" err="1" smtClean="0"/>
              <a:t>свічками</a:t>
            </a:r>
            <a:r>
              <a:rPr lang="ru-RU" sz="3400" dirty="0" smtClean="0"/>
              <a:t>, </a:t>
            </a:r>
            <a:r>
              <a:rPr lang="ru-RU" sz="3400" dirty="0" err="1" smtClean="0"/>
              <a:t>сірниками</a:t>
            </a:r>
            <a:r>
              <a:rPr lang="ru-RU" sz="3400" dirty="0" smtClean="0"/>
              <a:t>) у </a:t>
            </a:r>
            <a:r>
              <a:rPr lang="ru-RU" sz="3400" dirty="0" err="1" smtClean="0"/>
              <a:t>помешканнях</a:t>
            </a:r>
            <a:r>
              <a:rPr lang="ru-RU" sz="3400" dirty="0" smtClean="0"/>
              <a:t>, сараях, </a:t>
            </a:r>
            <a:r>
              <a:rPr lang="ru-RU" sz="3400" dirty="0" err="1" smtClean="0"/>
              <a:t>підвалах</a:t>
            </a:r>
            <a:r>
              <a:rPr lang="ru-RU" sz="3400" dirty="0" smtClean="0"/>
              <a:t>, на горищах. </a:t>
            </a:r>
            <a:endParaRPr lang="uk-UA" sz="3400" dirty="0" smtClean="0"/>
          </a:p>
          <a:p>
            <a:pPr>
              <a:buNone/>
            </a:pPr>
            <a:r>
              <a:rPr lang="uk-UA" sz="3400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07143" cy="527839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424825" cy="56166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Comic Sans MS" pitchFamily="66" charset="0"/>
              </a:rPr>
              <a:t>Увага! Інколи ці речі в шкільному приміщенні можуть бути небезпечними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16" name="Місце для вмісту 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000396" cy="1643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3000396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" name="Рисунок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3000396" cy="1643074"/>
          </a:xfrm>
          <a:prstGeom prst="rect">
            <a:avLst/>
          </a:prstGeom>
          <a:solidFill>
            <a:srgbClr val="FF0000"/>
          </a:solidFill>
          <a:ln cap="rnd" cmpd="sng">
            <a:beve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1" name="Рисунок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000636"/>
            <a:ext cx="3000396" cy="16430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2" name="Рисунок 21"/>
          <p:cNvPicPr/>
          <p:nvPr/>
        </p:nvPicPr>
        <p:blipFill>
          <a:blip r:embed="rId6" cstate="print"/>
          <a:srcRect l="2127" r="2127" b="3249"/>
          <a:stretch>
            <a:fillRect/>
          </a:stretch>
        </p:blipFill>
        <p:spPr bwMode="auto">
          <a:xfrm>
            <a:off x="5929322" y="1785926"/>
            <a:ext cx="3000396" cy="164307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5436" cy="12144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>
                <a:solidFill>
                  <a:srgbClr val="C00000"/>
                </a:solidFill>
                <a:latin typeface="Comic Sans MS" pitchFamily="66" charset="0"/>
              </a:rPr>
              <a:t>Не бігай </a:t>
            </a:r>
            <a:r>
              <a:rPr lang="ru-RU" sz="6000" b="1" dirty="0">
                <a:solidFill>
                  <a:srgbClr val="C00000"/>
                </a:solidFill>
                <a:latin typeface="Comic Sans MS" pitchFamily="66" charset="0"/>
              </a:rPr>
              <a:t>коридорами</a:t>
            </a:r>
            <a:br>
              <a:rPr lang="ru-RU" sz="60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6000" dirty="0" smtClean="0"/>
              <a:t/>
            </a:r>
            <a:br>
              <a:rPr lang="uk-UA" sz="6000" dirty="0" smtClean="0"/>
            </a:b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1259269" y="2113693"/>
            <a:ext cx="5847588" cy="4073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6700" b="1" dirty="0">
                <a:solidFill>
                  <a:srgbClr val="C00000"/>
                </a:solidFill>
                <a:latin typeface="Comic Sans MS" pitchFamily="66" charset="0"/>
              </a:rPr>
              <a:t>Не грайся біля вікон</a:t>
            </a:r>
            <a:r>
              <a:rPr lang="ru-RU" sz="67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67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b="1" dirty="0"/>
          </a:p>
        </p:txBody>
      </p:sp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1437577" y="2179987"/>
            <a:ext cx="5490972" cy="3941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Не відчиняй несподівано двері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1279843" y="2211991"/>
            <a:ext cx="5806440" cy="3877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12144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Не </a:t>
            </a:r>
            <a:r>
              <a:rPr lang="uk-UA" sz="4400" b="1" dirty="0">
                <a:solidFill>
                  <a:srgbClr val="C00000"/>
                </a:solidFill>
                <a:latin typeface="Comic Sans MS" pitchFamily="66" charset="0"/>
              </a:rPr>
              <a:t>бігай </a:t>
            </a: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сходами, </a:t>
            </a:r>
            <a:r>
              <a:rPr lang="en-US" sz="44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не спускайся по перилах</a:t>
            </a:r>
            <a:b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1381558" y="2052638"/>
            <a:ext cx="5603009" cy="4195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C00000"/>
                </a:solidFill>
                <a:latin typeface="Comic Sans MS" pitchFamily="66" charset="0"/>
              </a:rPr>
              <a:t>Не </a:t>
            </a:r>
            <a:r>
              <a:rPr lang="uk-UA" sz="5300" b="1" dirty="0" smtClean="0">
                <a:solidFill>
                  <a:srgbClr val="C00000"/>
                </a:solidFill>
                <a:latin typeface="Comic Sans MS" pitchFamily="66" charset="0"/>
              </a:rPr>
              <a:t>кидайся предметами</a:t>
            </a:r>
            <a:r>
              <a:rPr lang="ru-RU" sz="53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53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53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Місце для вмісту 4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 l="1133" r="1133"/>
          <a:stretch>
            <a:fillRect/>
          </a:stretch>
        </p:blipFill>
        <p:spPr bwMode="auto">
          <a:xfrm>
            <a:off x="1571604" y="1785926"/>
            <a:ext cx="5857916" cy="4609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8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500858" cy="30718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Поводься в школі обережно, щоб не завдати шкоди ні собі, ні іншим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    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4533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     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 ПРАВИЛА ПОЖЕЖНОЇ БЕЗПЕКИ</a:t>
            </a:r>
            <a:endParaRPr lang="uk-UA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    </a:t>
            </a:r>
            <a:r>
              <a:rPr lang="ru-RU" sz="3300" dirty="0" smtClean="0"/>
              <a:t> 1. Не </a:t>
            </a:r>
            <a:r>
              <a:rPr lang="ru-RU" sz="3300" dirty="0" err="1" smtClean="0"/>
              <a:t>грайся</a:t>
            </a:r>
            <a:r>
              <a:rPr lang="ru-RU" sz="3300" dirty="0" smtClean="0"/>
              <a:t> </a:t>
            </a:r>
            <a:r>
              <a:rPr lang="ru-RU" sz="3300" dirty="0" err="1" smtClean="0"/>
              <a:t>із</a:t>
            </a:r>
            <a:r>
              <a:rPr lang="ru-RU" sz="3300" dirty="0" smtClean="0"/>
              <a:t> </a:t>
            </a:r>
            <a:r>
              <a:rPr lang="ru-RU" sz="3300" dirty="0" err="1" smtClean="0"/>
              <a:t>сірниками</a:t>
            </a:r>
            <a:r>
              <a:rPr lang="ru-RU" sz="3300" dirty="0" smtClean="0"/>
              <a:t> та </a:t>
            </a:r>
            <a:r>
              <a:rPr lang="ru-RU" sz="3300" dirty="0" err="1" smtClean="0"/>
              <a:t>іншими</a:t>
            </a:r>
            <a:r>
              <a:rPr lang="ru-RU" sz="3300" dirty="0" smtClean="0"/>
              <a:t> </a:t>
            </a:r>
            <a:r>
              <a:rPr lang="ru-RU" sz="3300" dirty="0" err="1" smtClean="0"/>
              <a:t>запалювальними</a:t>
            </a:r>
            <a:r>
              <a:rPr lang="ru-RU" sz="3300" dirty="0" smtClean="0"/>
              <a:t> </a:t>
            </a:r>
            <a:r>
              <a:rPr lang="ru-RU" sz="3300" dirty="0" err="1" smtClean="0"/>
              <a:t>засобами</a:t>
            </a:r>
            <a:r>
              <a:rPr lang="ru-RU" sz="3300" dirty="0" smtClean="0"/>
              <a:t>.</a:t>
            </a:r>
            <a:endParaRPr lang="uk-UA" sz="3300" dirty="0" smtClean="0"/>
          </a:p>
          <a:p>
            <a:pPr>
              <a:buNone/>
            </a:pPr>
            <a:r>
              <a:rPr lang="ru-RU" sz="3300" dirty="0" smtClean="0"/>
              <a:t>     2. </a:t>
            </a:r>
            <a:r>
              <a:rPr lang="ru-RU" sz="3300" dirty="0" err="1" smtClean="0"/>
              <a:t>Користуйся</a:t>
            </a:r>
            <a:r>
              <a:rPr lang="ru-RU" sz="3300" dirty="0" smtClean="0"/>
              <a:t> газовою плитою </a:t>
            </a:r>
            <a:r>
              <a:rPr lang="ru-RU" sz="3300" dirty="0" err="1" smtClean="0"/>
              <a:t>тільки</a:t>
            </a:r>
            <a:r>
              <a:rPr lang="ru-RU" sz="3300" dirty="0" smtClean="0"/>
              <a:t> у </a:t>
            </a:r>
            <a:r>
              <a:rPr lang="ru-RU" sz="3300" dirty="0" err="1" smtClean="0"/>
              <a:t>присутності</a:t>
            </a:r>
            <a:r>
              <a:rPr lang="ru-RU" sz="3300" dirty="0" smtClean="0"/>
              <a:t> </a:t>
            </a:r>
            <a:r>
              <a:rPr lang="ru-RU" sz="3300" dirty="0" err="1" smtClean="0"/>
              <a:t>дорослих</a:t>
            </a:r>
            <a:r>
              <a:rPr lang="ru-RU" sz="3300" dirty="0" smtClean="0"/>
              <a:t>.</a:t>
            </a:r>
            <a:endParaRPr lang="uk-UA" sz="3300" dirty="0" smtClean="0"/>
          </a:p>
          <a:p>
            <a:pPr>
              <a:buNone/>
            </a:pPr>
            <a:r>
              <a:rPr lang="ru-RU" sz="3300" dirty="0" smtClean="0"/>
              <a:t>     3. Без </a:t>
            </a:r>
            <a:r>
              <a:rPr lang="ru-RU" sz="3300" dirty="0" err="1" smtClean="0"/>
              <a:t>дозволу</a:t>
            </a:r>
            <a:r>
              <a:rPr lang="ru-RU" sz="3300" dirty="0" smtClean="0"/>
              <a:t> </a:t>
            </a:r>
            <a:r>
              <a:rPr lang="ru-RU" sz="3300" dirty="0" err="1" smtClean="0"/>
              <a:t>дорослих</a:t>
            </a:r>
            <a:r>
              <a:rPr lang="ru-RU" sz="3300" dirty="0" smtClean="0"/>
              <a:t> не </a:t>
            </a:r>
            <a:r>
              <a:rPr lang="ru-RU" sz="3300" dirty="0" err="1" smtClean="0"/>
              <a:t>вмикай</a:t>
            </a:r>
            <a:r>
              <a:rPr lang="ru-RU" sz="3300" dirty="0" smtClean="0"/>
              <a:t> </a:t>
            </a:r>
            <a:r>
              <a:rPr lang="ru-RU" sz="3300" dirty="0" err="1" smtClean="0"/>
              <a:t>електроприлади</a:t>
            </a:r>
            <a:r>
              <a:rPr lang="ru-RU" sz="3300" dirty="0" smtClean="0"/>
              <a:t>. Не </a:t>
            </a:r>
            <a:r>
              <a:rPr lang="ru-RU" sz="3300" dirty="0" err="1" smtClean="0"/>
              <a:t>залишай</a:t>
            </a:r>
            <a:r>
              <a:rPr lang="ru-RU" sz="3300" dirty="0" smtClean="0"/>
              <a:t> </a:t>
            </a:r>
            <a:r>
              <a:rPr lang="ru-RU" sz="3300" dirty="0" err="1" smtClean="0"/>
              <a:t>їх</a:t>
            </a:r>
            <a:r>
              <a:rPr lang="ru-RU" sz="3300" dirty="0" smtClean="0"/>
              <a:t> </a:t>
            </a:r>
            <a:r>
              <a:rPr lang="uk-UA" sz="3300" dirty="0" smtClean="0"/>
              <a:t>  </a:t>
            </a:r>
            <a:r>
              <a:rPr lang="ru-RU" sz="3300" dirty="0" smtClean="0"/>
              <a:t>без </a:t>
            </a:r>
            <a:r>
              <a:rPr lang="ru-RU" sz="3300" dirty="0" err="1" smtClean="0"/>
              <a:t>нагляду</a:t>
            </a:r>
            <a:r>
              <a:rPr lang="ru-RU" sz="3300" dirty="0" smtClean="0"/>
              <a:t>.</a:t>
            </a:r>
            <a:endParaRPr lang="uk-UA" sz="3300" dirty="0" smtClean="0"/>
          </a:p>
          <a:p>
            <a:pPr>
              <a:buNone/>
            </a:pPr>
            <a:r>
              <a:rPr lang="ru-RU" sz="3300" dirty="0" smtClean="0"/>
              <a:t>     4.Не клади </a:t>
            </a:r>
            <a:r>
              <a:rPr lang="ru-RU" sz="3300" dirty="0" err="1" smtClean="0"/>
              <a:t>іграшки</a:t>
            </a:r>
            <a:r>
              <a:rPr lang="ru-RU" sz="3300" dirty="0" smtClean="0"/>
              <a:t>, книжки, </a:t>
            </a:r>
            <a:r>
              <a:rPr lang="ru-RU" sz="3300" dirty="0" err="1" smtClean="0"/>
              <a:t>одяг</a:t>
            </a:r>
            <a:r>
              <a:rPr lang="ru-RU" sz="3300" dirty="0" smtClean="0"/>
              <a:t> </a:t>
            </a:r>
            <a:r>
              <a:rPr lang="ru-RU" sz="3300" dirty="0" err="1" smtClean="0"/>
              <a:t>біля</a:t>
            </a:r>
            <a:r>
              <a:rPr lang="ru-RU" sz="3300" dirty="0" smtClean="0"/>
              <a:t> </a:t>
            </a:r>
            <a:r>
              <a:rPr lang="ru-RU" sz="3300" dirty="0" err="1" smtClean="0"/>
              <a:t>запалених</a:t>
            </a:r>
            <a:r>
              <a:rPr lang="ru-RU" sz="3300" dirty="0" smtClean="0"/>
              <a:t> печей </a:t>
            </a:r>
            <a:r>
              <a:rPr lang="ru-RU" sz="3300" dirty="0" err="1" smtClean="0"/>
              <a:t>чи</a:t>
            </a:r>
            <a:r>
              <a:rPr lang="ru-RU" sz="3300" dirty="0" smtClean="0"/>
              <a:t> </a:t>
            </a:r>
            <a:r>
              <a:rPr lang="ru-RU" sz="3300" dirty="0" err="1" smtClean="0"/>
              <a:t>увімкнених</a:t>
            </a:r>
            <a:r>
              <a:rPr lang="ru-RU" sz="3300" dirty="0" smtClean="0"/>
              <a:t> </a:t>
            </a:r>
            <a:r>
              <a:rPr lang="ru-RU" sz="3300" dirty="0" err="1" smtClean="0"/>
              <a:t>обігрівальних</a:t>
            </a:r>
            <a:r>
              <a:rPr lang="ru-RU" sz="3300" dirty="0" smtClean="0"/>
              <a:t> </a:t>
            </a:r>
            <a:r>
              <a:rPr lang="ru-RU" sz="3300" dirty="0" err="1" smtClean="0"/>
              <a:t>електроприладів</a:t>
            </a:r>
            <a:r>
              <a:rPr lang="ru-RU" sz="3300" dirty="0" smtClean="0"/>
              <a:t>.</a:t>
            </a:r>
            <a:endParaRPr lang="uk-UA" sz="3300" dirty="0" smtClean="0"/>
          </a:p>
          <a:p>
            <a:pPr>
              <a:buNone/>
            </a:pPr>
            <a:r>
              <a:rPr lang="ru-RU" sz="3300" dirty="0" smtClean="0"/>
              <a:t>     5. Не </a:t>
            </a:r>
            <a:r>
              <a:rPr lang="ru-RU" sz="3300" dirty="0" err="1" smtClean="0"/>
              <a:t>розпалюй</a:t>
            </a:r>
            <a:r>
              <a:rPr lang="ru-RU" sz="3300" dirty="0" smtClean="0"/>
              <a:t> </a:t>
            </a:r>
            <a:r>
              <a:rPr lang="ru-RU" sz="3300" dirty="0" err="1" smtClean="0"/>
              <a:t>багаття</a:t>
            </a:r>
            <a:r>
              <a:rPr lang="uk-UA" sz="3300" dirty="0" smtClean="0"/>
              <a:t> в недозволених місцях</a:t>
            </a:r>
            <a:r>
              <a:rPr lang="ru-RU" sz="3300" dirty="0" smtClean="0"/>
              <a:t>.</a:t>
            </a:r>
            <a:endParaRPr lang="uk-UA" sz="3300" dirty="0" smtClean="0"/>
          </a:p>
          <a:p>
            <a:pPr>
              <a:buNone/>
            </a:pPr>
            <a:r>
              <a:rPr lang="ru-RU" sz="3300" dirty="0" smtClean="0"/>
              <a:t>     6.Не </a:t>
            </a:r>
            <a:r>
              <a:rPr lang="ru-RU" sz="3300" dirty="0" err="1" smtClean="0"/>
              <a:t>користуйся</a:t>
            </a:r>
            <a:r>
              <a:rPr lang="ru-RU" sz="3300" dirty="0" smtClean="0"/>
              <a:t> </a:t>
            </a:r>
            <a:r>
              <a:rPr lang="ru-RU" sz="3300" dirty="0" err="1" smtClean="0"/>
              <a:t>відкритим</a:t>
            </a:r>
            <a:r>
              <a:rPr lang="ru-RU" sz="3300" dirty="0" smtClean="0"/>
              <a:t> вогнем(</a:t>
            </a:r>
            <a:r>
              <a:rPr lang="ru-RU" sz="3300" dirty="0" err="1" smtClean="0"/>
              <a:t>свічками</a:t>
            </a:r>
            <a:r>
              <a:rPr lang="ru-RU" sz="3300" dirty="0" smtClean="0"/>
              <a:t>, </a:t>
            </a:r>
            <a:r>
              <a:rPr lang="ru-RU" sz="3300" dirty="0" err="1" smtClean="0"/>
              <a:t>сірниками</a:t>
            </a:r>
            <a:r>
              <a:rPr lang="ru-RU" sz="3300" dirty="0" smtClean="0"/>
              <a:t>) у </a:t>
            </a:r>
            <a:r>
              <a:rPr lang="ru-RU" sz="3300" dirty="0" err="1" smtClean="0"/>
              <a:t>помешканнях</a:t>
            </a:r>
            <a:r>
              <a:rPr lang="ru-RU" sz="3300" dirty="0" smtClean="0"/>
              <a:t>, сараях, </a:t>
            </a:r>
            <a:r>
              <a:rPr lang="ru-RU" sz="3300" dirty="0" err="1" smtClean="0"/>
              <a:t>підвалах</a:t>
            </a:r>
            <a:r>
              <a:rPr lang="ru-RU" sz="3300" dirty="0" smtClean="0"/>
              <a:t>, на горищах. </a:t>
            </a:r>
            <a:endParaRPr lang="uk-UA" sz="3300" dirty="0" smtClean="0"/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</TotalTime>
  <Words>445</Words>
  <Application>Microsoft Office PowerPoint</Application>
  <PresentationFormat>Екран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Comic Sans MS</vt:lpstr>
      <vt:lpstr>Wingdings 3</vt:lpstr>
      <vt:lpstr>Іон</vt:lpstr>
      <vt:lpstr>Правила безпеки дітей у школі</vt:lpstr>
      <vt:lpstr>Увага! Інколи ці речі в шкільному приміщенні можуть бути небезпечними  </vt:lpstr>
      <vt:lpstr>Не бігай коридорами  </vt:lpstr>
      <vt:lpstr>Не грайся біля вікон    </vt:lpstr>
      <vt:lpstr>Не відчиняй несподівано двері</vt:lpstr>
      <vt:lpstr>Не бігай сходами,  не спускайся по перилах    </vt:lpstr>
      <vt:lpstr>Не кидайся предметами </vt:lpstr>
      <vt:lpstr>Поводься в школі обережно, щоб не завдати шкоди ні собі, ні іншим </vt:lpstr>
      <vt:lpstr>Презентація PowerPoint</vt:lpstr>
      <vt:lpstr>Презентація PowerPoint</vt:lpstr>
      <vt:lpstr>Правила поведінки у спортивному залі </vt:lpstr>
      <vt:lpstr>Правила поведінки на перервах у коридорі та вестибюлі </vt:lpstr>
      <vt:lpstr>Правила поведінки на уроках трудового навчання </vt:lpstr>
      <vt:lpstr>Запам'ятайте! </vt:lpstr>
      <vt:lpstr> Запам'ятайте! </vt:lpstr>
      <vt:lpstr>  ПРАВИЛА ПОЖЕЖНОЇ БЕЗПЕКИ</vt:lpstr>
      <vt:lpstr>Презентація PowerPoint</vt:lpstr>
      <vt:lpstr>Презентація PowerPoint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TPCUser</cp:lastModifiedBy>
  <cp:revision>18</cp:revision>
  <dcterms:created xsi:type="dcterms:W3CDTF">2008-12-08T07:54:25Z</dcterms:created>
  <dcterms:modified xsi:type="dcterms:W3CDTF">2026-02-21T11:37:31Z</dcterms:modified>
</cp:coreProperties>
</file>