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8" r:id="rId5"/>
    <p:sldId id="270" r:id="rId6"/>
    <p:sldId id="271" r:id="rId7"/>
    <p:sldId id="272" r:id="rId8"/>
    <p:sldId id="261" r:id="rId9"/>
    <p:sldId id="288" r:id="rId10"/>
    <p:sldId id="289" r:id="rId11"/>
    <p:sldId id="290" r:id="rId12"/>
    <p:sldId id="291" r:id="rId13"/>
    <p:sldId id="292" r:id="rId14"/>
    <p:sldId id="262" r:id="rId15"/>
    <p:sldId id="263" r:id="rId16"/>
    <p:sldId id="294" r:id="rId17"/>
    <p:sldId id="264" r:id="rId18"/>
    <p:sldId id="265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69" d="100"/>
          <a:sy n="69" d="100"/>
        </p:scale>
        <p:origin x="11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6ABDE9-04CF-4815-9005-22ED377C958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8A6F60-5B96-4FEB-B23F-CFA55C7E2ED1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rykdd6NOz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bvZPEJ2e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 життя під час обстрілів, бомбардувань. Шляхи і правила евакуації. Вибір надійного укриття. Як діяти під час завалів.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54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58194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Одним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надзвичайній</a:t>
            </a:r>
            <a:r>
              <a:rPr lang="ru-RU" dirty="0"/>
              <a:t> </a:t>
            </a:r>
            <a:r>
              <a:rPr lang="ru-RU" dirty="0" err="1"/>
              <a:t>воєнній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є </a:t>
            </a:r>
            <a:r>
              <a:rPr lang="ru-RU" dirty="0" err="1"/>
              <a:t>евакуація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</a:t>
            </a:r>
            <a:r>
              <a:rPr lang="ru-RU" dirty="0"/>
              <a:t> </a:t>
            </a:r>
            <a:r>
              <a:rPr lang="ru-RU" b="1" i="1" dirty="0"/>
              <a:t>—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організоване</a:t>
            </a:r>
            <a:r>
              <a:rPr lang="ru-RU" b="1" i="1" dirty="0"/>
              <a:t> </a:t>
            </a:r>
            <a:r>
              <a:rPr lang="ru-RU" b="1" i="1" dirty="0" err="1"/>
              <a:t>вивезення</a:t>
            </a:r>
            <a:r>
              <a:rPr lang="ru-RU" b="1" i="1" dirty="0"/>
              <a:t> </a:t>
            </a:r>
            <a:r>
              <a:rPr lang="ru-RU" b="1" i="1" dirty="0" err="1"/>
              <a:t>населення</a:t>
            </a:r>
            <a:r>
              <a:rPr lang="ru-RU" b="1" i="1" dirty="0"/>
              <a:t> з </a:t>
            </a:r>
            <a:r>
              <a:rPr lang="ru-RU" b="1" i="1" dirty="0" err="1"/>
              <a:t>небезпечного</a:t>
            </a:r>
            <a:r>
              <a:rPr lang="ru-RU" b="1" i="1" dirty="0"/>
              <a:t> </a:t>
            </a:r>
            <a:r>
              <a:rPr lang="ru-RU" b="1" i="1" dirty="0" err="1"/>
              <a:t>місця</a:t>
            </a:r>
            <a:r>
              <a:rPr lang="ru-RU" b="1" i="1" dirty="0"/>
              <a:t>  у </a:t>
            </a:r>
            <a:r>
              <a:rPr lang="ru-RU" b="1" i="1" dirty="0" err="1"/>
              <a:t>заздалегідь</a:t>
            </a:r>
            <a:r>
              <a:rPr lang="ru-RU" b="1" i="1" dirty="0"/>
              <a:t> </a:t>
            </a:r>
            <a:r>
              <a:rPr lang="ru-RU" b="1" i="1" dirty="0" err="1"/>
              <a:t>підготовлені</a:t>
            </a:r>
            <a:r>
              <a:rPr lang="ru-RU" b="1" i="1" dirty="0"/>
              <a:t> </a:t>
            </a:r>
            <a:r>
              <a:rPr lang="ru-RU" b="1" i="1" dirty="0" err="1"/>
              <a:t>довколишні</a:t>
            </a:r>
            <a:r>
              <a:rPr lang="ru-RU" b="1" i="1" dirty="0"/>
              <a:t> </a:t>
            </a:r>
            <a:r>
              <a:rPr lang="ru-RU" b="1" i="1" dirty="0" err="1"/>
              <a:t>безпечні</a:t>
            </a:r>
            <a:r>
              <a:rPr lang="ru-RU" b="1" i="1" dirty="0"/>
              <a:t> </a:t>
            </a:r>
            <a:r>
              <a:rPr lang="ru-RU" b="1" i="1" dirty="0" err="1"/>
              <a:t>місця</a:t>
            </a:r>
            <a:r>
              <a:rPr lang="ru-RU" b="1" i="1" dirty="0"/>
              <a:t>. </a:t>
            </a:r>
          </a:p>
          <a:p>
            <a:pPr marL="0" indent="0">
              <a:buNone/>
            </a:pPr>
            <a:r>
              <a:rPr lang="ru-RU" dirty="0" err="1"/>
              <a:t>Евакуація</a:t>
            </a:r>
            <a:r>
              <a:rPr lang="ru-RU" dirty="0"/>
              <a:t> в 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бути:</a:t>
            </a:r>
          </a:p>
          <a:p>
            <a:pPr marL="0" indent="0">
              <a:buNone/>
            </a:pPr>
            <a:r>
              <a:rPr lang="ru-RU" dirty="0"/>
              <a:t> 	- </a:t>
            </a:r>
            <a:r>
              <a:rPr lang="ru-RU" dirty="0" err="1"/>
              <a:t>обов’язковою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	- </a:t>
            </a:r>
            <a:r>
              <a:rPr lang="ru-RU" dirty="0" err="1"/>
              <a:t>загальною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	- </a:t>
            </a:r>
            <a:r>
              <a:rPr lang="ru-RU" dirty="0" err="1"/>
              <a:t>частковою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- </a:t>
            </a:r>
            <a:r>
              <a:rPr lang="ru-RU" dirty="0" err="1"/>
              <a:t>тимчасовою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безповоротною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проводиться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здоровя</a:t>
            </a:r>
            <a:r>
              <a:rPr lang="ru-RU" dirty="0"/>
              <a:t> 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/>
              <a:t>евакуація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проводиться для </a:t>
            </a:r>
            <a:r>
              <a:rPr lang="ru-RU" dirty="0" err="1"/>
              <a:t>вивезення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станом </a:t>
            </a:r>
            <a:r>
              <a:rPr lang="ru-RU" dirty="0" err="1"/>
              <a:t>здоров’я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в </a:t>
            </a:r>
            <a:r>
              <a:rPr lang="ru-RU" dirty="0" err="1"/>
              <a:t>надзвичайній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40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Roboto"/>
              </a:rPr>
              <a:t>Навчальний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фільм</a:t>
            </a:r>
            <a:r>
              <a:rPr lang="ru-RU" dirty="0">
                <a:latin typeface="Roboto"/>
              </a:rPr>
              <a:t> про правила </a:t>
            </a:r>
            <a:r>
              <a:rPr lang="ru-RU" dirty="0" err="1">
                <a:latin typeface="Roboto"/>
              </a:rPr>
              <a:t>евакуації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під</a:t>
            </a:r>
            <a:r>
              <a:rPr lang="ru-RU" dirty="0">
                <a:latin typeface="Roboto"/>
              </a:rPr>
              <a:t> час </a:t>
            </a:r>
            <a:r>
              <a:rPr lang="ru-RU" dirty="0" err="1">
                <a:latin typeface="Roboto"/>
              </a:rPr>
              <a:t>виникнення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надзвичайних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ситуацій</a:t>
            </a:r>
            <a:endParaRPr lang="ru-RU" dirty="0">
              <a:latin typeface="Roboto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https://www.youtube.com/watch?v=brykdd6NOz8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69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0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6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19711" cy="49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1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2784" cy="649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ru-RU" sz="3200" dirty="0" err="1"/>
              <a:t>укриття</a:t>
            </a:r>
            <a:r>
              <a:rPr lang="ru-RU" sz="3200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err="1"/>
              <a:t>Найпростіші</a:t>
            </a:r>
            <a:r>
              <a:rPr lang="ru-RU" sz="2400" b="1" u="sng" dirty="0"/>
              <a:t> </a:t>
            </a:r>
            <a:r>
              <a:rPr lang="ru-RU" sz="2400" b="1" u="sng" dirty="0" err="1"/>
              <a:t>укриття</a:t>
            </a:r>
            <a:r>
              <a:rPr lang="ru-RU" sz="2400" b="1" u="sng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цокольні</a:t>
            </a:r>
            <a:r>
              <a:rPr lang="ru-RU" sz="2400" dirty="0"/>
              <a:t> та </a:t>
            </a:r>
            <a:r>
              <a:rPr lang="ru-RU" sz="2400" dirty="0" err="1"/>
              <a:t>підвальні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</a:t>
            </a:r>
            <a:r>
              <a:rPr lang="ru-RU" sz="2400" dirty="0" err="1"/>
              <a:t>будинків</a:t>
            </a:r>
            <a:r>
              <a:rPr lang="ru-RU" sz="2400" dirty="0"/>
              <a:t>, </a:t>
            </a:r>
            <a:r>
              <a:rPr lang="ru-RU" sz="2400" dirty="0" err="1"/>
              <a:t>підземні</a:t>
            </a:r>
            <a:r>
              <a:rPr lang="ru-RU" sz="2400" dirty="0"/>
              <a:t> </a:t>
            </a:r>
            <a:r>
              <a:rPr lang="ru-RU" sz="2400" dirty="0" err="1"/>
              <a:t>паркінги</a:t>
            </a:r>
            <a:r>
              <a:rPr lang="ru-RU" sz="2400" dirty="0"/>
              <a:t> та </a:t>
            </a:r>
            <a:r>
              <a:rPr lang="ru-RU" sz="2400" dirty="0" err="1"/>
              <a:t>підземні</a:t>
            </a:r>
            <a:r>
              <a:rPr lang="ru-RU" sz="2400" dirty="0"/>
              <a:t> переходи. У них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сховатися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нетривалих</a:t>
            </a:r>
            <a:r>
              <a:rPr lang="ru-RU" sz="2400" dirty="0"/>
              <a:t> </a:t>
            </a:r>
            <a:r>
              <a:rPr lang="ru-RU" sz="2400" dirty="0" err="1"/>
              <a:t>обстрілів</a:t>
            </a:r>
            <a:r>
              <a:rPr lang="ru-RU" sz="2400" dirty="0"/>
              <a:t>. </a:t>
            </a:r>
            <a:r>
              <a:rPr lang="ru-RU" sz="2400" dirty="0" err="1"/>
              <a:t>Найбезпечніші</a:t>
            </a:r>
            <a:r>
              <a:rPr lang="ru-RU" sz="2400" dirty="0"/>
              <a:t> з них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виходів</a:t>
            </a:r>
            <a:r>
              <a:rPr lang="ru-RU" sz="2400" dirty="0"/>
              <a:t> (один з них за межами </a:t>
            </a:r>
            <a:r>
              <a:rPr lang="ru-RU" sz="2400" dirty="0" err="1"/>
              <a:t>будівлі</a:t>
            </a:r>
            <a:r>
              <a:rPr lang="ru-RU" sz="2400" dirty="0"/>
              <a:t>). </a:t>
            </a:r>
          </a:p>
          <a:p>
            <a:pPr marL="0" indent="0">
              <a:buNone/>
            </a:pPr>
            <a:r>
              <a:rPr lang="ru-RU" sz="2400" dirty="0"/>
              <a:t>	Прикладом </a:t>
            </a:r>
            <a:r>
              <a:rPr lang="ru-RU" sz="2400" dirty="0" err="1"/>
              <a:t>укриттів</a:t>
            </a:r>
            <a:r>
              <a:rPr lang="ru-RU" sz="2400" dirty="0"/>
              <a:t> є </a:t>
            </a:r>
            <a:r>
              <a:rPr lang="ru-RU" sz="2400" dirty="0" err="1"/>
              <a:t>магазини</a:t>
            </a:r>
            <a:r>
              <a:rPr lang="ru-RU" sz="2400" dirty="0"/>
              <a:t>, </a:t>
            </a:r>
            <a:r>
              <a:rPr lang="ru-RU" sz="2400" dirty="0" err="1"/>
              <a:t>спортзали</a:t>
            </a:r>
            <a:r>
              <a:rPr lang="ru-RU" sz="2400" dirty="0"/>
              <a:t>, </a:t>
            </a:r>
            <a:r>
              <a:rPr lang="ru-RU" sz="2400" dirty="0" err="1"/>
              <a:t>склади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знати про </a:t>
            </a:r>
            <a:r>
              <a:rPr lang="ru-RU" sz="2400" dirty="0" err="1"/>
              <a:t>призначення</a:t>
            </a:r>
            <a:r>
              <a:rPr lang="ru-RU" sz="2400" dirty="0"/>
              <a:t> на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надзвичайної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й бути </a:t>
            </a:r>
            <a:r>
              <a:rPr lang="ru-RU" sz="2400" dirty="0" err="1"/>
              <a:t>готовими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доступ людям. </a:t>
            </a:r>
            <a:r>
              <a:rPr lang="ru-RU" sz="2400" dirty="0" err="1"/>
              <a:t>Необхідно</a:t>
            </a:r>
            <a:r>
              <a:rPr lang="ru-RU" sz="2400" dirty="0"/>
              <a:t> 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домовитися</a:t>
            </a:r>
            <a:r>
              <a:rPr lang="ru-RU" sz="2400" dirty="0"/>
              <a:t> про </a:t>
            </a:r>
            <a:r>
              <a:rPr lang="ru-RU" sz="2400" dirty="0" err="1"/>
              <a:t>зв’язок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господарями та </a:t>
            </a:r>
            <a:r>
              <a:rPr lang="ru-RU" sz="2400" dirty="0" err="1"/>
              <a:t>взяти</a:t>
            </a:r>
            <a:r>
              <a:rPr lang="ru-RU" sz="2400" dirty="0"/>
              <a:t> </a:t>
            </a:r>
            <a:r>
              <a:rPr lang="ru-RU" sz="2400" dirty="0" err="1"/>
              <a:t>номери</a:t>
            </a:r>
            <a:r>
              <a:rPr lang="ru-RU" sz="2400" dirty="0"/>
              <a:t> </a:t>
            </a:r>
            <a:r>
              <a:rPr lang="ru-RU" sz="2400" dirty="0" err="1"/>
              <a:t>телефонів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 	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міст</a:t>
            </a:r>
            <a:r>
              <a:rPr lang="ru-RU" sz="2400" dirty="0"/>
              <a:t> з </a:t>
            </a:r>
            <a:r>
              <a:rPr lang="ru-RU" sz="2400" dirty="0" err="1"/>
              <a:t>метрополітеном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сховатися</a:t>
            </a:r>
            <a:r>
              <a:rPr lang="ru-RU" sz="2400" dirty="0"/>
              <a:t> на платформах </a:t>
            </a:r>
            <a:r>
              <a:rPr lang="ru-RU" sz="2400" dirty="0" err="1"/>
              <a:t>станцій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переходах.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46" y="4797152"/>
            <a:ext cx="28236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7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40080" cy="5747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герметична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шукайте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позначки</a:t>
            </a:r>
            <a:r>
              <a:rPr lang="ru-RU" dirty="0"/>
              <a:t> «</a:t>
            </a:r>
            <a:r>
              <a:rPr lang="ru-RU" dirty="0" err="1"/>
              <a:t>Укриття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Об’єкт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». </a:t>
            </a:r>
          </a:p>
          <a:p>
            <a:pPr marL="0" indent="0">
              <a:buNone/>
            </a:pPr>
            <a:r>
              <a:rPr lang="ru-RU" dirty="0" err="1"/>
              <a:t>Також</a:t>
            </a:r>
            <a:r>
              <a:rPr lang="ru-RU" dirty="0"/>
              <a:t> там </a:t>
            </a:r>
            <a:r>
              <a:rPr lang="ru-RU" dirty="0" err="1"/>
              <a:t>має</a:t>
            </a:r>
            <a:r>
              <a:rPr lang="ru-RU" dirty="0"/>
              <a:t> бути </a:t>
            </a:r>
          </a:p>
          <a:p>
            <a:pPr marL="0" indent="0">
              <a:buNone/>
            </a:pPr>
            <a:r>
              <a:rPr lang="ru-RU" dirty="0"/>
              <a:t>номер телефону </a:t>
            </a:r>
            <a:r>
              <a:rPr lang="ru-RU" dirty="0" err="1"/>
              <a:t>людини</a:t>
            </a:r>
            <a:r>
              <a:rPr lang="ru-RU" dirty="0"/>
              <a:t>, яка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відчинить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сховища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укриття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зверніться</a:t>
            </a:r>
            <a:r>
              <a:rPr lang="ru-RU" dirty="0"/>
              <a:t> до </a:t>
            </a:r>
            <a:r>
              <a:rPr lang="ru-RU" dirty="0" err="1"/>
              <a:t>представництва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по </a:t>
            </a:r>
            <a:r>
              <a:rPr lang="ru-RU" dirty="0" err="1"/>
              <a:t>інформацію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21" y="1700808"/>
            <a:ext cx="4557886" cy="24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1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5469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3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Як  </a:t>
            </a:r>
            <a:r>
              <a:rPr lang="ru-RU" dirty="0" err="1">
                <a:solidFill>
                  <a:srgbClr val="FF0000"/>
                </a:solidFill>
              </a:rPr>
              <a:t>підготуватися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захисту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укритті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сховищі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уточнити</a:t>
            </a:r>
            <a:r>
              <a:rPr lang="ru-RU" dirty="0"/>
              <a:t> телефоном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органу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укриттів</a:t>
            </a:r>
            <a:r>
              <a:rPr lang="ru-RU" dirty="0"/>
              <a:t>; </a:t>
            </a:r>
          </a:p>
          <a:p>
            <a:r>
              <a:rPr lang="ru-RU" dirty="0" err="1"/>
              <a:t>виписати</a:t>
            </a:r>
            <a:r>
              <a:rPr lang="ru-RU" dirty="0"/>
              <a:t> 2-3 </a:t>
            </a:r>
            <a:r>
              <a:rPr lang="ru-RU" dirty="0" err="1"/>
              <a:t>адреси</a:t>
            </a:r>
            <a:r>
              <a:rPr lang="ru-RU" dirty="0"/>
              <a:t> </a:t>
            </a:r>
            <a:r>
              <a:rPr lang="ru-RU" dirty="0" err="1"/>
              <a:t>найближчих</a:t>
            </a:r>
            <a:r>
              <a:rPr lang="ru-RU" dirty="0"/>
              <a:t> до вас </a:t>
            </a:r>
            <a:r>
              <a:rPr lang="ru-RU" dirty="0" err="1"/>
              <a:t>укриттів</a:t>
            </a:r>
            <a:r>
              <a:rPr lang="ru-RU" dirty="0"/>
              <a:t> на </a:t>
            </a:r>
            <a:r>
              <a:rPr lang="ru-RU" dirty="0" err="1"/>
              <a:t>випадок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перше </a:t>
            </a:r>
            <a:r>
              <a:rPr lang="ru-RU" dirty="0" err="1"/>
              <a:t>укриття</a:t>
            </a:r>
            <a:r>
              <a:rPr lang="ru-RU" dirty="0"/>
              <a:t>, у яке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прийдете</a:t>
            </a:r>
            <a:r>
              <a:rPr lang="ru-RU" dirty="0"/>
              <a:t>, буде </a:t>
            </a:r>
            <a:r>
              <a:rPr lang="ru-RU" dirty="0" err="1"/>
              <a:t>заповнене</a:t>
            </a:r>
            <a:r>
              <a:rPr lang="ru-RU" dirty="0"/>
              <a:t>; </a:t>
            </a:r>
          </a:p>
          <a:p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й пройти маршрут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; </a:t>
            </a:r>
          </a:p>
          <a:p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стан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й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укриттю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ремонт.</a:t>
            </a:r>
          </a:p>
        </p:txBody>
      </p:sp>
    </p:spTree>
    <p:extLst>
      <p:ext uri="{BB962C8B-B14F-4D97-AF65-F5344CB8AC3E}">
        <p14:creationId xmlns:p14="http://schemas.microsoft.com/office/powerpoint/2010/main" val="137698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8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Яких</a:t>
            </a:r>
            <a:r>
              <a:rPr lang="ru-RU" sz="2800" b="1" dirty="0" smtClean="0">
                <a:solidFill>
                  <a:srgbClr val="FF0000"/>
                </a:solidFill>
              </a:rPr>
              <a:t> Правил </a:t>
            </a:r>
            <a:r>
              <a:rPr lang="ru-RU" sz="2800" b="1" dirty="0" err="1" smtClean="0">
                <a:solidFill>
                  <a:srgbClr val="FF0000"/>
                </a:solidFill>
              </a:rPr>
              <a:t>слід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дотримуватись</a:t>
            </a:r>
            <a:r>
              <a:rPr 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укритті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40080" cy="6021288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F0A22E"/>
              </a:buClr>
            </a:pPr>
            <a:r>
              <a:rPr lang="ru-RU" sz="2700" dirty="0" err="1">
                <a:solidFill>
                  <a:srgbClr val="4E3B30"/>
                </a:solidFill>
              </a:rPr>
              <a:t>Осіб</a:t>
            </a:r>
            <a:r>
              <a:rPr lang="ru-RU" sz="2700" dirty="0">
                <a:solidFill>
                  <a:srgbClr val="4E3B30"/>
                </a:solidFill>
              </a:rPr>
              <a:t> з </a:t>
            </a:r>
            <a:r>
              <a:rPr lang="ru-RU" sz="2700" dirty="0" err="1">
                <a:solidFill>
                  <a:srgbClr val="4E3B30"/>
                </a:solidFill>
              </a:rPr>
              <a:t>дітьми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розміщують</a:t>
            </a:r>
            <a:r>
              <a:rPr lang="ru-RU" sz="2700" dirty="0">
                <a:solidFill>
                  <a:srgbClr val="4E3B30"/>
                </a:solidFill>
              </a:rPr>
              <a:t> в </a:t>
            </a:r>
            <a:r>
              <a:rPr lang="ru-RU" sz="2700" dirty="0" err="1">
                <a:solidFill>
                  <a:srgbClr val="4E3B30"/>
                </a:solidFill>
              </a:rPr>
              <a:t>спеціально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відведеному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місці</a:t>
            </a:r>
            <a:r>
              <a:rPr lang="ru-RU" sz="2700" dirty="0">
                <a:solidFill>
                  <a:srgbClr val="4E3B30"/>
                </a:solidFill>
              </a:rPr>
              <a:t>. Людей з поганим </a:t>
            </a:r>
            <a:r>
              <a:rPr lang="ru-RU" sz="2700" dirty="0" err="1">
                <a:solidFill>
                  <a:srgbClr val="4E3B30"/>
                </a:solidFill>
              </a:rPr>
              <a:t>самопочуттям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розміщують</a:t>
            </a:r>
            <a:r>
              <a:rPr lang="ru-RU" sz="2700" dirty="0">
                <a:solidFill>
                  <a:srgbClr val="4E3B30"/>
                </a:solidFill>
              </a:rPr>
              <a:t> у </a:t>
            </a:r>
            <a:r>
              <a:rPr lang="ru-RU" sz="2700" dirty="0" err="1">
                <a:solidFill>
                  <a:srgbClr val="4E3B30"/>
                </a:solidFill>
              </a:rPr>
              <a:t>медичній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кімнаті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або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біля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огороджувальних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конструкцій</a:t>
            </a:r>
            <a:r>
              <a:rPr lang="ru-RU" sz="2700" dirty="0">
                <a:solidFill>
                  <a:srgbClr val="4E3B30"/>
                </a:solidFill>
              </a:rPr>
              <a:t> і </a:t>
            </a:r>
            <a:r>
              <a:rPr lang="ru-RU" sz="2700" dirty="0" err="1">
                <a:solidFill>
                  <a:srgbClr val="4E3B30"/>
                </a:solidFill>
              </a:rPr>
              <a:t>ближче</a:t>
            </a:r>
            <a:r>
              <a:rPr lang="ru-RU" sz="2700" dirty="0">
                <a:solidFill>
                  <a:srgbClr val="4E3B30"/>
                </a:solidFill>
              </a:rPr>
              <a:t> до </a:t>
            </a:r>
            <a:r>
              <a:rPr lang="ru-RU" sz="2700" dirty="0" err="1">
                <a:solidFill>
                  <a:srgbClr val="4E3B30"/>
                </a:solidFill>
              </a:rPr>
              <a:t>вентиляції</a:t>
            </a:r>
            <a:r>
              <a:rPr lang="ru-RU" sz="2700" dirty="0">
                <a:solidFill>
                  <a:srgbClr val="4E3B30"/>
                </a:solidFill>
              </a:rPr>
              <a:t>.</a:t>
            </a:r>
          </a:p>
          <a:p>
            <a:pPr lvl="0">
              <a:buClr>
                <a:srgbClr val="F0A22E"/>
              </a:buClr>
            </a:pP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Важливо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облаштувати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окреме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приміщення</a:t>
            </a:r>
            <a:r>
              <a:rPr lang="ru-RU" sz="2700" dirty="0">
                <a:solidFill>
                  <a:srgbClr val="4E3B30"/>
                </a:solidFill>
              </a:rPr>
              <a:t> для туалету. У </a:t>
            </a:r>
            <a:r>
              <a:rPr lang="ru-RU" sz="2700" dirty="0" err="1">
                <a:solidFill>
                  <a:srgbClr val="4E3B30"/>
                </a:solidFill>
              </a:rPr>
              <a:t>споруді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забороняється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курити</a:t>
            </a:r>
            <a:r>
              <a:rPr lang="ru-RU" sz="2700" dirty="0">
                <a:solidFill>
                  <a:srgbClr val="4E3B30"/>
                </a:solidFill>
              </a:rPr>
              <a:t>, </a:t>
            </a:r>
            <a:r>
              <a:rPr lang="ru-RU" sz="2700" dirty="0" err="1">
                <a:solidFill>
                  <a:srgbClr val="4E3B30"/>
                </a:solidFill>
              </a:rPr>
              <a:t>шуміти</a:t>
            </a:r>
            <a:r>
              <a:rPr lang="ru-RU" sz="2700" dirty="0">
                <a:solidFill>
                  <a:srgbClr val="4E3B30"/>
                </a:solidFill>
              </a:rPr>
              <a:t>, </a:t>
            </a:r>
            <a:r>
              <a:rPr lang="ru-RU" sz="2700" dirty="0" err="1">
                <a:solidFill>
                  <a:srgbClr val="4E3B30"/>
                </a:solidFill>
              </a:rPr>
              <a:t>запалювати</a:t>
            </a:r>
            <a:r>
              <a:rPr lang="ru-RU" sz="2700" dirty="0">
                <a:solidFill>
                  <a:srgbClr val="4E3B30"/>
                </a:solidFill>
              </a:rPr>
              <a:t> без </a:t>
            </a:r>
            <a:r>
              <a:rPr lang="ru-RU" sz="2700" dirty="0" err="1">
                <a:solidFill>
                  <a:srgbClr val="4E3B30"/>
                </a:solidFill>
              </a:rPr>
              <a:t>дозволу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свічки.Необхідно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дотримуватися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дисципліни</a:t>
            </a:r>
            <a:r>
              <a:rPr lang="ru-RU" sz="2700" dirty="0">
                <a:solidFill>
                  <a:srgbClr val="4E3B30"/>
                </a:solidFill>
              </a:rPr>
              <a:t> та </a:t>
            </a:r>
            <a:r>
              <a:rPr lang="ru-RU" sz="2700" dirty="0" err="1">
                <a:solidFill>
                  <a:srgbClr val="4E3B30"/>
                </a:solidFill>
              </a:rPr>
              <a:t>якнайменше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рухатися</a:t>
            </a:r>
            <a:r>
              <a:rPr lang="ru-RU" sz="2700" dirty="0">
                <a:solidFill>
                  <a:srgbClr val="4E3B30"/>
                </a:solidFill>
              </a:rPr>
              <a:t>. </a:t>
            </a:r>
          </a:p>
          <a:p>
            <a:pPr lvl="0">
              <a:buClr>
                <a:srgbClr val="F0A22E"/>
              </a:buClr>
            </a:pPr>
            <a:r>
              <a:rPr lang="ru-RU" sz="2700" dirty="0" err="1">
                <a:solidFill>
                  <a:srgbClr val="4E3B30"/>
                </a:solidFill>
              </a:rPr>
              <a:t>Перебуваючи</a:t>
            </a:r>
            <a:r>
              <a:rPr lang="ru-RU" sz="2700" dirty="0">
                <a:solidFill>
                  <a:srgbClr val="4E3B30"/>
                </a:solidFill>
              </a:rPr>
              <a:t> в </a:t>
            </a:r>
            <a:r>
              <a:rPr lang="ru-RU" sz="2700" dirty="0" err="1">
                <a:solidFill>
                  <a:srgbClr val="4E3B30"/>
                </a:solidFill>
              </a:rPr>
              <a:t>укритті</a:t>
            </a:r>
            <a:r>
              <a:rPr lang="ru-RU" sz="2700" dirty="0">
                <a:solidFill>
                  <a:srgbClr val="4E3B30"/>
                </a:solidFill>
              </a:rPr>
              <a:t>, </a:t>
            </a:r>
            <a:r>
              <a:rPr lang="ru-RU" sz="2700" dirty="0" err="1">
                <a:solidFill>
                  <a:srgbClr val="4E3B30"/>
                </a:solidFill>
              </a:rPr>
              <a:t>слідкуйте</a:t>
            </a:r>
            <a:r>
              <a:rPr lang="ru-RU" sz="2700" dirty="0">
                <a:solidFill>
                  <a:srgbClr val="4E3B30"/>
                </a:solidFill>
              </a:rPr>
              <a:t> за </a:t>
            </a:r>
            <a:r>
              <a:rPr lang="ru-RU" sz="2700" dirty="0" err="1">
                <a:solidFill>
                  <a:srgbClr val="4E3B30"/>
                </a:solidFill>
              </a:rPr>
              <a:t>оголошеннями</a:t>
            </a:r>
            <a:r>
              <a:rPr lang="ru-RU" sz="2700" dirty="0">
                <a:solidFill>
                  <a:srgbClr val="4E3B30"/>
                </a:solidFill>
              </a:rPr>
              <a:t> по </a:t>
            </a:r>
            <a:r>
              <a:rPr lang="ru-RU" sz="2700" dirty="0" err="1">
                <a:solidFill>
                  <a:srgbClr val="4E3B30"/>
                </a:solidFill>
              </a:rPr>
              <a:t>радіо</a:t>
            </a:r>
            <a:r>
              <a:rPr lang="ru-RU" sz="2700" dirty="0">
                <a:solidFill>
                  <a:srgbClr val="4E3B30"/>
                </a:solidFill>
              </a:rPr>
              <a:t>, не покидайте </a:t>
            </a:r>
            <a:r>
              <a:rPr lang="ru-RU" sz="2700" dirty="0" err="1">
                <a:solidFill>
                  <a:srgbClr val="4E3B30"/>
                </a:solidFill>
              </a:rPr>
              <a:t>укриття</a:t>
            </a:r>
            <a:r>
              <a:rPr lang="ru-RU" sz="2700" dirty="0">
                <a:solidFill>
                  <a:srgbClr val="4E3B30"/>
                </a:solidFill>
              </a:rPr>
              <a:t> до </a:t>
            </a:r>
            <a:r>
              <a:rPr lang="ru-RU" sz="2700" dirty="0" err="1">
                <a:solidFill>
                  <a:srgbClr val="4E3B30"/>
                </a:solidFill>
              </a:rPr>
              <a:t>повідомлення</a:t>
            </a:r>
            <a:r>
              <a:rPr lang="ru-RU" sz="2700" dirty="0">
                <a:solidFill>
                  <a:srgbClr val="4E3B30"/>
                </a:solidFill>
              </a:rPr>
              <a:t> про те, </a:t>
            </a:r>
            <a:r>
              <a:rPr lang="ru-RU" sz="2700" dirty="0" err="1">
                <a:solidFill>
                  <a:srgbClr val="4E3B30"/>
                </a:solidFill>
              </a:rPr>
              <a:t>що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виходити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безпечно</a:t>
            </a:r>
            <a:r>
              <a:rPr lang="ru-RU" sz="2700" dirty="0">
                <a:solidFill>
                  <a:srgbClr val="4E3B30"/>
                </a:solidFill>
              </a:rPr>
              <a:t>. </a:t>
            </a:r>
            <a:r>
              <a:rPr lang="ru-RU" sz="2700" dirty="0" err="1">
                <a:solidFill>
                  <a:srgbClr val="4E3B30"/>
                </a:solidFill>
              </a:rPr>
              <a:t>Покинути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приміщення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раніше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можна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лише</a:t>
            </a:r>
            <a:r>
              <a:rPr lang="ru-RU" sz="2700" dirty="0">
                <a:solidFill>
                  <a:srgbClr val="4E3B30"/>
                </a:solidFill>
              </a:rPr>
              <a:t> у </a:t>
            </a:r>
            <a:r>
              <a:rPr lang="ru-RU" sz="2700" dirty="0" err="1">
                <a:solidFill>
                  <a:srgbClr val="4E3B30"/>
                </a:solidFill>
              </a:rPr>
              <a:t>випадку</a:t>
            </a:r>
            <a:r>
              <a:rPr lang="ru-RU" sz="2700" dirty="0">
                <a:solidFill>
                  <a:srgbClr val="4E3B30"/>
                </a:solidFill>
              </a:rPr>
              <a:t>, </a:t>
            </a:r>
            <a:r>
              <a:rPr lang="ru-RU" sz="2700" dirty="0" err="1">
                <a:solidFill>
                  <a:srgbClr val="4E3B30"/>
                </a:solidFill>
              </a:rPr>
              <a:t>якщо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укриття</a:t>
            </a:r>
            <a:r>
              <a:rPr lang="ru-RU" sz="2700" dirty="0">
                <a:solidFill>
                  <a:srgbClr val="4E3B30"/>
                </a:solidFill>
              </a:rPr>
              <a:t> </a:t>
            </a:r>
            <a:r>
              <a:rPr lang="ru-RU" sz="2700" dirty="0" err="1">
                <a:solidFill>
                  <a:srgbClr val="4E3B30"/>
                </a:solidFill>
              </a:rPr>
              <a:t>пошкоджене</a:t>
            </a:r>
            <a:r>
              <a:rPr lang="ru-RU" sz="2700" dirty="0">
                <a:solidFill>
                  <a:srgbClr val="4E3B30"/>
                </a:solidFill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легкозаймисті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речовини</a:t>
            </a:r>
            <a:r>
              <a:rPr lang="ru-RU" dirty="0"/>
              <a:t> з </a:t>
            </a:r>
            <a:r>
              <a:rPr lang="ru-RU" dirty="0" err="1"/>
              <a:t>сильним</a:t>
            </a:r>
            <a:r>
              <a:rPr lang="ru-RU" dirty="0"/>
              <a:t> запахом;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громіздкі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тварин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7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808" cy="249438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13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жовтня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2022 З-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під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завалів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зруйнованого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окупантами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будинку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у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Миколаєві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рятувальники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дістали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11-річного хлопчика.</a:t>
            </a:r>
            <a:b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</a:b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/>
            </a:r>
            <a:b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</a:b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"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Вночі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місто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Миколаїв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зазнало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масованого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обстрілу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ракетами типу с-300. Є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влучання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у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п'ятиповерхівку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. З-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під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завалів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дістали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11-річного хлопчика.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Дитина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6 годин провела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під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завалами. Зараз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йому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надається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меддопомога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.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Тривають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пошуки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ще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 7 </a:t>
            </a:r>
            <a:r>
              <a:rPr lang="ru-RU" sz="1400" b="1" i="1" dirty="0" err="1">
                <a:solidFill>
                  <a:srgbClr val="777777"/>
                </a:solidFill>
                <a:effectLst/>
                <a:latin typeface="PT Serif"/>
              </a:rPr>
              <a:t>осіб</a:t>
            </a:r>
            <a:r>
              <a:rPr lang="ru-RU" sz="1400" b="1" i="1" dirty="0">
                <a:solidFill>
                  <a:srgbClr val="777777"/>
                </a:solidFill>
                <a:effectLst/>
                <a:latin typeface="PT Serif"/>
              </a:rPr>
              <a:t>",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Така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була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інформація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 на ранок 14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жовтня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. На жаль, хлопчик, помер в </a:t>
            </a:r>
            <a:r>
              <a:rPr lang="ru-RU" sz="1400" b="1" i="1" dirty="0" err="1" smtClean="0">
                <a:solidFill>
                  <a:srgbClr val="777777"/>
                </a:solidFill>
                <a:effectLst/>
                <a:latin typeface="PT Serif"/>
              </a:rPr>
              <a:t>ліеарні</a:t>
            </a:r>
            <a:r>
              <a:rPr lang="ru-RU" sz="1400" b="1" i="1" dirty="0" smtClean="0">
                <a:solidFill>
                  <a:srgbClr val="777777"/>
                </a:solidFill>
                <a:effectLst/>
                <a:latin typeface="PT Serif"/>
              </a:rPr>
              <a:t>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08920"/>
            <a:ext cx="8136904" cy="3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23830" cy="597666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Ворог не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припиняє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обстрілювати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нас ракетами, </a:t>
            </a:r>
            <a:r>
              <a:rPr lang="ru-RU" sz="60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шахідами</a:t>
            </a:r>
            <a:r>
              <a:rPr lang="ru-RU" sz="60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 І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, на жаль,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жоден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куточок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України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не є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безпечним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Війна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змушує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нас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заздалегідь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готуватися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 будь-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чого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За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півтора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року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бойових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дій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Україні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обстрілів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російських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військ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постраждали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сотні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житлових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районів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тисячі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будинків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через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велика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кількість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цивільних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людей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травмувалась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загинула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серед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них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чимала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кількість</a:t>
            </a:r>
            <a:r>
              <a:rPr lang="ru-RU" sz="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Тисячі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вивезено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ru-RU" sz="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межі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0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країни</a:t>
            </a:r>
            <a:r>
              <a:rPr lang="ru-RU" sz="5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5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Україна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 – наш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дім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, і ми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обов’язково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проженемо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з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нього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рашистів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 Але для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цього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нам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потрібно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вберегти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своє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життя</a:t>
            </a:r>
            <a:r>
              <a:rPr lang="ru-RU" sz="4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Подбайте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про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власну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безпеку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та нагадайте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собі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та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близьким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правила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поведінки</a:t>
            </a:r>
            <a:endParaRPr lang="ru-RU" sz="60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під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час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обстрілу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Це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справді</a:t>
            </a:r>
            <a:endParaRPr lang="ru-RU" sz="60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може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врятувати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вам </a:t>
            </a:r>
            <a:r>
              <a:rPr lang="ru-RU" sz="60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життя</a:t>
            </a:r>
            <a:r>
              <a:rPr lang="ru-RU" sz="60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.</a:t>
            </a:r>
            <a:endParaRPr lang="ru-RU" sz="60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81" y="3717032"/>
            <a:ext cx="4012793" cy="225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2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Як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діяти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,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якщо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є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загроза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руйнації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будівлі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40080" cy="5099397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Якомога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швидше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залиште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споруду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Не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користуйтеся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ліфтом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—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у будь-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момент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зупинитися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;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спускайтеся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верхніх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поверхів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сходами. 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Візьміть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із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собою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гроші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документи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та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умови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їхній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пошук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затримає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вас у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приміщенні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 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Повідомте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іншим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людям,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перебувають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будинку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про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загрозу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обвалу.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евакуації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не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створюйте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тисняви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у дверях. 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Коли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опинитеся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на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вулиці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відійдіть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на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безпечну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відстань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будівлі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21" y="3140968"/>
            <a:ext cx="4651679" cy="16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sz="3100" b="1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latin typeface="BaskervilleDisplayPT-Regular"/>
              </a:rPr>
              <a:t>немає</a:t>
            </a:r>
            <a:r>
              <a:rPr lang="ru-RU" sz="3100" b="1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latin typeface="BaskervilleDisplayPT-Regular"/>
              </a:rPr>
              <a:t>змоги</a:t>
            </a:r>
            <a:r>
              <a:rPr lang="ru-RU" sz="3100" b="1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latin typeface="BaskervilleDisplayPT-Regular"/>
              </a:rPr>
              <a:t>залишити</a:t>
            </a:r>
            <a:r>
              <a:rPr lang="ru-RU" sz="3100" b="1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latin typeface="BaskervilleDisplayPT-Regular"/>
              </a:rPr>
              <a:t>будинок</a:t>
            </a:r>
            <a:r>
              <a:rPr lang="ru-RU" sz="3100" b="1" dirty="0">
                <a:solidFill>
                  <a:srgbClr val="000000"/>
                </a:solidFill>
                <a:latin typeface="BaskervilleDisplayPT-Regular"/>
              </a:rPr>
              <a:t>:</a:t>
            </a:r>
            <a:r>
              <a:rPr lang="ru-RU" sz="3100" dirty="0">
                <a:solidFill>
                  <a:srgbClr val="000000"/>
                </a:solidFill>
                <a:latin typeface="BaskervilleDisplayPT-Regular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BaskervilleDisplayPT-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знайдіть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вигідну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позицію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розташуйтеся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біля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отворів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дверей,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кутів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куті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стіл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сховатися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ним),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місць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балками,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каркасами;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перекрийте</a:t>
            </a:r>
            <a:endParaRPr lang="ru-RU" dirty="0">
              <a:solidFill>
                <a:srgbClr val="000000"/>
              </a:solidFill>
              <a:latin typeface="BaskervilleDisplayPT-Regular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воду, газ та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знеструмте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приміщення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75" y="2492896"/>
            <a:ext cx="3044721" cy="38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32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04" y="260648"/>
            <a:ext cx="8884096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Що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робити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,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якщо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ви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опинилися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під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завалом?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40091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Привертайте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до себе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всіма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можливими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безпечними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способами.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обвалу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якомога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швидше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покликати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когось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допомогу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Люди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навколо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розуміти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живі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потребуєте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хтось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вас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почув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опишіть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перебуваєте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вас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оточує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цілі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 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вас уже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почули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зберігайте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спокій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та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чекайте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поки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розберуть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завал.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1030"/>
            <a:ext cx="3679000" cy="23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6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14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Що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робити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, коли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ніхто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не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відповідає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на крики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414" y="1124744"/>
            <a:ext cx="8614792" cy="4248472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обережно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спробуйте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звільнити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з-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завалу руки й ноги.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Спробуйте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обережно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розібрати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уламки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навколо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себе.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За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жодних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обставин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не ставайте на перегороди й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хиткі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місця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Намагайтеся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чіпати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зайвий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раз те, на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чому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все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тримається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поряд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є телефон,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обов’язково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скористайтеся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ним: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зателефонуйте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до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служб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ж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привертайте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рятувальників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ліхтариком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звуком. 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сил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кричати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вже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немає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спробуйте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створити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гучні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звуки, 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постукавши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чимось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по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металу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скажімо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трубах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батареях.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Намагайтеся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не 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мерзнути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поряд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теплі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речі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обов’язково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накрийтеся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ними.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22" y="4484335"/>
            <a:ext cx="3753213" cy="23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8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66754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Як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діяти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після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звільнення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з-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під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завалу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Уважно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огляньте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всі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кінцівки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— через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больовий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шок,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одразу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не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зрозуміти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у вас 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поранення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чи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переломи. 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За потреби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зупиніть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кровотечу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зафіксуйте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зламану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кінцівку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 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маєте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складні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серйозні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травми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рухайтеся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приїзду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лікарів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72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Телефони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рятувальних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</a:b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та </a:t>
            </a:r>
            <a:r>
              <a:rPr lang="ru-RU" sz="3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аварійних</a:t>
            </a:r>
            <a:r>
              <a:rPr lang="ru-RU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skervilleDisplayPT-Regular"/>
              </a:rPr>
              <a:t>служб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112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Єдиний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номер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виклику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всіх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служб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екстреної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допомоги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(диспетчер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викличе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бригаду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потрібної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служби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101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Пожежна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служба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102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Поліція</a:t>
            </a:r>
            <a:endParaRPr lang="ru-RU" dirty="0">
              <a:solidFill>
                <a:srgbClr val="000000"/>
              </a:solidFill>
              <a:latin typeface="BaskervilleDisplayPT-Regular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103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Швидка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медична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допомога</a:t>
            </a:r>
            <a:endParaRPr lang="ru-RU" dirty="0">
              <a:solidFill>
                <a:srgbClr val="000000"/>
              </a:solidFill>
              <a:latin typeface="BaskervilleDisplayPT-Regular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104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Аварійна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служба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газової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мережі</a:t>
            </a:r>
            <a:endParaRPr lang="ru-RU" dirty="0">
              <a:solidFill>
                <a:srgbClr val="000000"/>
              </a:solidFill>
              <a:latin typeface="BaskervilleDisplayPT-Regular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BaskervilleDisplayPT-Regular"/>
              </a:rPr>
              <a:t>0 800 501 482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 — телефон </a:t>
            </a:r>
            <a:r>
              <a:rPr lang="ru-RU" dirty="0" err="1">
                <a:solidFill>
                  <a:srgbClr val="000000"/>
                </a:solidFill>
                <a:latin typeface="BaskervilleDisplayPT-Regular"/>
              </a:rPr>
              <a:t>довіри</a:t>
            </a:r>
            <a:r>
              <a:rPr lang="ru-RU" dirty="0">
                <a:solidFill>
                  <a:srgbClr val="000000"/>
                </a:solidFill>
                <a:latin typeface="BaskervilleDisplayPT-Regular"/>
              </a:rPr>
              <a:t> СБУ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21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5232" cy="8382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Як </a:t>
            </a:r>
            <a:r>
              <a:rPr lang="ru-RU" dirty="0" err="1">
                <a:solidFill>
                  <a:srgbClr val="FF0000"/>
                </a:solidFill>
              </a:rPr>
              <a:t>поводитися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час </a:t>
            </a:r>
            <a:r>
              <a:rPr lang="ru-RU" dirty="0" err="1">
                <a:solidFill>
                  <a:srgbClr val="FF0000"/>
                </a:solidFill>
              </a:rPr>
              <a:t>обстрілів</a:t>
            </a:r>
            <a:r>
              <a:rPr lang="ru-RU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Як </a:t>
            </a:r>
            <a:r>
              <a:rPr lang="ru-RU" b="1" u="sng" dirty="0" err="1" smtClean="0"/>
              <a:t>потурбуватися</a:t>
            </a:r>
            <a:r>
              <a:rPr lang="ru-RU" b="1" u="sng" dirty="0" smtClean="0"/>
              <a:t> про </a:t>
            </a:r>
          </a:p>
          <a:p>
            <a:pPr marL="0" indent="0">
              <a:buNone/>
            </a:pPr>
            <a:r>
              <a:rPr lang="ru-RU" b="1" u="sng" dirty="0" err="1" smtClean="0"/>
              <a:t>власне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житло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під</a:t>
            </a:r>
            <a:r>
              <a:rPr lang="ru-RU" b="1" u="sng" dirty="0" smtClean="0"/>
              <a:t> час </a:t>
            </a:r>
          </a:p>
          <a:p>
            <a:pPr marL="0" indent="0">
              <a:buNone/>
            </a:pPr>
            <a:r>
              <a:rPr lang="ru-RU" b="1" u="sng" dirty="0" err="1" smtClean="0"/>
              <a:t>обстрілів</a:t>
            </a:r>
            <a:r>
              <a:rPr lang="ru-RU" b="1" u="sng" dirty="0" smtClean="0"/>
              <a:t>?</a:t>
            </a:r>
            <a:endParaRPr lang="ru-RU" b="1" u="sng" dirty="0"/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r>
              <a:rPr lang="ru-RU" b="1" u="sng" dirty="0" err="1"/>
              <a:t>Якщо</a:t>
            </a:r>
            <a:r>
              <a:rPr lang="ru-RU" b="1" u="sng" dirty="0"/>
              <a:t> ваше </a:t>
            </a:r>
            <a:r>
              <a:rPr lang="ru-RU" b="1" u="sng" dirty="0" err="1"/>
              <a:t>житло</a:t>
            </a:r>
            <a:r>
              <a:rPr lang="ru-RU" b="1" u="sng" dirty="0"/>
              <a:t> </a:t>
            </a:r>
            <a:r>
              <a:rPr lang="ru-RU" b="1" u="sng" dirty="0" err="1"/>
              <a:t>розташоване</a:t>
            </a:r>
            <a:r>
              <a:rPr lang="ru-RU" b="1" u="sng" dirty="0"/>
              <a:t> в </a:t>
            </a:r>
            <a:r>
              <a:rPr lang="ru-RU" b="1" u="sng" dirty="0" err="1"/>
              <a:t>зоні</a:t>
            </a:r>
            <a:r>
              <a:rPr lang="ru-RU" b="1" u="sng" dirty="0"/>
              <a:t> </a:t>
            </a:r>
            <a:r>
              <a:rPr lang="ru-RU" b="1" u="sng" dirty="0" err="1"/>
              <a:t>регулярних</a:t>
            </a:r>
            <a:r>
              <a:rPr lang="ru-RU" b="1" u="sng" dirty="0"/>
              <a:t> </a:t>
            </a:r>
            <a:r>
              <a:rPr lang="ru-RU" b="1" u="sng" dirty="0" err="1"/>
              <a:t>збройних</a:t>
            </a:r>
            <a:r>
              <a:rPr lang="ru-RU" b="1" u="sng" dirty="0"/>
              <a:t> </a:t>
            </a:r>
            <a:r>
              <a:rPr lang="ru-RU" b="1" u="sng" dirty="0" err="1"/>
              <a:t>зіткнень</a:t>
            </a:r>
            <a:r>
              <a:rPr lang="ru-RU" b="1" u="sng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зміцнити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клейкою </a:t>
            </a:r>
            <a:r>
              <a:rPr lang="ru-RU" dirty="0" err="1"/>
              <a:t>плівкою</a:t>
            </a:r>
            <a:r>
              <a:rPr lang="ru-RU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розльоту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.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мішками</a:t>
            </a:r>
            <a:r>
              <a:rPr lang="ru-RU" dirty="0"/>
              <a:t> з </a:t>
            </a:r>
            <a:r>
              <a:rPr lang="ru-RU" dirty="0" err="1"/>
              <a:t>піском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масивними</a:t>
            </a:r>
            <a:r>
              <a:rPr lang="ru-RU" dirty="0"/>
              <a:t> </a:t>
            </a:r>
            <a:r>
              <a:rPr lang="ru-RU" dirty="0" err="1"/>
              <a:t>меблями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53447" cy="2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327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Як </a:t>
            </a:r>
            <a:r>
              <a:rPr lang="ru-RU" dirty="0" err="1" smtClean="0">
                <a:solidFill>
                  <a:srgbClr val="FF0000"/>
                </a:solidFill>
              </a:rPr>
              <a:t>поводитись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людині,яка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потрапила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Обстріл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стрілецькою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зброєю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9" y="980728"/>
            <a:ext cx="8928992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обстріл</a:t>
            </a:r>
            <a:r>
              <a:rPr lang="ru-RU" dirty="0"/>
              <a:t> </a:t>
            </a:r>
            <a:r>
              <a:rPr lang="ru-RU" dirty="0" err="1"/>
              <a:t>стрілецькою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з </a:t>
            </a:r>
            <a:r>
              <a:rPr lang="ru-RU" dirty="0" err="1"/>
              <a:t>пістолетів</a:t>
            </a:r>
            <a:r>
              <a:rPr lang="ru-RU" dirty="0"/>
              <a:t>, </a:t>
            </a:r>
            <a:r>
              <a:rPr lang="ru-RU" dirty="0" err="1"/>
              <a:t>автоматів</a:t>
            </a:r>
            <a:r>
              <a:rPr lang="ru-RU" dirty="0"/>
              <a:t>, </a:t>
            </a:r>
            <a:r>
              <a:rPr lang="ru-RU" dirty="0" err="1"/>
              <a:t>гвинтівок</a:t>
            </a:r>
            <a:r>
              <a:rPr lang="ru-RU" dirty="0"/>
              <a:t>, </a:t>
            </a:r>
            <a:r>
              <a:rPr lang="ru-RU" dirty="0" err="1"/>
              <a:t>кулеметів</a:t>
            </a:r>
            <a:r>
              <a:rPr lang="ru-RU" dirty="0"/>
              <a:t>: </a:t>
            </a:r>
          </a:p>
          <a:p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Удома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сховатися</a:t>
            </a:r>
            <a:r>
              <a:rPr lang="ru-RU" dirty="0"/>
              <a:t> в </a:t>
            </a:r>
            <a:r>
              <a:rPr lang="ru-RU" dirty="0" err="1"/>
              <a:t>захищеному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подалі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та дверей.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бути: ванна </a:t>
            </a:r>
            <a:r>
              <a:rPr lang="ru-RU" dirty="0" err="1"/>
              <a:t>кімната</a:t>
            </a:r>
            <a:r>
              <a:rPr lang="ru-RU" dirty="0"/>
              <a:t>, </a:t>
            </a:r>
            <a:r>
              <a:rPr lang="ru-RU" dirty="0" err="1"/>
              <a:t>сходовий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</a:t>
            </a:r>
            <a:r>
              <a:rPr lang="ru-RU" dirty="0" err="1"/>
              <a:t>під’їзду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лягти</a:t>
            </a:r>
            <a:r>
              <a:rPr lang="ru-RU" dirty="0"/>
              <a:t>, </a:t>
            </a:r>
            <a:r>
              <a:rPr lang="ru-RU" dirty="0" err="1"/>
              <a:t>прикрившись</a:t>
            </a:r>
            <a:r>
              <a:rPr lang="ru-RU" dirty="0"/>
              <a:t> предметами,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вас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і куль.</a:t>
            </a:r>
          </a:p>
          <a:p>
            <a:r>
              <a:rPr lang="ru-RU" u="sng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u="sng" dirty="0" err="1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відкритій</a:t>
            </a:r>
            <a:r>
              <a:rPr lang="ru-RU" u="sng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місцевості</a:t>
            </a:r>
            <a:r>
              <a:rPr lang="ru-RU" u="sng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негайно</a:t>
            </a:r>
            <a:r>
              <a:rPr lang="ru-RU" dirty="0">
                <a:solidFill>
                  <a:srgbClr val="4E3B30"/>
                </a:solidFill>
              </a:rPr>
              <a:t> лягайте на землю та </a:t>
            </a:r>
            <a:r>
              <a:rPr lang="ru-RU" dirty="0" err="1">
                <a:solidFill>
                  <a:srgbClr val="4E3B30"/>
                </a:solidFill>
              </a:rPr>
              <a:t>закрийте</a:t>
            </a:r>
            <a:r>
              <a:rPr lang="ru-RU" dirty="0">
                <a:solidFill>
                  <a:srgbClr val="4E3B30"/>
                </a:solidFill>
              </a:rPr>
              <a:t> голову руками. </a:t>
            </a:r>
            <a:r>
              <a:rPr lang="ru-RU" dirty="0" err="1">
                <a:solidFill>
                  <a:srgbClr val="4E3B30"/>
                </a:solidFill>
              </a:rPr>
              <a:t>Ефективним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захистом</a:t>
            </a:r>
            <a:r>
              <a:rPr lang="ru-RU" dirty="0">
                <a:solidFill>
                  <a:srgbClr val="4E3B30"/>
                </a:solidFill>
              </a:rPr>
              <a:t> буде будь-</a:t>
            </a:r>
            <a:r>
              <a:rPr lang="ru-RU" dirty="0" err="1">
                <a:solidFill>
                  <a:srgbClr val="4E3B30"/>
                </a:solidFill>
              </a:rPr>
              <a:t>який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виступ</a:t>
            </a:r>
            <a:r>
              <a:rPr lang="ru-RU" dirty="0">
                <a:solidFill>
                  <a:srgbClr val="4E3B30"/>
                </a:solidFill>
              </a:rPr>
              <a:t>, </a:t>
            </a:r>
            <a:r>
              <a:rPr lang="ru-RU" dirty="0" err="1">
                <a:solidFill>
                  <a:srgbClr val="4E3B30"/>
                </a:solidFill>
              </a:rPr>
              <a:t>навіть</a:t>
            </a:r>
            <a:r>
              <a:rPr lang="ru-RU" dirty="0">
                <a:solidFill>
                  <a:srgbClr val="4E3B30"/>
                </a:solidFill>
              </a:rPr>
              <a:t> тротуар, </a:t>
            </a:r>
            <a:r>
              <a:rPr lang="ru-RU" dirty="0" err="1">
                <a:solidFill>
                  <a:srgbClr val="4E3B30"/>
                </a:solidFill>
              </a:rPr>
              <a:t>заглиблення</a:t>
            </a:r>
            <a:r>
              <a:rPr lang="ru-RU" dirty="0">
                <a:solidFill>
                  <a:srgbClr val="4E3B30"/>
                </a:solidFill>
              </a:rPr>
              <a:t> в </a:t>
            </a:r>
            <a:r>
              <a:rPr lang="ru-RU" dirty="0" err="1">
                <a:solidFill>
                  <a:srgbClr val="4E3B30"/>
                </a:solidFill>
              </a:rPr>
              <a:t>землі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або</a:t>
            </a:r>
            <a:r>
              <a:rPr lang="ru-RU" dirty="0">
                <a:solidFill>
                  <a:srgbClr val="4E3B30"/>
                </a:solidFill>
              </a:rPr>
              <a:t> канава. </a:t>
            </a:r>
            <a:r>
              <a:rPr lang="ru-RU" dirty="0" err="1">
                <a:solidFill>
                  <a:srgbClr val="4E3B30"/>
                </a:solidFill>
              </a:rPr>
              <a:t>Укриттям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також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може</a:t>
            </a:r>
            <a:r>
              <a:rPr lang="ru-RU" dirty="0">
                <a:solidFill>
                  <a:srgbClr val="4E3B30"/>
                </a:solidFill>
              </a:rPr>
              <a:t> стати </a:t>
            </a:r>
            <a:r>
              <a:rPr lang="ru-RU" dirty="0" err="1">
                <a:solidFill>
                  <a:srgbClr val="4E3B30"/>
                </a:solidFill>
              </a:rPr>
              <a:t>бетонна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сміттєва</a:t>
            </a:r>
            <a:r>
              <a:rPr lang="ru-RU" dirty="0">
                <a:solidFill>
                  <a:srgbClr val="4E3B30"/>
                </a:solidFill>
              </a:rPr>
              <a:t> урна </a:t>
            </a:r>
            <a:r>
              <a:rPr lang="ru-RU" dirty="0" err="1">
                <a:solidFill>
                  <a:srgbClr val="4E3B30"/>
                </a:solidFill>
              </a:rPr>
              <a:t>або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сходинки</a:t>
            </a:r>
            <a:r>
              <a:rPr lang="ru-RU" dirty="0">
                <a:solidFill>
                  <a:srgbClr val="4E3B30"/>
                </a:solidFill>
              </a:rPr>
              <a:t>. Не </a:t>
            </a:r>
            <a:r>
              <a:rPr lang="ru-RU" dirty="0" err="1">
                <a:solidFill>
                  <a:srgbClr val="4E3B30"/>
                </a:solidFill>
              </a:rPr>
              <a:t>намагайтеся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сховатися</a:t>
            </a:r>
            <a:r>
              <a:rPr lang="ru-RU" dirty="0">
                <a:solidFill>
                  <a:srgbClr val="4E3B30"/>
                </a:solidFill>
              </a:rPr>
              <a:t> за </a:t>
            </a:r>
            <a:r>
              <a:rPr lang="ru-RU" dirty="0" err="1">
                <a:solidFill>
                  <a:srgbClr val="4E3B30"/>
                </a:solidFill>
              </a:rPr>
              <a:t>автомобілями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або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кіосками</a:t>
            </a:r>
            <a:r>
              <a:rPr lang="ru-RU" dirty="0">
                <a:solidFill>
                  <a:srgbClr val="4E3B30"/>
                </a:solidFill>
              </a:rPr>
              <a:t>: вони часто </a:t>
            </a:r>
            <a:r>
              <a:rPr lang="ru-RU" dirty="0" err="1">
                <a:solidFill>
                  <a:srgbClr val="4E3B30"/>
                </a:solidFill>
              </a:rPr>
              <a:t>стають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мішенями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7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Запам’ятайте</a:t>
            </a:r>
            <a:r>
              <a:rPr lang="ru-RU" dirty="0">
                <a:solidFill>
                  <a:srgbClr val="C00000"/>
                </a:solidFill>
              </a:rPr>
              <a:t>!!!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Тіло</a:t>
            </a:r>
            <a:r>
              <a:rPr lang="ru-RU" dirty="0"/>
              <a:t> повинно бути в </a:t>
            </a:r>
            <a:r>
              <a:rPr lang="ru-RU" dirty="0" err="1"/>
              <a:t>безпечному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 </a:t>
            </a:r>
            <a:r>
              <a:rPr lang="ru-RU" dirty="0" err="1"/>
              <a:t>Згрупуйтеся</a:t>
            </a:r>
            <a:r>
              <a:rPr lang="ru-RU" dirty="0"/>
              <a:t>, лягайте в позу </a:t>
            </a:r>
            <a:r>
              <a:rPr lang="ru-RU" dirty="0" err="1"/>
              <a:t>ембріона</a:t>
            </a:r>
            <a:r>
              <a:rPr lang="ru-RU" dirty="0"/>
              <a:t>. </a:t>
            </a:r>
            <a:r>
              <a:rPr lang="ru-RU" dirty="0" err="1"/>
              <a:t>Розверніться</a:t>
            </a:r>
            <a:r>
              <a:rPr lang="ru-RU" dirty="0"/>
              <a:t> ногами в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стрілянини</a:t>
            </a:r>
            <a:r>
              <a:rPr lang="ru-RU" dirty="0"/>
              <a:t>, </a:t>
            </a:r>
            <a:r>
              <a:rPr lang="ru-RU" dirty="0" err="1"/>
              <a:t>прикривши</a:t>
            </a:r>
            <a:r>
              <a:rPr lang="ru-RU" dirty="0"/>
              <a:t> голову руками, та </a:t>
            </a:r>
            <a:r>
              <a:rPr lang="ru-RU" dirty="0" err="1"/>
              <a:t>відкрийте</a:t>
            </a:r>
            <a:r>
              <a:rPr lang="ru-RU" dirty="0"/>
              <a:t> рот. </a:t>
            </a:r>
            <a:r>
              <a:rPr lang="ru-RU" dirty="0" err="1"/>
              <a:t>Чекайте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стрілянина</a:t>
            </a:r>
            <a:r>
              <a:rPr lang="ru-RU" dirty="0"/>
              <a:t> не </a:t>
            </a:r>
            <a:r>
              <a:rPr lang="ru-RU" dirty="0" err="1"/>
              <a:t>вщухне</a:t>
            </a:r>
            <a:r>
              <a:rPr lang="ru-RU" dirty="0"/>
              <a:t>, а </a:t>
            </a:r>
            <a:r>
              <a:rPr lang="ru-RU" dirty="0" err="1"/>
              <a:t>пострілів</a:t>
            </a:r>
            <a:r>
              <a:rPr lang="ru-RU" dirty="0"/>
              <a:t> не буде </a:t>
            </a:r>
            <a:r>
              <a:rPr lang="ru-RU" dirty="0" err="1"/>
              <a:t>впродовж</a:t>
            </a:r>
            <a:r>
              <a:rPr lang="ru-RU" dirty="0"/>
              <a:t> бодай 5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захистить</a:t>
            </a:r>
            <a:r>
              <a:rPr lang="ru-RU" b="1" dirty="0"/>
              <a:t> </a:t>
            </a:r>
            <a:r>
              <a:rPr lang="ru-RU" b="1" dirty="0" err="1"/>
              <a:t>дане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?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Ніколи: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Не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ховайтесь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автомобілями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кіосками</a:t>
            </a:r>
            <a:endParaRPr lang="ru-RU" dirty="0">
              <a:solidFill>
                <a:srgbClr val="4E3B3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327"/>
            <a:ext cx="8686800" cy="838200"/>
          </a:xfrm>
        </p:spPr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Мінометним</a:t>
            </a:r>
            <a:r>
              <a:rPr lang="ru-RU" dirty="0" smtClean="0"/>
              <a:t> </a:t>
            </a:r>
            <a:r>
              <a:rPr lang="ru-RU" dirty="0" err="1" smtClean="0"/>
              <a:t>обстрілом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12088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Гучний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свист та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снаряда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означати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потрапили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зону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артобстрілу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мінометного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обстрілу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авіанальоту</a:t>
            </a:r>
            <a:r>
              <a:rPr lang="ru-RU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smtClean="0"/>
              <a:t>У </a:t>
            </a:r>
            <a:r>
              <a:rPr lang="ru-RU" sz="3800" dirty="0" err="1"/>
              <a:t>такій</a:t>
            </a:r>
            <a:r>
              <a:rPr lang="ru-RU" sz="3800" dirty="0"/>
              <a:t> </a:t>
            </a:r>
            <a:r>
              <a:rPr lang="ru-RU" sz="3800" dirty="0" err="1"/>
              <a:t>ситуації</a:t>
            </a:r>
            <a:r>
              <a:rPr lang="ru-RU" sz="3800" dirty="0"/>
              <a:t> </a:t>
            </a:r>
            <a:r>
              <a:rPr lang="ru-RU" sz="3800" dirty="0" smtClean="0"/>
              <a:t>:</a:t>
            </a:r>
            <a:endParaRPr lang="ru-RU" dirty="0"/>
          </a:p>
          <a:p>
            <a:r>
              <a:rPr lang="ru-RU" dirty="0"/>
              <a:t> </a:t>
            </a:r>
            <a:r>
              <a:rPr lang="ru-RU" sz="3800" dirty="0" err="1"/>
              <a:t>Якщо</a:t>
            </a:r>
            <a:r>
              <a:rPr lang="ru-RU" sz="3800" dirty="0"/>
              <a:t> </a:t>
            </a:r>
            <a:r>
              <a:rPr lang="ru-RU" sz="3800" dirty="0" err="1"/>
              <a:t>ви</a:t>
            </a:r>
            <a:r>
              <a:rPr lang="ru-RU" sz="3800" dirty="0"/>
              <a:t> </a:t>
            </a:r>
            <a:r>
              <a:rPr lang="ru-RU" sz="3800" dirty="0" err="1"/>
              <a:t>почули</a:t>
            </a:r>
            <a:r>
              <a:rPr lang="ru-RU" sz="3800" dirty="0"/>
              <a:t> свист снаряда, а за 2-3 </a:t>
            </a:r>
            <a:r>
              <a:rPr lang="ru-RU" sz="3800" dirty="0" err="1"/>
              <a:t>секунди</a:t>
            </a:r>
            <a:r>
              <a:rPr lang="ru-RU" sz="3800" dirty="0"/>
              <a:t> — </a:t>
            </a:r>
            <a:r>
              <a:rPr lang="ru-RU" sz="3800" dirty="0" err="1"/>
              <a:t>вибух</a:t>
            </a:r>
            <a:r>
              <a:rPr lang="ru-RU" sz="3800" dirty="0"/>
              <a:t>, </a:t>
            </a:r>
            <a:r>
              <a:rPr lang="ru-RU" sz="3800" dirty="0" err="1"/>
              <a:t>відразу</a:t>
            </a:r>
            <a:r>
              <a:rPr lang="ru-RU" sz="3800" dirty="0"/>
              <a:t> падайте на землю. </a:t>
            </a:r>
            <a:r>
              <a:rPr lang="ru-RU" sz="3800" dirty="0" err="1"/>
              <a:t>Закрийте</a:t>
            </a:r>
            <a:r>
              <a:rPr lang="ru-RU" sz="3800" dirty="0"/>
              <a:t> руками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сумкою</a:t>
            </a:r>
            <a:r>
              <a:rPr lang="ru-RU" sz="3800" dirty="0"/>
              <a:t> голову. </a:t>
            </a:r>
            <a:r>
              <a:rPr lang="ru-RU" sz="3800" dirty="0" err="1"/>
              <a:t>Після</a:t>
            </a:r>
            <a:r>
              <a:rPr lang="ru-RU" sz="3800" dirty="0"/>
              <a:t> </a:t>
            </a:r>
            <a:r>
              <a:rPr lang="ru-RU" sz="3800" dirty="0" err="1"/>
              <a:t>вибуху</a:t>
            </a:r>
            <a:r>
              <a:rPr lang="ru-RU" sz="3800" dirty="0"/>
              <a:t> </a:t>
            </a:r>
            <a:r>
              <a:rPr lang="ru-RU" sz="3800" dirty="0" err="1"/>
              <a:t>першого</a:t>
            </a:r>
            <a:r>
              <a:rPr lang="ru-RU" sz="3800" dirty="0"/>
              <a:t> снаряду </a:t>
            </a:r>
            <a:r>
              <a:rPr lang="ru-RU" sz="3800" dirty="0" err="1"/>
              <a:t>швидко</a:t>
            </a:r>
            <a:r>
              <a:rPr lang="ru-RU" sz="3800" dirty="0"/>
              <a:t> </a:t>
            </a:r>
            <a:r>
              <a:rPr lang="ru-RU" sz="3800" dirty="0" err="1"/>
              <a:t>пошукайте</a:t>
            </a:r>
            <a:r>
              <a:rPr lang="ru-RU" sz="3800" dirty="0"/>
              <a:t> </a:t>
            </a:r>
            <a:r>
              <a:rPr lang="ru-RU" sz="3800" dirty="0" err="1"/>
              <a:t>місце</a:t>
            </a:r>
            <a:r>
              <a:rPr lang="ru-RU" sz="3800" dirty="0"/>
              <a:t>, де </a:t>
            </a:r>
            <a:r>
              <a:rPr lang="ru-RU" sz="3800" dirty="0" err="1"/>
              <a:t>можна</a:t>
            </a:r>
            <a:r>
              <a:rPr lang="ru-RU" sz="3800" dirty="0"/>
              <a:t> </a:t>
            </a:r>
            <a:r>
              <a:rPr lang="ru-RU" sz="3800" dirty="0" err="1"/>
              <a:t>сховатися</a:t>
            </a:r>
            <a:r>
              <a:rPr lang="ru-RU" sz="3800" dirty="0"/>
              <a:t>. </a:t>
            </a:r>
            <a:r>
              <a:rPr lang="ru-RU" sz="3800" dirty="0" err="1"/>
              <a:t>Потрібно</a:t>
            </a:r>
            <a:r>
              <a:rPr lang="ru-RU" sz="3800" dirty="0"/>
              <a:t> </a:t>
            </a:r>
            <a:r>
              <a:rPr lang="ru-RU" sz="3800" dirty="0" err="1"/>
              <a:t>знайти</a:t>
            </a:r>
            <a:r>
              <a:rPr lang="ru-RU" sz="3800" dirty="0"/>
              <a:t> </a:t>
            </a:r>
            <a:r>
              <a:rPr lang="ru-RU" sz="3800" dirty="0" err="1"/>
              <a:t>хоча</a:t>
            </a:r>
            <a:r>
              <a:rPr lang="ru-RU" sz="3800" dirty="0"/>
              <a:t> б </a:t>
            </a:r>
            <a:r>
              <a:rPr lang="ru-RU" sz="3800" dirty="0" err="1"/>
              <a:t>мінімально</a:t>
            </a:r>
            <a:r>
              <a:rPr lang="ru-RU" sz="3800" dirty="0"/>
              <a:t> </a:t>
            </a:r>
            <a:r>
              <a:rPr lang="ru-RU" sz="3800" dirty="0" err="1"/>
              <a:t>заглиблене</a:t>
            </a:r>
            <a:r>
              <a:rPr lang="ru-RU" sz="3800" dirty="0"/>
              <a:t> </a:t>
            </a:r>
            <a:r>
              <a:rPr lang="ru-RU" sz="3800" dirty="0" err="1"/>
              <a:t>укриття</a:t>
            </a:r>
            <a:r>
              <a:rPr lang="ru-RU" sz="3800" dirty="0"/>
              <a:t>. Для </a:t>
            </a:r>
            <a:r>
              <a:rPr lang="ru-RU" sz="3800" dirty="0" err="1"/>
              <a:t>схованки</a:t>
            </a:r>
            <a:r>
              <a:rPr lang="ru-RU" sz="3800" dirty="0"/>
              <a:t> </a:t>
            </a:r>
            <a:r>
              <a:rPr lang="ru-RU" sz="3800" dirty="0" err="1"/>
              <a:t>підійдуть</a:t>
            </a:r>
            <a:r>
              <a:rPr lang="ru-RU" sz="3800" u="sng" dirty="0"/>
              <a:t>: </a:t>
            </a:r>
            <a:r>
              <a:rPr lang="ru-RU" sz="3800" u="sng" dirty="0" err="1"/>
              <a:t>підземні</a:t>
            </a:r>
            <a:r>
              <a:rPr lang="ru-RU" sz="3800" u="sng" dirty="0"/>
              <a:t> переходи, метро, </a:t>
            </a:r>
            <a:r>
              <a:rPr lang="ru-RU" sz="3800" u="sng" dirty="0" err="1"/>
              <a:t>укриття</a:t>
            </a:r>
            <a:r>
              <a:rPr lang="ru-RU" sz="3800" u="sng" dirty="0"/>
              <a:t>, канава, траншея, яма, широка труба водостоку </a:t>
            </a:r>
            <a:r>
              <a:rPr lang="ru-RU" sz="3800" u="sng" dirty="0" err="1"/>
              <a:t>під</a:t>
            </a:r>
            <a:r>
              <a:rPr lang="ru-RU" sz="3800" u="sng" dirty="0"/>
              <a:t> дорогою, </a:t>
            </a:r>
            <a:r>
              <a:rPr lang="ru-RU" sz="3800" u="sng" dirty="0" err="1"/>
              <a:t>високий</a:t>
            </a:r>
            <a:r>
              <a:rPr lang="ru-RU" sz="3800" u="sng" dirty="0"/>
              <a:t> бордюр, </a:t>
            </a:r>
            <a:r>
              <a:rPr lang="ru-RU" sz="3800" u="sng" dirty="0" err="1"/>
              <a:t>каналізаційний</a:t>
            </a:r>
            <a:r>
              <a:rPr lang="ru-RU" sz="3800" u="sng" dirty="0"/>
              <a:t> люк.</a:t>
            </a:r>
            <a:r>
              <a:rPr lang="ru-RU" sz="3800" dirty="0"/>
              <a:t> </a:t>
            </a:r>
          </a:p>
          <a:p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обстріл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застав вас у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транспорті</a:t>
            </a:r>
            <a:r>
              <a:rPr lang="ru-RU" sz="3800" dirty="0"/>
              <a:t>, </a:t>
            </a:r>
            <a:r>
              <a:rPr lang="ru-RU" sz="3800" dirty="0" err="1"/>
              <a:t>вимагайте</a:t>
            </a:r>
            <a:r>
              <a:rPr lang="ru-RU" sz="3800" dirty="0"/>
              <a:t> </a:t>
            </a:r>
            <a:r>
              <a:rPr lang="ru-RU" sz="3800" dirty="0" err="1"/>
              <a:t>негайної</a:t>
            </a:r>
            <a:r>
              <a:rPr lang="ru-RU" sz="3800" dirty="0"/>
              <a:t> </a:t>
            </a:r>
            <a:r>
              <a:rPr lang="ru-RU" sz="3800" dirty="0" err="1"/>
              <a:t>зупинки</a:t>
            </a:r>
            <a:r>
              <a:rPr lang="ru-RU" sz="3800" dirty="0"/>
              <a:t> й </a:t>
            </a:r>
            <a:r>
              <a:rPr lang="ru-RU" sz="3800" dirty="0" err="1"/>
              <a:t>відбіжіть</a:t>
            </a:r>
            <a:r>
              <a:rPr lang="ru-RU" sz="3800" dirty="0"/>
              <a:t> </a:t>
            </a:r>
            <a:r>
              <a:rPr lang="ru-RU" sz="3800" dirty="0" err="1"/>
              <a:t>якомога</a:t>
            </a:r>
            <a:r>
              <a:rPr lang="ru-RU" sz="3800" dirty="0"/>
              <a:t> </a:t>
            </a:r>
            <a:r>
              <a:rPr lang="ru-RU" sz="3800" dirty="0" err="1"/>
              <a:t>далі</a:t>
            </a:r>
            <a:r>
              <a:rPr lang="ru-RU" sz="3800" dirty="0"/>
              <a:t> </a:t>
            </a:r>
            <a:r>
              <a:rPr lang="ru-RU" sz="3800" dirty="0" err="1"/>
              <a:t>від</a:t>
            </a:r>
            <a:r>
              <a:rPr lang="ru-RU" sz="3800" dirty="0"/>
              <a:t> дороги, лягайте на землю. </a:t>
            </a:r>
            <a:r>
              <a:rPr lang="ru-RU" sz="3800" dirty="0" err="1"/>
              <a:t>Закривайте</a:t>
            </a:r>
            <a:r>
              <a:rPr lang="ru-RU" sz="3800" dirty="0"/>
              <a:t> </a:t>
            </a:r>
            <a:r>
              <a:rPr lang="ru-RU" sz="3800" dirty="0" err="1"/>
              <a:t>долонями</a:t>
            </a:r>
            <a:r>
              <a:rPr lang="ru-RU" sz="3800" dirty="0"/>
              <a:t> </a:t>
            </a:r>
            <a:r>
              <a:rPr lang="ru-RU" sz="3800" dirty="0" err="1"/>
              <a:t>вуха</a:t>
            </a:r>
            <a:r>
              <a:rPr lang="ru-RU" sz="3800" dirty="0"/>
              <a:t> та </a:t>
            </a:r>
            <a:r>
              <a:rPr lang="ru-RU" sz="3800" dirty="0" err="1"/>
              <a:t>відкривайте</a:t>
            </a:r>
            <a:r>
              <a:rPr lang="ru-RU" sz="3800" dirty="0"/>
              <a:t> рот: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врятує</a:t>
            </a:r>
            <a:r>
              <a:rPr lang="ru-RU" sz="3800" dirty="0"/>
              <a:t> </a:t>
            </a:r>
            <a:r>
              <a:rPr lang="ru-RU" sz="3800" dirty="0" err="1"/>
              <a:t>від</a:t>
            </a:r>
            <a:r>
              <a:rPr lang="ru-RU" sz="3800" dirty="0"/>
              <a:t> </a:t>
            </a:r>
            <a:r>
              <a:rPr lang="ru-RU" sz="3800" dirty="0" err="1"/>
              <a:t>контузії</a:t>
            </a:r>
            <a:r>
              <a:rPr lang="ru-RU" sz="3800" dirty="0"/>
              <a:t>. </a:t>
            </a:r>
          </a:p>
          <a:p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Небезпечно</a:t>
            </a:r>
            <a:r>
              <a:rPr lang="ru-RU" sz="3800" dirty="0"/>
              <a:t> </a:t>
            </a:r>
            <a:r>
              <a:rPr lang="ru-RU" sz="3800" dirty="0" err="1"/>
              <a:t>ховатися</a:t>
            </a:r>
            <a:r>
              <a:rPr lang="ru-RU" sz="3800" dirty="0"/>
              <a:t> в </a:t>
            </a:r>
            <a:r>
              <a:rPr lang="ru-RU" sz="3800" dirty="0" err="1"/>
              <a:t>під’їздах</a:t>
            </a:r>
            <a:r>
              <a:rPr lang="ru-RU" sz="3800" dirty="0"/>
              <a:t>, </a:t>
            </a:r>
            <a:r>
              <a:rPr lang="ru-RU" sz="3800" dirty="0" err="1"/>
              <a:t>під</a:t>
            </a:r>
            <a:r>
              <a:rPr lang="ru-RU" sz="3800" dirty="0"/>
              <a:t> арками, на </a:t>
            </a:r>
            <a:r>
              <a:rPr lang="ru-RU" sz="3800" dirty="0" err="1"/>
              <a:t>сходових</a:t>
            </a:r>
            <a:r>
              <a:rPr lang="ru-RU" sz="3800" dirty="0"/>
              <a:t> </a:t>
            </a:r>
            <a:r>
              <a:rPr lang="ru-RU" sz="3800" dirty="0" err="1"/>
              <a:t>майданчиках</a:t>
            </a:r>
            <a:r>
              <a:rPr lang="ru-RU" sz="3800" dirty="0"/>
              <a:t>, у </a:t>
            </a:r>
            <a:r>
              <a:rPr lang="ru-RU" sz="3800" dirty="0" err="1"/>
              <a:t>підвалах</a:t>
            </a:r>
            <a:r>
              <a:rPr lang="ru-RU" sz="3800" dirty="0"/>
              <a:t> </a:t>
            </a:r>
            <a:r>
              <a:rPr lang="ru-RU" sz="3800" dirty="0" err="1"/>
              <a:t>панельних</a:t>
            </a:r>
            <a:r>
              <a:rPr lang="ru-RU" sz="3800" dirty="0"/>
              <a:t> </a:t>
            </a:r>
            <a:r>
              <a:rPr lang="ru-RU" sz="3800" dirty="0" err="1"/>
              <a:t>будинків</a:t>
            </a:r>
            <a:r>
              <a:rPr lang="ru-RU" sz="3800" dirty="0"/>
              <a:t>, </a:t>
            </a:r>
            <a:r>
              <a:rPr lang="ru-RU" sz="3800" dirty="0" err="1"/>
              <a:t>біля</a:t>
            </a:r>
            <a:r>
              <a:rPr lang="ru-RU" sz="3800" dirty="0"/>
              <a:t> </a:t>
            </a:r>
            <a:r>
              <a:rPr lang="ru-RU" sz="3800" dirty="0" err="1"/>
              <a:t>автомобільної</a:t>
            </a:r>
            <a:r>
              <a:rPr lang="ru-RU" sz="3800" dirty="0"/>
              <a:t> </a:t>
            </a:r>
            <a:r>
              <a:rPr lang="ru-RU" sz="3800" dirty="0" err="1"/>
              <a:t>техніки</a:t>
            </a:r>
            <a:r>
              <a:rPr lang="ru-RU" sz="3800" dirty="0"/>
              <a:t>, </a:t>
            </a:r>
            <a:r>
              <a:rPr lang="ru-RU" sz="3800" dirty="0" err="1"/>
              <a:t>автозаправних</a:t>
            </a:r>
            <a:r>
              <a:rPr lang="ru-RU" sz="3800" dirty="0"/>
              <a:t> </a:t>
            </a:r>
            <a:r>
              <a:rPr lang="ru-RU" sz="3800" dirty="0" err="1"/>
              <a:t>станцій</a:t>
            </a:r>
            <a:r>
              <a:rPr lang="ru-RU" sz="3800" dirty="0"/>
              <a:t>. Є </a:t>
            </a:r>
            <a:r>
              <a:rPr lang="ru-RU" sz="3800" dirty="0" err="1"/>
              <a:t>загроза</a:t>
            </a:r>
            <a:r>
              <a:rPr lang="ru-RU" sz="3800" dirty="0"/>
              <a:t> </a:t>
            </a:r>
            <a:r>
              <a:rPr lang="ru-RU" sz="3800" dirty="0" err="1"/>
              <a:t>опинитись</a:t>
            </a:r>
            <a:r>
              <a:rPr lang="ru-RU" sz="3800" dirty="0"/>
              <a:t> </a:t>
            </a:r>
            <a:r>
              <a:rPr lang="ru-RU" sz="3800" dirty="0" err="1"/>
              <a:t>під</a:t>
            </a:r>
            <a:r>
              <a:rPr lang="ru-RU" sz="3800" dirty="0"/>
              <a:t> завалом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травмуватися</a:t>
            </a:r>
            <a:r>
              <a:rPr lang="ru-RU" sz="3800" dirty="0"/>
              <a:t>.</a:t>
            </a:r>
          </a:p>
          <a:p>
            <a:r>
              <a:rPr lang="ru-RU" sz="3800" dirty="0"/>
              <a:t> 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приступайте </a:t>
            </a:r>
            <a:r>
              <a:rPr lang="ru-RU" sz="3800" dirty="0"/>
              <a:t>до </a:t>
            </a:r>
            <a:r>
              <a:rPr lang="ru-RU" sz="3800" dirty="0" err="1"/>
              <a:t>розбору</a:t>
            </a:r>
            <a:r>
              <a:rPr lang="ru-RU" sz="3800" dirty="0"/>
              <a:t> </a:t>
            </a:r>
            <a:r>
              <a:rPr lang="ru-RU" sz="3800" dirty="0" err="1"/>
              <a:t>завалів</a:t>
            </a:r>
            <a:r>
              <a:rPr lang="ru-RU" sz="3800" dirty="0"/>
              <a:t> </a:t>
            </a:r>
            <a:r>
              <a:rPr lang="ru-RU" sz="3800" dirty="0" err="1"/>
              <a:t>самостійно</a:t>
            </a:r>
            <a:r>
              <a:rPr lang="ru-RU" sz="3800" dirty="0"/>
              <a:t>, </a:t>
            </a:r>
            <a:r>
              <a:rPr lang="ru-RU" sz="3800" dirty="0" err="1"/>
              <a:t>чекайте</a:t>
            </a:r>
            <a:r>
              <a:rPr lang="ru-RU" sz="3800" dirty="0"/>
              <a:t> </a:t>
            </a:r>
            <a:r>
              <a:rPr lang="ru-RU" sz="3800" dirty="0" err="1"/>
              <a:t>фахівців</a:t>
            </a:r>
            <a:r>
              <a:rPr lang="ru-RU" sz="3800" dirty="0"/>
              <a:t> з </a:t>
            </a:r>
            <a:r>
              <a:rPr lang="ru-RU" sz="3800" dirty="0" err="1"/>
              <a:t>аварійно-рятувальної</a:t>
            </a:r>
            <a:r>
              <a:rPr lang="ru-RU" sz="3800" dirty="0"/>
              <a:t> </a:t>
            </a:r>
            <a:r>
              <a:rPr lang="ru-RU" sz="3800" dirty="0" err="1"/>
              <a:t>служби</a:t>
            </a:r>
            <a:r>
              <a:rPr lang="ru-RU" sz="3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662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Артилерійським</a:t>
            </a:r>
            <a:r>
              <a:rPr lang="ru-RU" dirty="0" smtClean="0"/>
              <a:t> </a:t>
            </a:r>
            <a:r>
              <a:rPr lang="ru-RU" dirty="0" err="1" smtClean="0"/>
              <a:t>обстрілом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40080" cy="48833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err="1"/>
              <a:t>Якщо</a:t>
            </a:r>
            <a:r>
              <a:rPr lang="ru-RU" sz="3100" dirty="0"/>
              <a:t> </a:t>
            </a:r>
            <a:r>
              <a:rPr lang="ru-RU" sz="3100" dirty="0" err="1"/>
              <a:t>ви</a:t>
            </a:r>
            <a:r>
              <a:rPr lang="ru-RU" sz="3100" dirty="0"/>
              <a:t> </a:t>
            </a:r>
            <a:r>
              <a:rPr lang="ru-RU" sz="3100" dirty="0" err="1"/>
              <a:t>почули</a:t>
            </a:r>
            <a:r>
              <a:rPr lang="ru-RU" sz="3100" dirty="0"/>
              <a:t> залп запуску, </a:t>
            </a:r>
            <a:r>
              <a:rPr lang="ru-RU" sz="3100" dirty="0" err="1"/>
              <a:t>бачите</a:t>
            </a:r>
            <a:r>
              <a:rPr lang="ru-RU" sz="3100" dirty="0"/>
              <a:t> </a:t>
            </a:r>
            <a:r>
              <a:rPr lang="ru-RU" sz="3100" dirty="0" err="1"/>
              <a:t>димний</a:t>
            </a:r>
            <a:r>
              <a:rPr lang="ru-RU" sz="3100" dirty="0"/>
              <a:t> </a:t>
            </a:r>
            <a:r>
              <a:rPr lang="ru-RU" sz="3100" dirty="0" err="1"/>
              <a:t>слід</a:t>
            </a:r>
            <a:r>
              <a:rPr lang="ru-RU" sz="3100" dirty="0"/>
              <a:t> снаряда в </a:t>
            </a:r>
            <a:r>
              <a:rPr lang="ru-RU" sz="3100" dirty="0" err="1"/>
              <a:t>повітрі</a:t>
            </a:r>
            <a:r>
              <a:rPr lang="ru-RU" sz="3100" dirty="0"/>
              <a:t> вдень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100" dirty="0" err="1"/>
              <a:t>спалах</a:t>
            </a:r>
            <a:r>
              <a:rPr lang="ru-RU" sz="3100" dirty="0"/>
              <a:t> </a:t>
            </a:r>
            <a:r>
              <a:rPr lang="ru-RU" sz="3100" dirty="0" err="1"/>
              <a:t>уночі</a:t>
            </a:r>
            <a:r>
              <a:rPr lang="ru-RU" sz="3100" dirty="0"/>
              <a:t>, є </a:t>
            </a:r>
            <a:r>
              <a:rPr lang="ru-RU" sz="3100" dirty="0" err="1"/>
              <a:t>ймовірність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ви</a:t>
            </a:r>
            <a:r>
              <a:rPr lang="ru-RU" sz="3100" dirty="0"/>
              <a:t> </a:t>
            </a:r>
            <a:r>
              <a:rPr lang="ru-RU" sz="3100" dirty="0" err="1"/>
              <a:t>потрапили</a:t>
            </a:r>
            <a:r>
              <a:rPr lang="ru-RU" sz="3100" dirty="0"/>
              <a:t> </a:t>
            </a:r>
            <a:r>
              <a:rPr lang="ru-RU" sz="3100" dirty="0" err="1"/>
              <a:t>під</a:t>
            </a:r>
            <a:r>
              <a:rPr lang="ru-RU" sz="3100" dirty="0"/>
              <a:t> </a:t>
            </a:r>
            <a:r>
              <a:rPr lang="ru-RU" sz="3100" dirty="0" err="1"/>
              <a:t>артилерійський</a:t>
            </a:r>
            <a:r>
              <a:rPr lang="ru-RU" sz="3100" dirty="0"/>
              <a:t> </a:t>
            </a:r>
            <a:r>
              <a:rPr lang="ru-RU" sz="3100" dirty="0" err="1"/>
              <a:t>обстріл</a:t>
            </a:r>
            <a:r>
              <a:rPr lang="ru-RU" sz="3100" dirty="0"/>
              <a:t> системами залпового </a:t>
            </a:r>
            <a:r>
              <a:rPr lang="ru-RU" sz="3100" dirty="0" err="1"/>
              <a:t>вогню</a:t>
            </a:r>
            <a:r>
              <a:rPr lang="ru-RU" sz="3100" dirty="0"/>
              <a:t> (</a:t>
            </a:r>
            <a:r>
              <a:rPr lang="ru-RU" sz="3100" dirty="0" err="1"/>
              <a:t>наприклад</a:t>
            </a:r>
            <a:r>
              <a:rPr lang="ru-RU" sz="3100" dirty="0"/>
              <a:t>, БМ-21 «Град»).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одразу</a:t>
            </a:r>
            <a:r>
              <a:rPr lang="ru-RU" dirty="0"/>
              <a:t> падайте на землю, </a:t>
            </a:r>
            <a:r>
              <a:rPr lang="ru-RU" dirty="0" err="1"/>
              <a:t>закривайте</a:t>
            </a:r>
            <a:r>
              <a:rPr lang="ru-RU" dirty="0"/>
              <a:t> руками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сумкою</a:t>
            </a:r>
            <a:r>
              <a:rPr lang="ru-RU" dirty="0"/>
              <a:t> голову. </a:t>
            </a:r>
            <a:r>
              <a:rPr lang="ru-RU" dirty="0" err="1"/>
              <a:t>Перечекайте</a:t>
            </a:r>
            <a:r>
              <a:rPr lang="ru-RU" dirty="0"/>
              <a:t> перший </a:t>
            </a:r>
            <a:r>
              <a:rPr lang="ru-RU" dirty="0" err="1"/>
              <a:t>обстріл</a:t>
            </a:r>
            <a:r>
              <a:rPr lang="ru-RU" dirty="0"/>
              <a:t> </a:t>
            </a:r>
            <a:r>
              <a:rPr lang="ru-RU" dirty="0" err="1"/>
              <a:t>лежачи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ховайтеся</a:t>
            </a:r>
            <a:r>
              <a:rPr lang="ru-RU" dirty="0"/>
              <a:t> в </a:t>
            </a:r>
            <a:r>
              <a:rPr lang="ru-RU" dirty="0" err="1"/>
              <a:t>безпечному</a:t>
            </a:r>
            <a:r>
              <a:rPr lang="ru-RU" dirty="0"/>
              <a:t> </a:t>
            </a:r>
            <a:r>
              <a:rPr lang="ru-RU" dirty="0" err="1"/>
              <a:t>заглибленому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вибирайте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кутку та недалеко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попадання</a:t>
            </a:r>
            <a:r>
              <a:rPr lang="ru-RU" dirty="0"/>
              <a:t> снаряду.</a:t>
            </a:r>
          </a:p>
          <a:p>
            <a:r>
              <a:rPr lang="ru-RU" dirty="0"/>
              <a:t> </a:t>
            </a:r>
            <a:r>
              <a:rPr lang="ru-RU" dirty="0" err="1"/>
              <a:t>Залишайтеся</a:t>
            </a:r>
            <a:r>
              <a:rPr lang="ru-RU" dirty="0"/>
              <a:t> в </a:t>
            </a:r>
            <a:r>
              <a:rPr lang="ru-RU" dirty="0" err="1"/>
              <a:t>укритті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10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обстрілу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81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>
              <a:hlinkClick r:id="rId2"/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rgbClr val="000000"/>
                </a:solidFill>
                <a:latin typeface="var(--ytd-video-primary-info-renderer-title-font-family,inherit)"/>
              </a:rPr>
              <a:t>Відеоролик</a:t>
            </a:r>
            <a:endParaRPr lang="ru-RU" dirty="0">
              <a:solidFill>
                <a:srgbClr val="000000"/>
              </a:solidFill>
              <a:latin typeface="var(--ytd-video-primary-info-renderer-title-font-family,inherit)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var(--ytd-video-primary-info-renderer-title-font-family,inherit)"/>
              </a:rPr>
              <a:t> «</a:t>
            </a:r>
            <a:r>
              <a:rPr lang="ru-RU" sz="4000" dirty="0">
                <a:solidFill>
                  <a:srgbClr val="000000"/>
                </a:solidFill>
                <a:latin typeface="var(--ytd-video-primary-info-renderer-title-font-family,inherit)"/>
              </a:rPr>
              <a:t>Як </a:t>
            </a:r>
            <a:r>
              <a:rPr lang="ru-RU" sz="4000" dirty="0" err="1">
                <a:solidFill>
                  <a:srgbClr val="000000"/>
                </a:solidFill>
                <a:latin typeface="var(--ytd-video-primary-info-renderer-title-font-family,inherit)"/>
              </a:rPr>
              <a:t>поводитися</a:t>
            </a:r>
            <a:r>
              <a:rPr lang="ru-RU" sz="4000" dirty="0">
                <a:solidFill>
                  <a:srgbClr val="000000"/>
                </a:solidFill>
                <a:latin typeface="var(--ytd-video-primary-info-renderer-title-font-family,inherit)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var(--ytd-video-primary-info-renderer-title-font-family,inherit)"/>
              </a:rPr>
              <a:t>під</a:t>
            </a:r>
            <a:r>
              <a:rPr lang="ru-RU" sz="4000" dirty="0">
                <a:solidFill>
                  <a:srgbClr val="000000"/>
                </a:solidFill>
                <a:latin typeface="var(--ytd-video-primary-info-renderer-title-font-family,inherit)"/>
              </a:rPr>
              <a:t> час </a:t>
            </a:r>
            <a:r>
              <a:rPr lang="ru-RU" sz="4000" dirty="0" err="1">
                <a:solidFill>
                  <a:srgbClr val="000000"/>
                </a:solidFill>
                <a:latin typeface="var(--ytd-video-primary-info-renderer-title-font-family,inherit)"/>
              </a:rPr>
              <a:t>обстрілів</a:t>
            </a:r>
            <a:r>
              <a:rPr lang="ru-RU" dirty="0">
                <a:solidFill>
                  <a:srgbClr val="000000"/>
                </a:solidFill>
                <a:latin typeface="var(--ytd-video-primary-info-renderer-title-font-family,inherit)"/>
              </a:rPr>
              <a:t>» </a:t>
            </a:r>
            <a:endParaRPr lang="uk-UA" u="sng" dirty="0">
              <a:solidFill>
                <a:schemeClr val="tx1"/>
              </a:solidFill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https://www.youtube.com/watch?v=2bvZPEJ2ePs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08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Яку інформацію несе це повідомлення 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4111"/>
            <a:ext cx="8686800" cy="35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16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653</TotalTime>
  <Words>1043</Words>
  <Application>Microsoft Office PowerPoint</Application>
  <PresentationFormat>Екран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7" baseType="lpstr">
      <vt:lpstr>Arial</vt:lpstr>
      <vt:lpstr>BaskervilleDisplayPT-Regular</vt:lpstr>
      <vt:lpstr>Calibri</vt:lpstr>
      <vt:lpstr>Cambria</vt:lpstr>
      <vt:lpstr>Franklin Gothic Book</vt:lpstr>
      <vt:lpstr>Franklin Gothic Medium</vt:lpstr>
      <vt:lpstr>PT Serif</vt:lpstr>
      <vt:lpstr>Roboto</vt:lpstr>
      <vt:lpstr>Times New Roman</vt:lpstr>
      <vt:lpstr>var(--ytd-video-primary-info-renderer-title-font-family,inherit)</vt:lpstr>
      <vt:lpstr>Wingdings 2</vt:lpstr>
      <vt:lpstr>Трек</vt:lpstr>
      <vt:lpstr>Презентація PowerPoint</vt:lpstr>
      <vt:lpstr>Презентація PowerPoint</vt:lpstr>
      <vt:lpstr>Як поводитися під  час обстрілів? </vt:lpstr>
      <vt:lpstr>Як поводитись людині,яка потрапила під Обстріл стрілецькою зброєю?</vt:lpstr>
      <vt:lpstr>Запам’ятайте!!! </vt:lpstr>
      <vt:lpstr>Під Мінометним обстрілом</vt:lpstr>
      <vt:lpstr>Під Артилерійським обстрілом </vt:lpstr>
      <vt:lpstr>Презентація PowerPoint</vt:lpstr>
      <vt:lpstr>Яку інформацію несе це повідомлення ?</vt:lpstr>
      <vt:lpstr>Презентація PowerPoint</vt:lpstr>
      <vt:lpstr>Презентація PowerPoint</vt:lpstr>
      <vt:lpstr>Презентація PowerPoint</vt:lpstr>
      <vt:lpstr>Презентація PowerPoint</vt:lpstr>
      <vt:lpstr>Що таке укриття? </vt:lpstr>
      <vt:lpstr>Презентація PowerPoint</vt:lpstr>
      <vt:lpstr>Презентація PowerPoint</vt:lpstr>
      <vt:lpstr>Як  підготуватися до захисту  в укритті чи сховищі?</vt:lpstr>
      <vt:lpstr>Яких Правил слід  дотримуватись в укритті ?</vt:lpstr>
      <vt:lpstr>13 жовтня 2022 З-під завалів зруйнованого окупантами будинку у Миколаєві рятувальники дістали 11-річного хлопчика.  "Вночі місто Миколаїв зазнало масованого обстрілу ракетами типу с-300. Є влучання у п'ятиповерхівку. З-під завалів дістали 11-річного хлопчика. Дитина 6 годин провела під завалами. Зараз йому надається меддопомога. Тривають пошуки ще 7 осіб", Така була інформація на ранок 14 жовтня. На жаль, хлопчик, помер в ліеарні.</vt:lpstr>
      <vt:lpstr>Як діяти, якщо є загроза руйнації будівлі?</vt:lpstr>
      <vt:lpstr>Якщо немає змоги залишити будинок: </vt:lpstr>
      <vt:lpstr>Що робити, якщо ви опинилися під завалом?</vt:lpstr>
      <vt:lpstr>Що робити, коли ніхто не відповідає на крики?</vt:lpstr>
      <vt:lpstr>Як діяти після звільнення з-під завалу?</vt:lpstr>
      <vt:lpstr>Телефони рятувальних  та аварійних служб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TPCUser</cp:lastModifiedBy>
  <cp:revision>32</cp:revision>
  <dcterms:created xsi:type="dcterms:W3CDTF">2022-09-05T08:45:41Z</dcterms:created>
  <dcterms:modified xsi:type="dcterms:W3CDTF">2026-02-21T11:42:42Z</dcterms:modified>
</cp:coreProperties>
</file>