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0EBD-4811-4FCB-9B53-16D8B64C1D56}" type="datetimeFigureOut">
              <a:rPr lang="uk-UA" smtClean="0"/>
              <a:t>21.02.2026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6A1B-742A-40C8-A46B-1803184B0AE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80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0EBD-4811-4FCB-9B53-16D8B64C1D56}" type="datetimeFigureOut">
              <a:rPr lang="uk-UA" smtClean="0"/>
              <a:t>21.02.2026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6A1B-742A-40C8-A46B-1803184B0AE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9663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0EBD-4811-4FCB-9B53-16D8B64C1D56}" type="datetimeFigureOut">
              <a:rPr lang="uk-UA" smtClean="0"/>
              <a:t>21.02.2026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6A1B-742A-40C8-A46B-1803184B0AED}" type="slidenum">
              <a:rPr lang="uk-UA" smtClean="0"/>
              <a:t>‹№›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1059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0EBD-4811-4FCB-9B53-16D8B64C1D56}" type="datetimeFigureOut">
              <a:rPr lang="uk-UA" smtClean="0"/>
              <a:t>21.02.2026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6A1B-742A-40C8-A46B-1803184B0AE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1695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0EBD-4811-4FCB-9B53-16D8B64C1D56}" type="datetimeFigureOut">
              <a:rPr lang="uk-UA" smtClean="0"/>
              <a:t>21.02.2026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6A1B-742A-40C8-A46B-1803184B0AED}" type="slidenum">
              <a:rPr lang="uk-UA" smtClean="0"/>
              <a:t>‹№›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099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0EBD-4811-4FCB-9B53-16D8B64C1D56}" type="datetimeFigureOut">
              <a:rPr lang="uk-UA" smtClean="0"/>
              <a:t>21.02.2026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6A1B-742A-40C8-A46B-1803184B0AE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947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0EBD-4811-4FCB-9B53-16D8B64C1D56}" type="datetimeFigureOut">
              <a:rPr lang="uk-UA" smtClean="0"/>
              <a:t>21.02.2026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6A1B-742A-40C8-A46B-1803184B0AE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6039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0EBD-4811-4FCB-9B53-16D8B64C1D56}" type="datetimeFigureOut">
              <a:rPr lang="uk-UA" smtClean="0"/>
              <a:t>21.02.2026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6A1B-742A-40C8-A46B-1803184B0AE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150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0EBD-4811-4FCB-9B53-16D8B64C1D56}" type="datetimeFigureOut">
              <a:rPr lang="uk-UA" smtClean="0"/>
              <a:t>21.02.2026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6A1B-742A-40C8-A46B-1803184B0AE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01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0EBD-4811-4FCB-9B53-16D8B64C1D56}" type="datetimeFigureOut">
              <a:rPr lang="uk-UA" smtClean="0"/>
              <a:t>21.02.2026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6A1B-742A-40C8-A46B-1803184B0AE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470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0EBD-4811-4FCB-9B53-16D8B64C1D56}" type="datetimeFigureOut">
              <a:rPr lang="uk-UA" smtClean="0"/>
              <a:t>21.02.2026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6A1B-742A-40C8-A46B-1803184B0AE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951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0EBD-4811-4FCB-9B53-16D8B64C1D56}" type="datetimeFigureOut">
              <a:rPr lang="uk-UA" smtClean="0"/>
              <a:t>21.02.2026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6A1B-742A-40C8-A46B-1803184B0AE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98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0EBD-4811-4FCB-9B53-16D8B64C1D56}" type="datetimeFigureOut">
              <a:rPr lang="uk-UA" smtClean="0"/>
              <a:t>21.02.2026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6A1B-742A-40C8-A46B-1803184B0AE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573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0EBD-4811-4FCB-9B53-16D8B64C1D56}" type="datetimeFigureOut">
              <a:rPr lang="uk-UA" smtClean="0"/>
              <a:t>21.02.2026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6A1B-742A-40C8-A46B-1803184B0AE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5463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0EBD-4811-4FCB-9B53-16D8B64C1D56}" type="datetimeFigureOut">
              <a:rPr lang="uk-UA" smtClean="0"/>
              <a:t>21.02.2026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6A1B-742A-40C8-A46B-1803184B0AE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453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0EBD-4811-4FCB-9B53-16D8B64C1D56}" type="datetimeFigureOut">
              <a:rPr lang="uk-UA" smtClean="0"/>
              <a:t>21.02.2026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6A1B-742A-40C8-A46B-1803184B0AE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17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00EBD-4811-4FCB-9B53-16D8B64C1D56}" type="datetimeFigureOut">
              <a:rPr lang="uk-UA" smtClean="0"/>
              <a:t>21.02.2026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706A1B-742A-40C8-A46B-1803184B0AE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486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2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7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32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82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02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11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66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28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0214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</TotalTime>
  <Words>0</Words>
  <Application>Microsoft Office PowerPoint</Application>
  <PresentationFormat>Широкий екран</PresentationFormat>
  <Paragraphs>0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Грань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TPCUser</dc:creator>
  <cp:lastModifiedBy>TPCUser</cp:lastModifiedBy>
  <cp:revision>2</cp:revision>
  <dcterms:created xsi:type="dcterms:W3CDTF">2022-03-16T18:42:43Z</dcterms:created>
  <dcterms:modified xsi:type="dcterms:W3CDTF">2026-02-21T11:39:27Z</dcterms:modified>
</cp:coreProperties>
</file>