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4" r:id="rId5"/>
    <p:sldId id="261" r:id="rId6"/>
    <p:sldId id="260" r:id="rId7"/>
    <p:sldId id="269" r:id="rId8"/>
    <p:sldId id="270" r:id="rId9"/>
    <p:sldId id="263" r:id="rId10"/>
    <p:sldId id="273" r:id="rId11"/>
    <p:sldId id="271" r:id="rId12"/>
    <p:sldId id="272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1" y="836712"/>
            <a:ext cx="9132166" cy="51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52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3" cy="606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0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" y="476672"/>
            <a:ext cx="9112673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4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367"/>
            <a:ext cx="5832648" cy="685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4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2861" r="4314" b="8585"/>
          <a:stretch/>
        </p:blipFill>
        <p:spPr bwMode="auto">
          <a:xfrm>
            <a:off x="1979712" y="0"/>
            <a:ext cx="5015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9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90"/>
            <a:ext cx="6813138" cy="68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90"/>
            <a:ext cx="6858002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0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" y="692696"/>
            <a:ext cx="9122311" cy="513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" y="0"/>
            <a:ext cx="9142040" cy="685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00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0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" y="0"/>
            <a:ext cx="9136109" cy="685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2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6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614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0</Words>
  <Application>Microsoft Office PowerPoint</Application>
  <PresentationFormat>Екран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Анжеліка</dc:creator>
  <cp:lastModifiedBy>TPCUser</cp:lastModifiedBy>
  <cp:revision>15</cp:revision>
  <dcterms:created xsi:type="dcterms:W3CDTF">2021-04-21T07:15:51Z</dcterms:created>
  <dcterms:modified xsi:type="dcterms:W3CDTF">2026-02-21T11:56:26Z</dcterms:modified>
</cp:coreProperties>
</file>