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4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1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5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9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6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8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8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2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8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6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6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11430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система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гарантованих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державою,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принципах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недискримінації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врахуванні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багатоманітності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650\Desktop\Презентації до уроків\Інклюзія\30_main-v1567694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65" y="1452517"/>
            <a:ext cx="8322539" cy="5405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бар`єрів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практики,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650\Desktop\Презентації до уроків\Інклюзія\512467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6284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присутності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присутність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наскільки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регулярно вони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відвідують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«участь»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описує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думок тих,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навчається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тестів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екзаменів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650\Desktop\Презентації до уроків\Інклюзія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4390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підвищеної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для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вірогідність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виключення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низької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моральний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обов`язок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вести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ретельне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статистикою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потрапляють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потреби,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присутності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P650\Desktop\Презентації до уроків\Інклюзія\lpso-workplace-diversity-featur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54251"/>
            <a:ext cx="8501122" cy="4603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вкрай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стратегій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дискримінації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нерівності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виключення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650\Desktop\Презентації до уроків\Інклюзія\23732302_1532373836829765_68926015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8581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Вона повинна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розглядатися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нескінченний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якнайкращих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людську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різноманітність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тому, як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приймаючи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бачаться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позитивніше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як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сприяючі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отриманню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650\Desktop\Презентації до уроків\Інклюзія\oaidvaildvaivlr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215238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визначенням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подоланням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бар’єрів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Тому вона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класифікацію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поліпшень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практиці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650\Desktop\Презентації до уроків\Інклюзія\_1620815348_613x321_3_0_n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7256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71451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акцентує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тих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групах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схильні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виключення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маргіналізації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незасвоєння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моніторингу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статистично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більшого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кроки до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присутності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650\Desktop\Презентації до уроків\Інклюзія\Інклюзія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17286"/>
            <a:ext cx="6715172" cy="4540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інклюзивної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покладена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ідеологія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виключає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дискримінацію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однакове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потребами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P650\Desktop\Презентації до уроків\Інклюзія\Inclusive-Education-with-background-600x4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86808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05842" cy="5725308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A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؆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навчатися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A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؆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національності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A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؆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структур, систем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методик для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A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؆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створенню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A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؆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динамічний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Інклюзивна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таких принципах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думати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почутою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адаптація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потреб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справжня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здійснюватися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реальних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взаємостосунків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дружби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ровесників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спроможності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та,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суспільством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умов;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рівноправних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перших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командний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вихованні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спеціалістів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здібностям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рівний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доступ до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закладах та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якісної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кожною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бар'єрів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навчанні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альтернативою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інтернатній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потребами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закладах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змушені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проживати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інтернатних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відділеннях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них через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територіальну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розгалуженість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650\Desktop\Презентації до уроків\Інклюзія\5a27b5e52872e786311680-800x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91440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247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підходом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адаптувати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освітню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потреб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навчальними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можливостями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P650\Desktop\Презентації до уроків\Інклюзія\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572428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86765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потреб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як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потреби.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весь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різноманітний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контингент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диференціює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відповідаючи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потреби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категорій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HP650\Desktop\Презентації до уроків\Інклюзія\02006p2u-ce93-779x446-1-620x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08183"/>
            <a:ext cx="7429548" cy="4149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з'ясувалося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роки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могли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навчатися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закладах.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Найголовніша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навчаючись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граючи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пізнаючи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Поодинці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ізольовано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складно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сприймати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повній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інтернатах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схожих закладах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посилений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повною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відчути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свободу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соціуму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плюси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сприймати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Спілкуючись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ними 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повсякденному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бачать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звичайні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дітки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насолоджуватися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35785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стирає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межу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особливою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потребами в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звичайним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шкільним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навчанням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Педагоги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інклюзії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вимагають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просто не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встигають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шкільною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невелика.</a:t>
            </a:r>
            <a:b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кваліфікацію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налагодити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перейнятися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проблемами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нинішньої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труднощами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недостатньої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підготовленості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методик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6286544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потребами у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навчатися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інклюзії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зараховані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ВНЗ, до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вони могли б не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потрапити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проблема не в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сприйнятті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розсіяній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незнанні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розумові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школяра.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таким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початковій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висот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загальноосвітньому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інклюзивному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батьки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повною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допомагаючи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контактують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батьками для того,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всю картину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пояснювати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їхню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у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6533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виклик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вітчизняній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Виклик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вчителям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проводили уроки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ООП,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тож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адаптувати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 уроку та як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розподілити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помічником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Виклик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батькам,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очікувати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звичайної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Виклик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виявляються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заручниками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шкільних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сходами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пандусів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упередженого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однокласників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HP650\Desktop\Презентації до уроків\Інклюзія\DSC07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9"/>
            <a:ext cx="6786610" cy="443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тимчасові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подолати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шляху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докорінних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не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застарілої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доступності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повноцінного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потребами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HP650\Desktop\Презентації до уроків\Інклюзія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86808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Жодна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виключеною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культурних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інклюзії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650\Desktop\Презентації до уроків\Інклюзія\kartynka.png"/>
          <p:cNvPicPr>
            <a:picLocks noChangeAspect="1" noChangeArrowheads="1"/>
          </p:cNvPicPr>
          <p:nvPr/>
        </p:nvPicPr>
        <p:blipFill>
          <a:blip r:embed="rId2"/>
          <a:srcRect l="13228" r="14173"/>
          <a:stretch>
            <a:fillRect/>
          </a:stretch>
        </p:blipFill>
        <p:spPr bwMode="auto">
          <a:xfrm>
            <a:off x="285720" y="1714488"/>
            <a:ext cx="856836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6533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ліквідації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ізольованості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виключення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негативного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різноманітності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Відправною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точкою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переконання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основоположних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основою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справедливого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650\Desktop\Презентації до уроків\Інклюзія\ін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914400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07157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прозвучав у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Саламанкській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декларації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потребами, яка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Всесвітній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потребами у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1994 року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P650\Desktop\Презентації до уроків\Інклюзія\2021_04_10_364b8b33a443b847.jpg"/>
          <p:cNvPicPr>
            <a:picLocks noChangeAspect="1" noChangeArrowheads="1"/>
          </p:cNvPicPr>
          <p:nvPr/>
        </p:nvPicPr>
        <p:blipFill>
          <a:blip r:embed="rId2"/>
          <a:srcRect l="16535" r="14173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основу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інклюзивної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покладена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ідеологія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виключає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дискримінацію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той же час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якісної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P650\Desktop\Презентації до уроків\Інклюзія\header_inclusive-communicati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20002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визнає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повноцінно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навчатися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відмінні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гідні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HP650\Desktop\Презентації до уроків\Інклюзія\3-1024x3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0715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потребами у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звичайному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навчально-виховному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максимальної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650\Desktop\Презентації до уроків\Інклюзія\ab7307bf-8d62-46df-8501-9600889f435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85" y="1643050"/>
            <a:ext cx="9122515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неперервний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багатоманітності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навчає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співіснувати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відмінностями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розглядаються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стимул для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650\Desktop\Презентації до уроків\Інклюзія\inclusao-na-pandemia.png"/>
          <p:cNvPicPr>
            <a:picLocks noChangeAspect="1" noChangeArrowheads="1"/>
          </p:cNvPicPr>
          <p:nvPr/>
        </p:nvPicPr>
        <p:blipFill>
          <a:blip r:embed="rId2"/>
          <a:srcRect t="2363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979</Words>
  <Application>Microsoft Office PowerPoint</Application>
  <PresentationFormat>Екран (4:3)</PresentationFormat>
  <Paragraphs>26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Інклюзивне навчання — система освітніх послуг, гарантованих державою, що базується на принципах недискримінації, врахуванні багатоманітності людини, ефективного залучення та включення до освітнього процесу всіх його учасників</vt:lpstr>
      <vt:lpstr>Інклюзивне навчання часто вважають альтернативою інтернатній системі, за якою діти з особливими освітніми потребами навчаються  в спеціальних закладах освіти та змушені проживати в інтернатних відділеннях при них через їх територіальну розгалуженість</vt:lpstr>
      <vt:lpstr>Жодна дитина не має відчувати себе іншою та виключеною з освітніх, культурних і соціальних процесів – це головне завдання інклюзії</vt:lpstr>
      <vt:lpstr>Мета інклюзії в освіті полягає у ліквідації соціальної ізольованості (виключення), що є наслідком негативного ставлення до поняття різноманітності. Відправною точкою цього поняття є переконання, що освіта є одним із основоположних прав людини і основою  для більш справедливого суспільства</vt:lpstr>
      <vt:lpstr>Інклюзивна освіта – термін, який вперше прозвучав у Саламанкській декларації про принципи, політику та практичну діяльність у сфері освіти осіб з особливими потребами, яка була прийнята на Всесвітній конференції з питань освіти осіб з особливими потребами у червні 1994 року</vt:lpstr>
      <vt:lpstr>В основу інклюзивної освіти покладена ідеологія, яка виключає будь-яку дискримінацію учнів, але в той же час створює відповідні умови для отримання  якісної освіти для таких дітей</vt:lpstr>
      <vt:lpstr>Інклюзивна освіта визнає, що всі діти можуть повноцінно навчатися, а їх відмінні особливості гідні поваги та є джерелом навчального досвіду для усіх учасників навчально-виховного процесу</vt:lpstr>
      <vt:lpstr>Інклюзивна освіта – це освітня технологія, яка передбачає навчання й виховання дітей з особливими потребами у звичайному навчально-виховному закладі, де створені відповідні умови для забезпечення максимальної ефективності навчального процесу</vt:lpstr>
      <vt:lpstr>Інклюзія – це процес. Її слід розглядати як неперервний пошук ефективних способів врахування питання багатоманітності. Інклюзія навчає співіснувати з відмінностями, які розглядаються як стимул для заохочення дітей і дорослих до навчання</vt:lpstr>
      <vt:lpstr>Інклюзія спрямована на виявлення й усунення бар`єрів. Вона передбачає збір, узагальнення і оцінку інформації з великої кількості різних джерел з метою вдосконалення освітньої політики і практики, заохочення дітей і дорослих до навчання</vt:lpstr>
      <vt:lpstr> Інклюзія створює умови для присутності, участі та досягнень усіх учнів. Термін «присутність» означає місце навчання дітей і те, наскільки регулярно вони його відвідують. Термін «участь» описує якість їхнього навчального досвіду і тому вимагає врахування думок тих, хто навчається. Термін «досягнення» стосується не лише результатів тестів чи екзаменів, а охоплює також результати навчання в межах усіх навчальних планів і програм</vt:lpstr>
      <vt:lpstr>Інклюзія вимагає підвищеної уваги до дітей «групи ризику», для яких існує вірогідність виключення чи низької успішності. Йдеться про моральний обов`язок вести ретельне спостереження за групами учнів, які за статистикою найчастіше потрапляють до «групи ризику», і, за потреби, вживати заходів для забезпечення їхньої присутності, участі та досягнень у системі загальної освіти</vt:lpstr>
      <vt:lpstr>Інклюзія як освітня концепція постійно розвивається, і є вкрай важливою для формування політики й стратегій, спрямованих на усунення причин і наслідків дискримінації, нерівності та виключення</vt:lpstr>
      <vt:lpstr>Інклюзія - це процес. Вона повинна розглядатися як постійний нескінченний пошук якнайкращих способів реагування на людську різноманітність. Це - навчання тому, як жити, приймаючи всі відмінності, і вчитися виходячи з цього. У такій ситуації відмінності бачаться позитивніше - як стимули, сприяючі отриманню знань</vt:lpstr>
      <vt:lpstr>Інклюзія пов’язана з визначенням і подоланням бар’єрів. Тому вона включає накопичення, класифікацію й аналіз інформації з різних джерел з метою планування  поліпшень в політиці й практиці</vt:lpstr>
      <vt:lpstr>Інклюзія акцентує увагу на тих групах учнів, які більше схильні до виключення або маргіналізації або незасвоєння знань. Це має на увазі відповідальність проведення моніторингу тих груп, які статистично знаходяться в зоні більшого ризику, а також при необхідності зробити кроки до забезпечення їх присутності, участі й досягнень в системі освіти</vt:lpstr>
      <vt:lpstr>В основу інклюзивної освіти покладена ідеологія, яка виключає будь-яку дискримінацію дітей, яка забезпечує однакове ставлення до всіх людей, але створює спеціальні умови для дітей з особливими потребами</vt:lpstr>
      <vt:lpstr>                  Інклюзивна освіта – цінності:   ؆це визнання того, що всі діти можуть навчатися;  ؆ це робота зі всіма дітьми, незалежно від їх віку, національності, мови, походження, особливостей розвитку;  ؆ це вдосконалення освітніх структур, систем і методик для забезпечення потреб всіх дітей;  ؆ це частина великої стратегії по створенню інклюзивного суспільства;  ؆ це динамічний процес, який знаходиться постійно в розвитку</vt:lpstr>
      <vt:lpstr>             Інклюзивна освіта базується на таких принципах - цінність людини не залежить від її здібностей і досягнень; - кожна людина здатна відчувати і думати; - кожна людина має право на спілкування і на те, щоб бути почутою; - адаптація системи до потреб дитини, а не навпаки; - справжня освіта може здійснюватися тільки в контексті реальних взаємостосунків; - всі люди потребують підтримки і дружби ровесників; - задоволення індивідуальних освітніх потреб кожної дитини; - визнання спроможності до навчання кожної дитини та, відповідно, необхідність створення  суспільством відповідних для цього умов; - залучення батьків до навчального процесу дітей як рівноправних партнерів та перших вчителів своїх дітей; - командний підхід у навчанні та вихованні дітей, що передбачає залучення педагогів, батьків та спеціалістів; - складність завдань повинна відповідати здібностям дитини; - рівний доступ до навчання у загальноосвітніх закладах та отримання якісної освіти кожною дитиною; - подолання потенційних бар'єрів в навчанні</vt:lpstr>
      <vt:lpstr>Інклюзивна освіта є підходом, який допомагає адаптувати освітню програму та навчальне середовище до потреб учнів, які відрізняються своїми навчальними можливостями</vt:lpstr>
      <vt:lpstr>Інклюзія передбачає пристосування шкіл та їх загальної освітньої філософії та політики до потреб усіх учнів – як обдарованих дітей, так і тих, котрі мають особливі потреби. Інклюзія потребує змін на всіх рівнях освіти, оскільки це – особлива система навчання, яка охоплює весь різноманітний контингент учнів та диференціює освітній процес, відповідаючи на потреби учнів усіх груп та категорій</vt:lpstr>
      <vt:lpstr>           Які переваги надає інклюзивне навчання? Інклюзивне навчання, як з'ясувалося за роки його впровадження до навчальних закладів, дає безліч переваг для дітей, які раніше не могли навчатися у загальноосвітніх закладах. Найголовніша перевага – це можливість дітей з особливостями проводити час з іншими дітьми, навчаючись, граючи та пізнаючи світ. Поодинці чи ізольовано від суспільства дітям складно сприймати світ у повній мірі, адже в інтернатах та схожих закладах є посилений нагляд за дітьми, що не дає їм повною мірою відчути свободу дій. Для соціуму також є плюси в інклюзії, оскільки діти починають сприймати інклюзивних дітей як собі рівних. Спілкуючись із ними у повсякденному житті, всі бачать, що це звичайні дітки, які також люблять грати, вчитися та насолоджуватися життям</vt:lpstr>
      <vt:lpstr>Інклюзія в школі стирає межу між особливою допомогою для дітей із потребами в освітній сфері та звичайним шкільним навчанням. Педагоги дають зрозуміти, що діти на інклюзії також вимагають уваги, як і ті, які просто не встигають за шкільною програмою – різниця у цьому буває зовсім невелика. Для педагогів інклюзія дає можливість розширити свої вміння, підвищити кваліфікацію та налагодити контакти з багатьма дітьми. Також підняти рівень сприйняття потреб школярів та перейнятися проблемами нинішньої системи освіти, життя людей з особливими труднощами чи недостатньої підготовленості вчителів для подальшого вдосконалення методик</vt:lpstr>
      <vt:lpstr>Діти з особливими потребами у разі можливості навчатися на інклюзії можуть бути зараховані до професійних закладів, а також до ВНЗ, до яких раніше вони могли б не потрапити. Адже буває, що проблема не в сприйнятті дитиною інформації, а лише в розсіяній увазі або незнанні мови, що зовсім не впливає на розумові здібності школяра. Якщо допомогти таким дітям у початковій та середній школі, вони можуть досягти висот та після завершення навчання у загальноосвітньому закладі. При інклюзивному навчанні батьки можуть повною мірою брати участь в освітньому процесі своєї дитини, допомагаючи вдома із завданнями. Вчителі постійно контактують з батьками для того, щоб давати всю картину навчання та пояснювати їхню  роль у розвитку їхньої дитини</vt:lpstr>
      <vt:lpstr>Інклюзивне навчання — це виклик вітчизняній системі освіти. Виклик вчителям, які ніколи раніше не проводили уроки з дітьми з ООП, тож не знають, як адаптувати план уроку та як розподілити обов’язки з помічником. Виклик батькам, які не знають, чого очікувати від звичайної школи? Виклик учням, які часто виявляються заручниками шкільних приміщень із високими сходами й без пандусів і упередженого ставлення однокласників і їхніх батьків</vt:lpstr>
      <vt:lpstr>Все це тимчасові труднощі, які необхідно подолати на шляху докорінних змін — не лише застарілої системи освіти, а й свідомості українського суспільства, забезпечення доступності навчання, роботи та повноцінного життя людей з особливими потребами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Інклюзивне навчання — система освітніх послуг, гарантованих державою, що базується на принципах недискримінації, врахуванні багатоманітності людини, ефективного залучення та включення до освітнього процесу всіх його учасників</dc:title>
  <dc:creator>HP650</dc:creator>
  <cp:lastModifiedBy>TPCUser</cp:lastModifiedBy>
  <cp:revision>49</cp:revision>
  <dcterms:created xsi:type="dcterms:W3CDTF">2023-11-08T18:47:55Z</dcterms:created>
  <dcterms:modified xsi:type="dcterms:W3CDTF">2026-02-22T10:35:12Z</dcterms:modified>
</cp:coreProperties>
</file>