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notesMasterIdLst>
    <p:notesMasterId r:id="rId17"/>
  </p:notesMasterIdLst>
  <p:handoutMasterIdLst>
    <p:handoutMasterId r:id="rId18"/>
  </p:handoutMasterIdLst>
  <p:sldIdLst>
    <p:sldId id="256" r:id="rId2"/>
    <p:sldId id="258" r:id="rId3"/>
    <p:sldId id="260" r:id="rId4"/>
    <p:sldId id="295" r:id="rId5"/>
    <p:sldId id="298" r:id="rId6"/>
    <p:sldId id="291" r:id="rId7"/>
    <p:sldId id="292" r:id="rId8"/>
    <p:sldId id="294" r:id="rId9"/>
    <p:sldId id="299" r:id="rId10"/>
    <p:sldId id="300" r:id="rId11"/>
    <p:sldId id="262" r:id="rId12"/>
    <p:sldId id="296" r:id="rId13"/>
    <p:sldId id="297" r:id="rId14"/>
    <p:sldId id="268" r:id="rId15"/>
    <p:sldId id="286" r:id="rId16"/>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6F6B33-3A09-4F82-A1E4-B9C81D05E2C1}" v="124" dt="2021-04-08T07:33:51.8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Касьян Сергій" userId="df639e90-afb7-442b-91bb-399b3b79a4e1" providerId="ADAL" clId="{772D2B20-F89E-4775-84DB-741224B282B1}"/>
    <pc:docChg chg="custSel addSld modSld sldOrd">
      <pc:chgData name="Касьян Сергій" userId="df639e90-afb7-442b-91bb-399b3b79a4e1" providerId="ADAL" clId="{772D2B20-F89E-4775-84DB-741224B282B1}" dt="2020-10-22T08:15:57.185" v="66"/>
      <pc:docMkLst>
        <pc:docMk/>
      </pc:docMkLst>
      <pc:sldChg chg="ord">
        <pc:chgData name="Касьян Сергій" userId="df639e90-afb7-442b-91bb-399b3b79a4e1" providerId="ADAL" clId="{772D2B20-F89E-4775-84DB-741224B282B1}" dt="2020-10-22T08:15:57.185" v="66"/>
        <pc:sldMkLst>
          <pc:docMk/>
          <pc:sldMk cId="107507775" sldId="257"/>
        </pc:sldMkLst>
      </pc:sldChg>
      <pc:sldChg chg="addSp delSp modSp new mod">
        <pc:chgData name="Касьян Сергій" userId="df639e90-afb7-442b-91bb-399b3b79a4e1" providerId="ADAL" clId="{772D2B20-F89E-4775-84DB-741224B282B1}" dt="2020-10-22T08:15:03.675" v="64" actId="1076"/>
        <pc:sldMkLst>
          <pc:docMk/>
          <pc:sldMk cId="1872523082" sldId="278"/>
        </pc:sldMkLst>
        <pc:spChg chg="del">
          <ac:chgData name="Касьян Сергій" userId="df639e90-afb7-442b-91bb-399b3b79a4e1" providerId="ADAL" clId="{772D2B20-F89E-4775-84DB-741224B282B1}" dt="2020-10-22T07:57:23.761" v="1" actId="478"/>
          <ac:spMkLst>
            <pc:docMk/>
            <pc:sldMk cId="1872523082" sldId="278"/>
            <ac:spMk id="2" creationId="{78B134C9-C485-474E-A9FA-6EDB99D55040}"/>
          </ac:spMkLst>
        </pc:spChg>
        <pc:spChg chg="del">
          <ac:chgData name="Касьян Сергій" userId="df639e90-afb7-442b-91bb-399b3b79a4e1" providerId="ADAL" clId="{772D2B20-F89E-4775-84DB-741224B282B1}" dt="2020-10-22T07:57:25.248" v="2" actId="478"/>
          <ac:spMkLst>
            <pc:docMk/>
            <pc:sldMk cId="1872523082" sldId="278"/>
            <ac:spMk id="3" creationId="{C27306A4-74EC-43B9-8298-A1AD40A395BE}"/>
          </ac:spMkLst>
        </pc:spChg>
        <pc:spChg chg="add mod">
          <ac:chgData name="Касьян Сергій" userId="df639e90-afb7-442b-91bb-399b3b79a4e1" providerId="ADAL" clId="{772D2B20-F89E-4775-84DB-741224B282B1}" dt="2020-10-22T08:03:23.449" v="43" actId="1076"/>
          <ac:spMkLst>
            <pc:docMk/>
            <pc:sldMk cId="1872523082" sldId="278"/>
            <ac:spMk id="5" creationId="{C589B16C-B0F7-4607-B3A3-6082B1CD1A58}"/>
          </ac:spMkLst>
        </pc:spChg>
        <pc:spChg chg="add mod">
          <ac:chgData name="Касьян Сергій" userId="df639e90-afb7-442b-91bb-399b3b79a4e1" providerId="ADAL" clId="{772D2B20-F89E-4775-84DB-741224B282B1}" dt="2020-10-22T08:03:34.082" v="47" actId="1076"/>
          <ac:spMkLst>
            <pc:docMk/>
            <pc:sldMk cId="1872523082" sldId="278"/>
            <ac:spMk id="8" creationId="{DB47996F-5047-45DA-B641-449329FFA026}"/>
          </ac:spMkLst>
        </pc:spChg>
        <pc:spChg chg="add mod">
          <ac:chgData name="Касьян Сергій" userId="df639e90-afb7-442b-91bb-399b3b79a4e1" providerId="ADAL" clId="{772D2B20-F89E-4775-84DB-741224B282B1}" dt="2020-10-22T08:05:32.634" v="59" actId="207"/>
          <ac:spMkLst>
            <pc:docMk/>
            <pc:sldMk cId="1872523082" sldId="278"/>
            <ac:spMk id="11" creationId="{A429594A-8A99-4977-8A3B-EF14C598C77C}"/>
          </ac:spMkLst>
        </pc:spChg>
        <pc:picChg chg="add mod">
          <ac:chgData name="Касьян Сергій" userId="df639e90-afb7-442b-91bb-399b3b79a4e1" providerId="ADAL" clId="{772D2B20-F89E-4775-84DB-741224B282B1}" dt="2020-10-22T08:15:03.675" v="64" actId="1076"/>
          <ac:picMkLst>
            <pc:docMk/>
            <pc:sldMk cId="1872523082" sldId="278"/>
            <ac:picMk id="10" creationId="{5185B638-6513-43F8-B784-8567EC3E7309}"/>
          </ac:picMkLst>
        </pc:picChg>
        <pc:picChg chg="add mod">
          <ac:chgData name="Касьян Сергій" userId="df639e90-afb7-442b-91bb-399b3b79a4e1" providerId="ADAL" clId="{772D2B20-F89E-4775-84DB-741224B282B1}" dt="2020-10-22T07:57:47.828" v="6" actId="1076"/>
          <ac:picMkLst>
            <pc:docMk/>
            <pc:sldMk cId="1872523082" sldId="278"/>
            <ac:picMk id="1026" creationId="{9569E8B9-940C-4C81-B872-316E158991EA}"/>
          </ac:picMkLst>
        </pc:picChg>
        <pc:picChg chg="add del mod">
          <ac:chgData name="Касьян Сергій" userId="df639e90-afb7-442b-91bb-399b3b79a4e1" providerId="ADAL" clId="{772D2B20-F89E-4775-84DB-741224B282B1}" dt="2020-10-22T08:14:45.942" v="60" actId="478"/>
          <ac:picMkLst>
            <pc:docMk/>
            <pc:sldMk cId="1872523082" sldId="278"/>
            <ac:picMk id="1028" creationId="{0DB4A114-2C98-4A5E-BB5C-B1D7341748D9}"/>
          </ac:picMkLst>
        </pc:picChg>
      </pc:sldChg>
    </pc:docChg>
  </pc:docChgLst>
  <pc:docChgLst>
    <pc:chgData name="Касьян Сергій" userId="df639e90-afb7-442b-91bb-399b3b79a4e1" providerId="ADAL" clId="{356F6B33-3A09-4F82-A1E4-B9C81D05E2C1}"/>
    <pc:docChg chg="undo custSel modSld">
      <pc:chgData name="Касьян Сергій" userId="df639e90-afb7-442b-91bb-399b3b79a4e1" providerId="ADAL" clId="{356F6B33-3A09-4F82-A1E4-B9C81D05E2C1}" dt="2021-04-08T07:34:53.554" v="144" actId="20577"/>
      <pc:docMkLst>
        <pc:docMk/>
      </pc:docMkLst>
      <pc:sldChg chg="addSp delSp modSp mod setBg addAnim delAnim">
        <pc:chgData name="Касьян Сергій" userId="df639e90-afb7-442b-91bb-399b3b79a4e1" providerId="ADAL" clId="{356F6B33-3A09-4F82-A1E4-B9C81D05E2C1}" dt="2021-04-08T07:33:51.879" v="140" actId="20577"/>
        <pc:sldMkLst>
          <pc:docMk/>
          <pc:sldMk cId="1223118990" sldId="256"/>
        </pc:sldMkLst>
        <pc:spChg chg="mod">
          <ac:chgData name="Касьян Сергій" userId="df639e90-afb7-442b-91bb-399b3b79a4e1" providerId="ADAL" clId="{356F6B33-3A09-4F82-A1E4-B9C81D05E2C1}" dt="2021-04-08T07:30:00.124" v="9" actId="26606"/>
          <ac:spMkLst>
            <pc:docMk/>
            <pc:sldMk cId="1223118990" sldId="256"/>
            <ac:spMk id="2" creationId="{00000000-0000-0000-0000-000000000000}"/>
          </ac:spMkLst>
        </pc:spChg>
        <pc:spChg chg="mod">
          <ac:chgData name="Касьян Сергій" userId="df639e90-afb7-442b-91bb-399b3b79a4e1" providerId="ADAL" clId="{356F6B33-3A09-4F82-A1E4-B9C81D05E2C1}" dt="2021-04-08T07:33:51.879" v="140" actId="20577"/>
          <ac:spMkLst>
            <pc:docMk/>
            <pc:sldMk cId="1223118990" sldId="256"/>
            <ac:spMk id="3" creationId="{00000000-0000-0000-0000-000000000000}"/>
          </ac:spMkLst>
        </pc:spChg>
        <pc:spChg chg="mod ord">
          <ac:chgData name="Касьян Сергій" userId="df639e90-afb7-442b-91bb-399b3b79a4e1" providerId="ADAL" clId="{356F6B33-3A09-4F82-A1E4-B9C81D05E2C1}" dt="2021-04-08T07:30:00.124" v="9" actId="26606"/>
          <ac:spMkLst>
            <pc:docMk/>
            <pc:sldMk cId="1223118990" sldId="256"/>
            <ac:spMk id="4" creationId="{00000000-0000-0000-0000-000000000000}"/>
          </ac:spMkLst>
        </pc:spChg>
        <pc:spChg chg="add del">
          <ac:chgData name="Касьян Сергій" userId="df639e90-afb7-442b-91bb-399b3b79a4e1" providerId="ADAL" clId="{356F6B33-3A09-4F82-A1E4-B9C81D05E2C1}" dt="2021-04-08T07:30:00.124" v="9" actId="26606"/>
          <ac:spMkLst>
            <pc:docMk/>
            <pc:sldMk cId="1223118990" sldId="256"/>
            <ac:spMk id="11" creationId="{A9286AD2-18A9-4868-A4E3-7A2097A20810}"/>
          </ac:spMkLst>
        </pc:spChg>
        <pc:spChg chg="add del">
          <ac:chgData name="Касьян Сергій" userId="df639e90-afb7-442b-91bb-399b3b79a4e1" providerId="ADAL" clId="{356F6B33-3A09-4F82-A1E4-B9C81D05E2C1}" dt="2021-04-08T07:30:00.124" v="9" actId="26606"/>
          <ac:spMkLst>
            <pc:docMk/>
            <pc:sldMk cId="1223118990" sldId="256"/>
            <ac:spMk id="15" creationId="{1AB8ECB2-FB64-476F-A62F-36D68C8C7C60}"/>
          </ac:spMkLst>
        </pc:spChg>
        <pc:spChg chg="add del">
          <ac:chgData name="Касьян Сергій" userId="df639e90-afb7-442b-91bb-399b3b79a4e1" providerId="ADAL" clId="{356F6B33-3A09-4F82-A1E4-B9C81D05E2C1}" dt="2021-04-08T07:30:00.124" v="9" actId="26606"/>
          <ac:spMkLst>
            <pc:docMk/>
            <pc:sldMk cId="1223118990" sldId="256"/>
            <ac:spMk id="17" creationId="{289CEAD5-ED2F-4675-9E4C-80B8A0E8A0A1}"/>
          </ac:spMkLst>
        </pc:spChg>
        <pc:picChg chg="add del mod">
          <ac:chgData name="Касьян Сергій" userId="df639e90-afb7-442b-91bb-399b3b79a4e1" providerId="ADAL" clId="{356F6B33-3A09-4F82-A1E4-B9C81D05E2C1}" dt="2021-04-08T07:30:30.649" v="12" actId="478"/>
          <ac:picMkLst>
            <pc:docMk/>
            <pc:sldMk cId="1223118990" sldId="256"/>
            <ac:picMk id="6" creationId="{7E9077E2-2A9B-48BD-85FA-76ADE499A551}"/>
          </ac:picMkLst>
        </pc:picChg>
        <pc:picChg chg="add mod">
          <ac:chgData name="Касьян Сергій" userId="df639e90-afb7-442b-91bb-399b3b79a4e1" providerId="ADAL" clId="{356F6B33-3A09-4F82-A1E4-B9C81D05E2C1}" dt="2021-04-08T07:30:59.410" v="18" actId="1076"/>
          <ac:picMkLst>
            <pc:docMk/>
            <pc:sldMk cId="1223118990" sldId="256"/>
            <ac:picMk id="8" creationId="{222225D8-0FDA-45D7-866E-023C833CD85A}"/>
          </ac:picMkLst>
        </pc:picChg>
        <pc:cxnChg chg="add del">
          <ac:chgData name="Касьян Сергій" userId="df639e90-afb7-442b-91bb-399b3b79a4e1" providerId="ADAL" clId="{356F6B33-3A09-4F82-A1E4-B9C81D05E2C1}" dt="2021-04-08T07:30:00.124" v="9" actId="26606"/>
          <ac:cxnSpMkLst>
            <pc:docMk/>
            <pc:sldMk cId="1223118990" sldId="256"/>
            <ac:cxnSpMk id="13" creationId="{E7A7CD63-7EC3-44F3-95D0-595C4019FF24}"/>
          </ac:cxnSpMkLst>
        </pc:cxnChg>
      </pc:sldChg>
      <pc:sldChg chg="modSp mod">
        <pc:chgData name="Касьян Сергій" userId="df639e90-afb7-442b-91bb-399b3b79a4e1" providerId="ADAL" clId="{356F6B33-3A09-4F82-A1E4-B9C81D05E2C1}" dt="2021-04-08T07:34:53.554" v="144" actId="20577"/>
        <pc:sldMkLst>
          <pc:docMk/>
          <pc:sldMk cId="2176498038" sldId="258"/>
        </pc:sldMkLst>
        <pc:spChg chg="mod">
          <ac:chgData name="Касьян Сергій" userId="df639e90-afb7-442b-91bb-399b3b79a4e1" providerId="ADAL" clId="{356F6B33-3A09-4F82-A1E4-B9C81D05E2C1}" dt="2021-04-08T07:34:53.554" v="144" actId="20577"/>
          <ac:spMkLst>
            <pc:docMk/>
            <pc:sldMk cId="2176498038" sldId="258"/>
            <ac:spMk id="3"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239BD9-6DB1-4C15-A3E4-A71084E881D5}"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ru-RU"/>
        </a:p>
      </dgm:t>
    </dgm:pt>
    <dgm:pt modelId="{1979E86F-5056-4773-AAF8-C3F8BCDD7D16}">
      <dgm:prSet phldrT="[Текст]" custT="1"/>
      <dgm:spPr>
        <a:solidFill>
          <a:schemeClr val="accent2">
            <a:lumMod val="50000"/>
          </a:schemeClr>
        </a:solidFill>
      </dgm:spPr>
      <dgm:t>
        <a:bodyPr/>
        <a:lstStyle/>
        <a:p>
          <a:r>
            <a:rPr lang="uk-UA" sz="3600" b="1" dirty="0">
              <a:effectLst>
                <a:outerShdw blurRad="38100" dist="38100" dir="2700000" algn="tl">
                  <a:srgbClr val="000000">
                    <a:alpha val="43137"/>
                  </a:srgbClr>
                </a:outerShdw>
              </a:effectLst>
              <a:latin typeface="Cambria" panose="02040503050406030204" pitchFamily="18" charset="0"/>
            </a:rPr>
            <a:t>Старі ритуали</a:t>
          </a:r>
          <a:endParaRPr lang="ru-RU" sz="3600" b="1" dirty="0">
            <a:effectLst>
              <a:outerShdw blurRad="38100" dist="38100" dir="2700000" algn="tl">
                <a:srgbClr val="000000">
                  <a:alpha val="43137"/>
                </a:srgbClr>
              </a:outerShdw>
            </a:effectLst>
            <a:latin typeface="Cambria" panose="02040503050406030204" pitchFamily="18" charset="0"/>
          </a:endParaRPr>
        </a:p>
      </dgm:t>
    </dgm:pt>
    <dgm:pt modelId="{4B16D7A9-421D-493A-9C72-37A1F1708E1E}" type="parTrans" cxnId="{F7B0A886-91B8-44A2-B52B-9D90005AB0F2}">
      <dgm:prSet/>
      <dgm:spPr/>
      <dgm:t>
        <a:bodyPr/>
        <a:lstStyle/>
        <a:p>
          <a:endParaRPr lang="ru-RU"/>
        </a:p>
      </dgm:t>
    </dgm:pt>
    <dgm:pt modelId="{44A7FDFE-EEF2-4899-B756-2E5F425B2D72}" type="sibTrans" cxnId="{F7B0A886-91B8-44A2-B52B-9D90005AB0F2}">
      <dgm:prSet/>
      <dgm:spPr/>
      <dgm:t>
        <a:bodyPr/>
        <a:lstStyle/>
        <a:p>
          <a:endParaRPr lang="ru-RU"/>
        </a:p>
      </dgm:t>
    </dgm:pt>
    <dgm:pt modelId="{5E2D908D-D862-42D4-BFAB-E51AC93936FE}">
      <dgm:prSet phldrT="[Текст]" custT="1"/>
      <dgm:spPr>
        <a:solidFill>
          <a:schemeClr val="accent2">
            <a:lumMod val="40000"/>
            <a:lumOff val="60000"/>
            <a:alpha val="90000"/>
          </a:schemeClr>
        </a:solidFill>
      </dgm:spPr>
      <dgm:t>
        <a:bodyPr/>
        <a:lstStyle/>
        <a:p>
          <a:r>
            <a:rPr lang="uk-UA" sz="1600" b="1" dirty="0">
              <a:latin typeface="Cambria" panose="02040503050406030204" pitchFamily="18" charset="0"/>
            </a:rPr>
            <a:t>Відновіть звичні для дитини елементи освітнього процесу. </a:t>
          </a:r>
          <a:r>
            <a:rPr lang="uk-UA" sz="1600" dirty="0">
              <a:latin typeface="Cambria" panose="02040503050406030204" pitchFamily="18" charset="0"/>
            </a:rPr>
            <a:t>Це може бути вітання з учителем уранці, руханка між уроками, повернення «довоєнного» розкладу тижня – будь-що, добре знайоме учневі чи учениці.                                                                                     Такий ритуал додає стабільності та створює опору під час навчання. </a:t>
          </a:r>
          <a:endParaRPr lang="ru-RU" sz="1600" dirty="0">
            <a:latin typeface="Cambria" panose="02040503050406030204" pitchFamily="18" charset="0"/>
          </a:endParaRPr>
        </a:p>
      </dgm:t>
    </dgm:pt>
    <dgm:pt modelId="{94602E59-013B-4AEE-8B7B-F2578813E80B}" type="parTrans" cxnId="{A2E997E2-2116-4448-AAA3-3F428B6C6249}">
      <dgm:prSet/>
      <dgm:spPr/>
      <dgm:t>
        <a:bodyPr/>
        <a:lstStyle/>
        <a:p>
          <a:endParaRPr lang="ru-RU"/>
        </a:p>
      </dgm:t>
    </dgm:pt>
    <dgm:pt modelId="{2B9B88B1-5EA9-40E2-BF13-78632A188786}" type="sibTrans" cxnId="{A2E997E2-2116-4448-AAA3-3F428B6C6249}">
      <dgm:prSet/>
      <dgm:spPr/>
      <dgm:t>
        <a:bodyPr/>
        <a:lstStyle/>
        <a:p>
          <a:endParaRPr lang="ru-RU"/>
        </a:p>
      </dgm:t>
    </dgm:pt>
    <dgm:pt modelId="{90DCFDB6-FA97-402B-B88E-B4FCA78D1FF2}">
      <dgm:prSet phldrT="[Текст]" custT="1"/>
      <dgm:spPr>
        <a:solidFill>
          <a:schemeClr val="accent2">
            <a:lumMod val="50000"/>
          </a:schemeClr>
        </a:solidFill>
      </dgm:spPr>
      <dgm:t>
        <a:bodyPr/>
        <a:lstStyle/>
        <a:p>
          <a:r>
            <a:rPr lang="uk-UA" sz="3600" b="1" dirty="0">
              <a:effectLst>
                <a:outerShdw blurRad="38100" dist="38100" dir="2700000" algn="tl">
                  <a:srgbClr val="000000">
                    <a:alpha val="43137"/>
                  </a:srgbClr>
                </a:outerShdw>
              </a:effectLst>
              <a:latin typeface="Cambria" panose="02040503050406030204" pitchFamily="18" charset="0"/>
            </a:rPr>
            <a:t>Нові ритуали</a:t>
          </a:r>
          <a:endParaRPr lang="ru-RU" sz="3600" b="1" dirty="0">
            <a:effectLst>
              <a:outerShdw blurRad="38100" dist="38100" dir="2700000" algn="tl">
                <a:srgbClr val="000000">
                  <a:alpha val="43137"/>
                </a:srgbClr>
              </a:outerShdw>
            </a:effectLst>
            <a:latin typeface="Cambria" panose="02040503050406030204" pitchFamily="18" charset="0"/>
          </a:endParaRPr>
        </a:p>
      </dgm:t>
    </dgm:pt>
    <dgm:pt modelId="{911CD068-8390-45CE-9C99-5444B615A251}" type="parTrans" cxnId="{3E78E27F-19B5-40B7-ADE6-C6D988F10C07}">
      <dgm:prSet/>
      <dgm:spPr/>
      <dgm:t>
        <a:bodyPr/>
        <a:lstStyle/>
        <a:p>
          <a:endParaRPr lang="ru-RU"/>
        </a:p>
      </dgm:t>
    </dgm:pt>
    <dgm:pt modelId="{3353D3AF-DB12-4214-9B80-D8FC1EDFC0A4}" type="sibTrans" cxnId="{3E78E27F-19B5-40B7-ADE6-C6D988F10C07}">
      <dgm:prSet/>
      <dgm:spPr/>
      <dgm:t>
        <a:bodyPr/>
        <a:lstStyle/>
        <a:p>
          <a:endParaRPr lang="ru-RU"/>
        </a:p>
      </dgm:t>
    </dgm:pt>
    <dgm:pt modelId="{36F2638B-53BF-475B-A2A6-BFB75371EE72}">
      <dgm:prSet phldrT="[Текст]" custT="1"/>
      <dgm:spPr>
        <a:solidFill>
          <a:schemeClr val="accent2">
            <a:lumMod val="40000"/>
            <a:lumOff val="60000"/>
            <a:alpha val="90000"/>
          </a:schemeClr>
        </a:solidFill>
      </dgm:spPr>
      <dgm:t>
        <a:bodyPr/>
        <a:lstStyle/>
        <a:p>
          <a:pPr algn="l"/>
          <a:r>
            <a:rPr lang="uk-UA" sz="1600" dirty="0">
              <a:latin typeface="Cambria" panose="02040503050406030204" pitchFamily="18" charset="0"/>
            </a:rPr>
            <a:t>Це може бути </a:t>
          </a:r>
          <a:r>
            <a:rPr lang="uk-UA" sz="1600" b="1" dirty="0">
              <a:latin typeface="Cambria" panose="02040503050406030204" pitchFamily="18" charset="0"/>
            </a:rPr>
            <a:t>особливе вітання </a:t>
          </a:r>
          <a:r>
            <a:rPr lang="uk-UA" sz="1600" dirty="0">
              <a:latin typeface="Cambria" panose="02040503050406030204" pitchFamily="18" charset="0"/>
            </a:rPr>
            <a:t>на початку дня чи прощання після завершення занять. Якщо уроки відбуваються офлайн, найкраще підійде фізичний контакт – давати «п’ять» учителю або сусіду по парті тощо. Водночас не забувайте, що ця активність має бути прийнятною для учня. Так, якщо більшість дітей люблять давати «п’ять», то з обіймами краще бути обережними. </a:t>
          </a:r>
          <a:endParaRPr lang="ru-RU" sz="1600" dirty="0">
            <a:latin typeface="Cambria" panose="02040503050406030204" pitchFamily="18" charset="0"/>
          </a:endParaRPr>
        </a:p>
      </dgm:t>
    </dgm:pt>
    <dgm:pt modelId="{7C1485DB-BF0C-439A-B100-51892794A0B9}" type="sibTrans" cxnId="{452B0199-9D3C-4060-8CAC-D147AD9C6058}">
      <dgm:prSet/>
      <dgm:spPr/>
      <dgm:t>
        <a:bodyPr/>
        <a:lstStyle/>
        <a:p>
          <a:endParaRPr lang="ru-RU"/>
        </a:p>
      </dgm:t>
    </dgm:pt>
    <dgm:pt modelId="{2218D890-456F-435D-BB7C-6BC326E13F07}" type="parTrans" cxnId="{452B0199-9D3C-4060-8CAC-D147AD9C6058}">
      <dgm:prSet/>
      <dgm:spPr/>
      <dgm:t>
        <a:bodyPr/>
        <a:lstStyle/>
        <a:p>
          <a:endParaRPr lang="ru-RU"/>
        </a:p>
      </dgm:t>
    </dgm:pt>
    <dgm:pt modelId="{23162D88-ABB6-474B-9E63-2DDA113CDAD8}">
      <dgm:prSet phldrT="[Текст]" custT="1"/>
      <dgm:spPr>
        <a:solidFill>
          <a:schemeClr val="accent2">
            <a:lumMod val="40000"/>
            <a:lumOff val="60000"/>
            <a:alpha val="90000"/>
          </a:schemeClr>
        </a:solidFill>
      </dgm:spPr>
      <dgm:t>
        <a:bodyPr/>
        <a:lstStyle/>
        <a:p>
          <a:pPr algn="l"/>
          <a:r>
            <a:rPr lang="uk-UA" sz="1600" b="1" dirty="0">
              <a:latin typeface="Cambria" panose="02040503050406030204" pitchFamily="18" charset="0"/>
            </a:rPr>
            <a:t>Якщо заняття відбуваються онлайн, запропонуйте зробити «сенсорну зарядку»</a:t>
          </a:r>
          <a:r>
            <a:rPr lang="uk-UA" sz="1600" dirty="0">
              <a:latin typeface="Cambria" panose="02040503050406030204" pitchFamily="18" charset="0"/>
            </a:rPr>
            <a:t>, коли кожен учень розповідає, що зараз бачить, чує, відчуває на запах, смак чи дотик. Така вправа «заземлює» та знижує тривожність. Або ж запропонуйте учням по черзі назвати по одному предмету жовтого кольору, які є навколо них, чи по одному звуку, який вони зараз чують тощо. </a:t>
          </a:r>
          <a:endParaRPr lang="ru-RU" sz="1600" dirty="0">
            <a:latin typeface="Cambria" panose="02040503050406030204" pitchFamily="18" charset="0"/>
          </a:endParaRPr>
        </a:p>
      </dgm:t>
    </dgm:pt>
    <dgm:pt modelId="{D0B67647-7B00-4A8E-9AD4-707F499DAD78}" type="sibTrans" cxnId="{C91E8208-DA9B-45CC-9E59-67BFE9893F19}">
      <dgm:prSet/>
      <dgm:spPr/>
      <dgm:t>
        <a:bodyPr/>
        <a:lstStyle/>
        <a:p>
          <a:endParaRPr lang="ru-RU"/>
        </a:p>
      </dgm:t>
    </dgm:pt>
    <dgm:pt modelId="{D0D0C475-9B51-4067-97AF-6015FED0CF51}" type="parTrans" cxnId="{C91E8208-DA9B-45CC-9E59-67BFE9893F19}">
      <dgm:prSet/>
      <dgm:spPr/>
      <dgm:t>
        <a:bodyPr/>
        <a:lstStyle/>
        <a:p>
          <a:endParaRPr lang="ru-RU"/>
        </a:p>
      </dgm:t>
    </dgm:pt>
    <dgm:pt modelId="{A2BAFB28-5C2F-43D1-A8A2-8FE35E7F4E5A}" type="pres">
      <dgm:prSet presAssocID="{7B239BD9-6DB1-4C15-A3E4-A71084E881D5}" presName="Name0" presStyleCnt="0">
        <dgm:presLayoutVars>
          <dgm:dir/>
          <dgm:animLvl val="lvl"/>
          <dgm:resizeHandles val="exact"/>
        </dgm:presLayoutVars>
      </dgm:prSet>
      <dgm:spPr/>
      <dgm:t>
        <a:bodyPr/>
        <a:lstStyle/>
        <a:p>
          <a:endParaRPr lang="ru-RU"/>
        </a:p>
      </dgm:t>
    </dgm:pt>
    <dgm:pt modelId="{228E8650-E4A0-4891-8B81-662796B5C623}" type="pres">
      <dgm:prSet presAssocID="{1979E86F-5056-4773-AAF8-C3F8BCDD7D16}" presName="linNode" presStyleCnt="0"/>
      <dgm:spPr/>
    </dgm:pt>
    <dgm:pt modelId="{E2842D21-3C3F-4755-956D-A408BD8D032C}" type="pres">
      <dgm:prSet presAssocID="{1979E86F-5056-4773-AAF8-C3F8BCDD7D16}" presName="parentText" presStyleLbl="node1" presStyleIdx="0" presStyleCnt="2" custScaleX="94505" custScaleY="46005">
        <dgm:presLayoutVars>
          <dgm:chMax val="1"/>
          <dgm:bulletEnabled val="1"/>
        </dgm:presLayoutVars>
      </dgm:prSet>
      <dgm:spPr/>
      <dgm:t>
        <a:bodyPr/>
        <a:lstStyle/>
        <a:p>
          <a:endParaRPr lang="ru-RU"/>
        </a:p>
      </dgm:t>
    </dgm:pt>
    <dgm:pt modelId="{038A7DC5-81F5-4A5E-A5AC-6BE7DBBCBAD0}" type="pres">
      <dgm:prSet presAssocID="{1979E86F-5056-4773-AAF8-C3F8BCDD7D16}" presName="descendantText" presStyleLbl="alignAccFollowNode1" presStyleIdx="0" presStyleCnt="2" custScaleX="115243" custScaleY="57479" custLinFactNeighborX="0">
        <dgm:presLayoutVars>
          <dgm:bulletEnabled val="1"/>
        </dgm:presLayoutVars>
      </dgm:prSet>
      <dgm:spPr/>
      <dgm:t>
        <a:bodyPr/>
        <a:lstStyle/>
        <a:p>
          <a:endParaRPr lang="ru-RU"/>
        </a:p>
      </dgm:t>
    </dgm:pt>
    <dgm:pt modelId="{098D1A13-D2C8-4AF7-862E-616372CBE897}" type="pres">
      <dgm:prSet presAssocID="{44A7FDFE-EEF2-4899-B756-2E5F425B2D72}" presName="sp" presStyleCnt="0"/>
      <dgm:spPr/>
    </dgm:pt>
    <dgm:pt modelId="{86115590-C8FD-47FE-8452-BC067F38BD4F}" type="pres">
      <dgm:prSet presAssocID="{90DCFDB6-FA97-402B-B88E-B4FCA78D1FF2}" presName="linNode" presStyleCnt="0"/>
      <dgm:spPr/>
    </dgm:pt>
    <dgm:pt modelId="{3577CDE2-4794-4116-87B9-6CE5A03F04E6}" type="pres">
      <dgm:prSet presAssocID="{90DCFDB6-FA97-402B-B88E-B4FCA78D1FF2}" presName="parentText" presStyleLbl="node1" presStyleIdx="1" presStyleCnt="2" custScaleX="102505" custScaleY="53894">
        <dgm:presLayoutVars>
          <dgm:chMax val="1"/>
          <dgm:bulletEnabled val="1"/>
        </dgm:presLayoutVars>
      </dgm:prSet>
      <dgm:spPr/>
      <dgm:t>
        <a:bodyPr/>
        <a:lstStyle/>
        <a:p>
          <a:endParaRPr lang="ru-RU"/>
        </a:p>
      </dgm:t>
    </dgm:pt>
    <dgm:pt modelId="{31DB687E-6AD2-4C6C-A496-BA1D6274AA9D}" type="pres">
      <dgm:prSet presAssocID="{90DCFDB6-FA97-402B-B88E-B4FCA78D1FF2}" presName="descendantText" presStyleLbl="alignAccFollowNode1" presStyleIdx="1" presStyleCnt="2" custScaleX="121490" custScaleY="115366" custLinFactNeighborY="1231">
        <dgm:presLayoutVars>
          <dgm:bulletEnabled val="1"/>
        </dgm:presLayoutVars>
      </dgm:prSet>
      <dgm:spPr/>
      <dgm:t>
        <a:bodyPr/>
        <a:lstStyle/>
        <a:p>
          <a:endParaRPr lang="ru-RU"/>
        </a:p>
      </dgm:t>
    </dgm:pt>
  </dgm:ptLst>
  <dgm:cxnLst>
    <dgm:cxn modelId="{3E78E27F-19B5-40B7-ADE6-C6D988F10C07}" srcId="{7B239BD9-6DB1-4C15-A3E4-A71084E881D5}" destId="{90DCFDB6-FA97-402B-B88E-B4FCA78D1FF2}" srcOrd="1" destOrd="0" parTransId="{911CD068-8390-45CE-9C99-5444B615A251}" sibTransId="{3353D3AF-DB12-4214-9B80-D8FC1EDFC0A4}"/>
    <dgm:cxn modelId="{BFFBC26F-A934-4E8B-A2EF-2B8D33BD2C2E}" type="presOf" srcId="{36F2638B-53BF-475B-A2A6-BFB75371EE72}" destId="{31DB687E-6AD2-4C6C-A496-BA1D6274AA9D}" srcOrd="0" destOrd="0" presId="urn:microsoft.com/office/officeart/2005/8/layout/vList5"/>
    <dgm:cxn modelId="{452B0199-9D3C-4060-8CAC-D147AD9C6058}" srcId="{90DCFDB6-FA97-402B-B88E-B4FCA78D1FF2}" destId="{36F2638B-53BF-475B-A2A6-BFB75371EE72}" srcOrd="0" destOrd="0" parTransId="{2218D890-456F-435D-BB7C-6BC326E13F07}" sibTransId="{7C1485DB-BF0C-439A-B100-51892794A0B9}"/>
    <dgm:cxn modelId="{AFF6E77F-5630-4399-B599-3FAACE8B19FE}" type="presOf" srcId="{1979E86F-5056-4773-AAF8-C3F8BCDD7D16}" destId="{E2842D21-3C3F-4755-956D-A408BD8D032C}" srcOrd="0" destOrd="0" presId="urn:microsoft.com/office/officeart/2005/8/layout/vList5"/>
    <dgm:cxn modelId="{A2E997E2-2116-4448-AAA3-3F428B6C6249}" srcId="{1979E86F-5056-4773-AAF8-C3F8BCDD7D16}" destId="{5E2D908D-D862-42D4-BFAB-E51AC93936FE}" srcOrd="0" destOrd="0" parTransId="{94602E59-013B-4AEE-8B7B-F2578813E80B}" sibTransId="{2B9B88B1-5EA9-40E2-BF13-78632A188786}"/>
    <dgm:cxn modelId="{AF1B0B5A-0C45-468D-8873-ED5EFAD55296}" type="presOf" srcId="{90DCFDB6-FA97-402B-B88E-B4FCA78D1FF2}" destId="{3577CDE2-4794-4116-87B9-6CE5A03F04E6}" srcOrd="0" destOrd="0" presId="urn:microsoft.com/office/officeart/2005/8/layout/vList5"/>
    <dgm:cxn modelId="{0E444B73-8A6C-4549-AF38-A525D2A6BABD}" type="presOf" srcId="{23162D88-ABB6-474B-9E63-2DDA113CDAD8}" destId="{31DB687E-6AD2-4C6C-A496-BA1D6274AA9D}" srcOrd="0" destOrd="1" presId="urn:microsoft.com/office/officeart/2005/8/layout/vList5"/>
    <dgm:cxn modelId="{1E455DFF-6615-4ED0-819F-A19DB743102A}" type="presOf" srcId="{7B239BD9-6DB1-4C15-A3E4-A71084E881D5}" destId="{A2BAFB28-5C2F-43D1-A8A2-8FE35E7F4E5A}" srcOrd="0" destOrd="0" presId="urn:microsoft.com/office/officeart/2005/8/layout/vList5"/>
    <dgm:cxn modelId="{C8CDA3CF-E80C-4B38-8862-CB0A7016D79C}" type="presOf" srcId="{5E2D908D-D862-42D4-BFAB-E51AC93936FE}" destId="{038A7DC5-81F5-4A5E-A5AC-6BE7DBBCBAD0}" srcOrd="0" destOrd="0" presId="urn:microsoft.com/office/officeart/2005/8/layout/vList5"/>
    <dgm:cxn modelId="{C91E8208-DA9B-45CC-9E59-67BFE9893F19}" srcId="{90DCFDB6-FA97-402B-B88E-B4FCA78D1FF2}" destId="{23162D88-ABB6-474B-9E63-2DDA113CDAD8}" srcOrd="1" destOrd="0" parTransId="{D0D0C475-9B51-4067-97AF-6015FED0CF51}" sibTransId="{D0B67647-7B00-4A8E-9AD4-707F499DAD78}"/>
    <dgm:cxn modelId="{F7B0A886-91B8-44A2-B52B-9D90005AB0F2}" srcId="{7B239BD9-6DB1-4C15-A3E4-A71084E881D5}" destId="{1979E86F-5056-4773-AAF8-C3F8BCDD7D16}" srcOrd="0" destOrd="0" parTransId="{4B16D7A9-421D-493A-9C72-37A1F1708E1E}" sibTransId="{44A7FDFE-EEF2-4899-B756-2E5F425B2D72}"/>
    <dgm:cxn modelId="{F17F0B23-9D18-4328-8316-5CD3B381E6D8}" type="presParOf" srcId="{A2BAFB28-5C2F-43D1-A8A2-8FE35E7F4E5A}" destId="{228E8650-E4A0-4891-8B81-662796B5C623}" srcOrd="0" destOrd="0" presId="urn:microsoft.com/office/officeart/2005/8/layout/vList5"/>
    <dgm:cxn modelId="{C0018A8C-4A78-4052-B71A-A30966BD9FD2}" type="presParOf" srcId="{228E8650-E4A0-4891-8B81-662796B5C623}" destId="{E2842D21-3C3F-4755-956D-A408BD8D032C}" srcOrd="0" destOrd="0" presId="urn:microsoft.com/office/officeart/2005/8/layout/vList5"/>
    <dgm:cxn modelId="{B52FBA25-B850-46C7-982F-440F3A4E41E3}" type="presParOf" srcId="{228E8650-E4A0-4891-8B81-662796B5C623}" destId="{038A7DC5-81F5-4A5E-A5AC-6BE7DBBCBAD0}" srcOrd="1" destOrd="0" presId="urn:microsoft.com/office/officeart/2005/8/layout/vList5"/>
    <dgm:cxn modelId="{601F104F-4A51-41A2-A621-A63BBDAC19A2}" type="presParOf" srcId="{A2BAFB28-5C2F-43D1-A8A2-8FE35E7F4E5A}" destId="{098D1A13-D2C8-4AF7-862E-616372CBE897}" srcOrd="1" destOrd="0" presId="urn:microsoft.com/office/officeart/2005/8/layout/vList5"/>
    <dgm:cxn modelId="{6294292F-F31F-4E35-9EEA-03E6958FCF4C}" type="presParOf" srcId="{A2BAFB28-5C2F-43D1-A8A2-8FE35E7F4E5A}" destId="{86115590-C8FD-47FE-8452-BC067F38BD4F}" srcOrd="2" destOrd="0" presId="urn:microsoft.com/office/officeart/2005/8/layout/vList5"/>
    <dgm:cxn modelId="{30BB4633-AB07-46EF-8E0F-428536B4375D}" type="presParOf" srcId="{86115590-C8FD-47FE-8452-BC067F38BD4F}" destId="{3577CDE2-4794-4116-87B9-6CE5A03F04E6}" srcOrd="0" destOrd="0" presId="urn:microsoft.com/office/officeart/2005/8/layout/vList5"/>
    <dgm:cxn modelId="{426BAE4D-A985-4255-8C62-22DF3972BD19}" type="presParOf" srcId="{86115590-C8FD-47FE-8452-BC067F38BD4F}" destId="{31DB687E-6AD2-4C6C-A496-BA1D6274AA9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239BD9-6DB1-4C15-A3E4-A71084E881D5}"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ru-RU"/>
        </a:p>
      </dgm:t>
    </dgm:pt>
    <dgm:pt modelId="{1979E86F-5056-4773-AAF8-C3F8BCDD7D16}">
      <dgm:prSet phldrT="[Текст]" custT="1"/>
      <dgm:spPr>
        <a:solidFill>
          <a:schemeClr val="accent2">
            <a:lumMod val="50000"/>
          </a:schemeClr>
        </a:solidFill>
      </dgm:spPr>
      <dgm:t>
        <a:bodyPr/>
        <a:lstStyle/>
        <a:p>
          <a:r>
            <a:rPr lang="uk-UA" sz="3600" b="1" dirty="0">
              <a:effectLst>
                <a:outerShdw blurRad="38100" dist="38100" dir="2700000" algn="tl">
                  <a:srgbClr val="000000">
                    <a:alpha val="43137"/>
                  </a:srgbClr>
                </a:outerShdw>
              </a:effectLst>
              <a:latin typeface="Cambria" panose="02040503050406030204" pitchFamily="18" charset="0"/>
            </a:rPr>
            <a:t>Зарядка</a:t>
          </a:r>
          <a:endParaRPr lang="ru-RU" sz="3600" b="1" dirty="0">
            <a:effectLst>
              <a:outerShdw blurRad="38100" dist="38100" dir="2700000" algn="tl">
                <a:srgbClr val="000000">
                  <a:alpha val="43137"/>
                </a:srgbClr>
              </a:outerShdw>
            </a:effectLst>
            <a:latin typeface="Cambria" panose="02040503050406030204" pitchFamily="18" charset="0"/>
          </a:endParaRPr>
        </a:p>
      </dgm:t>
    </dgm:pt>
    <dgm:pt modelId="{4B16D7A9-421D-493A-9C72-37A1F1708E1E}" type="parTrans" cxnId="{F7B0A886-91B8-44A2-B52B-9D90005AB0F2}">
      <dgm:prSet/>
      <dgm:spPr/>
      <dgm:t>
        <a:bodyPr/>
        <a:lstStyle/>
        <a:p>
          <a:endParaRPr lang="ru-RU"/>
        </a:p>
      </dgm:t>
    </dgm:pt>
    <dgm:pt modelId="{44A7FDFE-EEF2-4899-B756-2E5F425B2D72}" type="sibTrans" cxnId="{F7B0A886-91B8-44A2-B52B-9D90005AB0F2}">
      <dgm:prSet/>
      <dgm:spPr/>
      <dgm:t>
        <a:bodyPr/>
        <a:lstStyle/>
        <a:p>
          <a:endParaRPr lang="ru-RU"/>
        </a:p>
      </dgm:t>
    </dgm:pt>
    <dgm:pt modelId="{5E2D908D-D862-42D4-BFAB-E51AC93936FE}">
      <dgm:prSet phldrT="[Текст]" custT="1"/>
      <dgm:spPr>
        <a:solidFill>
          <a:schemeClr val="accent2">
            <a:lumMod val="40000"/>
            <a:lumOff val="60000"/>
            <a:alpha val="90000"/>
          </a:schemeClr>
        </a:solidFill>
      </dgm:spPr>
      <dgm:t>
        <a:bodyPr/>
        <a:lstStyle/>
        <a:p>
          <a:pPr algn="l"/>
          <a:r>
            <a:rPr lang="uk-UA" sz="1800" b="1" dirty="0">
              <a:effectLst/>
              <a:latin typeface="Cambria" panose="02040503050406030204" pitchFamily="18" charset="0"/>
            </a:rPr>
            <a:t>Перед тим, як переходити до нового уроку чи заняття, приділіть увагу тілу. Для цього підійдуть:</a:t>
          </a:r>
          <a:endParaRPr lang="ru-RU" sz="1800" b="1" dirty="0">
            <a:effectLst/>
            <a:latin typeface="Cambria" panose="02040503050406030204" pitchFamily="18" charset="0"/>
          </a:endParaRPr>
        </a:p>
      </dgm:t>
    </dgm:pt>
    <dgm:pt modelId="{94602E59-013B-4AEE-8B7B-F2578813E80B}" type="parTrans" cxnId="{A2E997E2-2116-4448-AAA3-3F428B6C6249}">
      <dgm:prSet/>
      <dgm:spPr/>
      <dgm:t>
        <a:bodyPr/>
        <a:lstStyle/>
        <a:p>
          <a:endParaRPr lang="ru-RU"/>
        </a:p>
      </dgm:t>
    </dgm:pt>
    <dgm:pt modelId="{2B9B88B1-5EA9-40E2-BF13-78632A188786}" type="sibTrans" cxnId="{A2E997E2-2116-4448-AAA3-3F428B6C6249}">
      <dgm:prSet/>
      <dgm:spPr/>
      <dgm:t>
        <a:bodyPr/>
        <a:lstStyle/>
        <a:p>
          <a:endParaRPr lang="ru-RU"/>
        </a:p>
      </dgm:t>
    </dgm:pt>
    <dgm:pt modelId="{C8C06684-99BB-4323-ACE2-8A3BDBE80EBD}">
      <dgm:prSet custT="1"/>
      <dgm:spPr>
        <a:solidFill>
          <a:schemeClr val="accent2">
            <a:lumMod val="40000"/>
            <a:lumOff val="60000"/>
            <a:alpha val="90000"/>
          </a:schemeClr>
        </a:solidFill>
      </dgm:spPr>
      <dgm:t>
        <a:bodyPr/>
        <a:lstStyle/>
        <a:p>
          <a:pPr algn="l"/>
          <a:r>
            <a:rPr lang="uk-UA" sz="1800" i="1" dirty="0">
              <a:latin typeface="Cambria" panose="02040503050406030204" pitchFamily="18" charset="0"/>
            </a:rPr>
            <a:t>дихальні вправи (5 глибоких вдихів / видихів або дихання «по квадрату»: «малюючи» поглядом квадрат, на його вертикальних уявних гранях робимо вдих / видих, а на горизонтальних – паузи; виходить: вдих – пауза – видих – пауза);</a:t>
          </a:r>
          <a:endParaRPr lang="ru-RU" sz="1800" i="1" dirty="0">
            <a:latin typeface="Cambria" panose="02040503050406030204" pitchFamily="18" charset="0"/>
          </a:endParaRPr>
        </a:p>
      </dgm:t>
    </dgm:pt>
    <dgm:pt modelId="{F6DF43E8-20CB-4E7A-A328-85D751B3CEA7}" type="parTrans" cxnId="{1B08513B-44EB-4F17-AA0C-609B433FAA54}">
      <dgm:prSet/>
      <dgm:spPr/>
      <dgm:t>
        <a:bodyPr/>
        <a:lstStyle/>
        <a:p>
          <a:endParaRPr lang="ru-RU"/>
        </a:p>
      </dgm:t>
    </dgm:pt>
    <dgm:pt modelId="{A883331F-2917-47DE-AC8D-86471159AEBF}" type="sibTrans" cxnId="{1B08513B-44EB-4F17-AA0C-609B433FAA54}">
      <dgm:prSet/>
      <dgm:spPr/>
      <dgm:t>
        <a:bodyPr/>
        <a:lstStyle/>
        <a:p>
          <a:endParaRPr lang="ru-RU"/>
        </a:p>
      </dgm:t>
    </dgm:pt>
    <dgm:pt modelId="{A0A1ED84-FDF2-4148-A97C-A799CDB654CB}">
      <dgm:prSet custT="1"/>
      <dgm:spPr>
        <a:solidFill>
          <a:schemeClr val="accent2">
            <a:lumMod val="40000"/>
            <a:lumOff val="60000"/>
            <a:alpha val="90000"/>
          </a:schemeClr>
        </a:solidFill>
      </dgm:spPr>
      <dgm:t>
        <a:bodyPr/>
        <a:lstStyle/>
        <a:p>
          <a:pPr algn="l"/>
          <a:r>
            <a:rPr lang="uk-UA" sz="1800" i="1" dirty="0">
              <a:latin typeface="Cambria" panose="02040503050406030204" pitchFamily="18" charset="0"/>
            </a:rPr>
            <a:t>розтягування або легка фізична активність (тягнемося вгору стоячи, як дерево, і з видихом нахиляємося вниз; стоячи, плескаємо праву руку лівою і навпаки; тупочемо двома ногами тощо). </a:t>
          </a:r>
          <a:endParaRPr lang="ru-RU" sz="1800" i="1" dirty="0">
            <a:latin typeface="Cambria" panose="02040503050406030204" pitchFamily="18" charset="0"/>
          </a:endParaRPr>
        </a:p>
      </dgm:t>
    </dgm:pt>
    <dgm:pt modelId="{AE9F0EBE-A1D4-437B-A0C3-DEF62E49DEE5}" type="parTrans" cxnId="{3B4C0730-76A6-4EBA-B4C0-A7CAC69E1CE8}">
      <dgm:prSet/>
      <dgm:spPr/>
      <dgm:t>
        <a:bodyPr/>
        <a:lstStyle/>
        <a:p>
          <a:endParaRPr lang="ru-RU"/>
        </a:p>
      </dgm:t>
    </dgm:pt>
    <dgm:pt modelId="{52AA7D52-7214-4239-A68D-D5CD852164DC}" type="sibTrans" cxnId="{3B4C0730-76A6-4EBA-B4C0-A7CAC69E1CE8}">
      <dgm:prSet/>
      <dgm:spPr/>
      <dgm:t>
        <a:bodyPr/>
        <a:lstStyle/>
        <a:p>
          <a:endParaRPr lang="ru-RU"/>
        </a:p>
      </dgm:t>
    </dgm:pt>
    <dgm:pt modelId="{7BD0F812-9328-4B85-9ECD-187072689DDF}">
      <dgm:prSet custT="1"/>
      <dgm:spPr>
        <a:solidFill>
          <a:schemeClr val="accent2">
            <a:lumMod val="40000"/>
            <a:lumOff val="60000"/>
            <a:alpha val="90000"/>
          </a:schemeClr>
        </a:solidFill>
      </dgm:spPr>
      <dgm:t>
        <a:bodyPr/>
        <a:lstStyle/>
        <a:p>
          <a:pPr algn="r"/>
          <a:r>
            <a:rPr lang="uk-UA" sz="1800" dirty="0">
              <a:latin typeface="Cambria" panose="02040503050406030204" pitchFamily="18" charset="0"/>
            </a:rPr>
            <a:t>Такі вправи повертають увагу до тіла, відволікають від тривожних думок, неспокою та роздратування. </a:t>
          </a:r>
          <a:endParaRPr lang="ru-RU" sz="1800" dirty="0">
            <a:latin typeface="Cambria" panose="02040503050406030204" pitchFamily="18" charset="0"/>
          </a:endParaRPr>
        </a:p>
      </dgm:t>
    </dgm:pt>
    <dgm:pt modelId="{05D0FE19-5A50-44B4-9993-3F3C2F311FA1}" type="sibTrans" cxnId="{1DAD6621-8FC0-4CE4-AB3A-71323136BC41}">
      <dgm:prSet/>
      <dgm:spPr/>
      <dgm:t>
        <a:bodyPr/>
        <a:lstStyle/>
        <a:p>
          <a:endParaRPr lang="ru-RU"/>
        </a:p>
      </dgm:t>
    </dgm:pt>
    <dgm:pt modelId="{32A7712A-9A2A-43D7-8D46-4B3DB30C62B9}" type="parTrans" cxnId="{1DAD6621-8FC0-4CE4-AB3A-71323136BC41}">
      <dgm:prSet/>
      <dgm:spPr/>
      <dgm:t>
        <a:bodyPr/>
        <a:lstStyle/>
        <a:p>
          <a:endParaRPr lang="ru-RU"/>
        </a:p>
      </dgm:t>
    </dgm:pt>
    <dgm:pt modelId="{39C79581-0458-4855-9B92-35DE43585583}">
      <dgm:prSet custT="1"/>
      <dgm:spPr>
        <a:solidFill>
          <a:schemeClr val="accent2">
            <a:lumMod val="40000"/>
            <a:lumOff val="60000"/>
            <a:alpha val="90000"/>
          </a:schemeClr>
        </a:solidFill>
      </dgm:spPr>
      <dgm:t>
        <a:bodyPr/>
        <a:lstStyle/>
        <a:p>
          <a:pPr algn="r"/>
          <a:endParaRPr lang="ru-RU" sz="1800" dirty="0">
            <a:latin typeface="Cambria" panose="02040503050406030204" pitchFamily="18" charset="0"/>
          </a:endParaRPr>
        </a:p>
      </dgm:t>
    </dgm:pt>
    <dgm:pt modelId="{929600E6-951D-48FF-B3A2-C690FDAF5728}" type="parTrans" cxnId="{65CE8329-2172-4A82-8DCC-566DCBDA76C6}">
      <dgm:prSet/>
      <dgm:spPr/>
      <dgm:t>
        <a:bodyPr/>
        <a:lstStyle/>
        <a:p>
          <a:endParaRPr lang="ru-RU"/>
        </a:p>
      </dgm:t>
    </dgm:pt>
    <dgm:pt modelId="{6BD435C5-FB16-4454-8D24-13C0229ADD95}" type="sibTrans" cxnId="{65CE8329-2172-4A82-8DCC-566DCBDA76C6}">
      <dgm:prSet/>
      <dgm:spPr/>
      <dgm:t>
        <a:bodyPr/>
        <a:lstStyle/>
        <a:p>
          <a:endParaRPr lang="ru-RU"/>
        </a:p>
      </dgm:t>
    </dgm:pt>
    <dgm:pt modelId="{6998F436-09DA-4D4B-868D-6389F2AC933D}">
      <dgm:prSet phldrT="[Текст]" custT="1"/>
      <dgm:spPr>
        <a:solidFill>
          <a:schemeClr val="accent2">
            <a:lumMod val="40000"/>
            <a:lumOff val="60000"/>
            <a:alpha val="90000"/>
          </a:schemeClr>
        </a:solidFill>
      </dgm:spPr>
      <dgm:t>
        <a:bodyPr/>
        <a:lstStyle/>
        <a:p>
          <a:pPr algn="l"/>
          <a:endParaRPr lang="ru-RU" sz="1800" b="1" dirty="0">
            <a:effectLst/>
            <a:latin typeface="Cambria" panose="02040503050406030204" pitchFamily="18" charset="0"/>
          </a:endParaRPr>
        </a:p>
      </dgm:t>
    </dgm:pt>
    <dgm:pt modelId="{BE28AC35-7E96-4EBA-BC98-7C9114073D30}" type="parTrans" cxnId="{D492D17C-03D6-4020-ABDE-D086F844445E}">
      <dgm:prSet/>
      <dgm:spPr/>
      <dgm:t>
        <a:bodyPr/>
        <a:lstStyle/>
        <a:p>
          <a:endParaRPr lang="ru-RU"/>
        </a:p>
      </dgm:t>
    </dgm:pt>
    <dgm:pt modelId="{6D2C3A78-92E3-455D-B2A2-F09FF24201A5}" type="sibTrans" cxnId="{D492D17C-03D6-4020-ABDE-D086F844445E}">
      <dgm:prSet/>
      <dgm:spPr/>
      <dgm:t>
        <a:bodyPr/>
        <a:lstStyle/>
        <a:p>
          <a:endParaRPr lang="ru-RU"/>
        </a:p>
      </dgm:t>
    </dgm:pt>
    <dgm:pt modelId="{A2BAFB28-5C2F-43D1-A8A2-8FE35E7F4E5A}" type="pres">
      <dgm:prSet presAssocID="{7B239BD9-6DB1-4C15-A3E4-A71084E881D5}" presName="Name0" presStyleCnt="0">
        <dgm:presLayoutVars>
          <dgm:dir/>
          <dgm:animLvl val="lvl"/>
          <dgm:resizeHandles val="exact"/>
        </dgm:presLayoutVars>
      </dgm:prSet>
      <dgm:spPr/>
      <dgm:t>
        <a:bodyPr/>
        <a:lstStyle/>
        <a:p>
          <a:endParaRPr lang="ru-RU"/>
        </a:p>
      </dgm:t>
    </dgm:pt>
    <dgm:pt modelId="{228E8650-E4A0-4891-8B81-662796B5C623}" type="pres">
      <dgm:prSet presAssocID="{1979E86F-5056-4773-AAF8-C3F8BCDD7D16}" presName="linNode" presStyleCnt="0"/>
      <dgm:spPr/>
    </dgm:pt>
    <dgm:pt modelId="{E2842D21-3C3F-4755-956D-A408BD8D032C}" type="pres">
      <dgm:prSet presAssocID="{1979E86F-5056-4773-AAF8-C3F8BCDD7D16}" presName="parentText" presStyleLbl="node1" presStyleIdx="0" presStyleCnt="1" custScaleY="48148">
        <dgm:presLayoutVars>
          <dgm:chMax val="1"/>
          <dgm:bulletEnabled val="1"/>
        </dgm:presLayoutVars>
      </dgm:prSet>
      <dgm:spPr/>
      <dgm:t>
        <a:bodyPr/>
        <a:lstStyle/>
        <a:p>
          <a:endParaRPr lang="ru-RU"/>
        </a:p>
      </dgm:t>
    </dgm:pt>
    <dgm:pt modelId="{038A7DC5-81F5-4A5E-A5AC-6BE7DBBCBAD0}" type="pres">
      <dgm:prSet presAssocID="{1979E86F-5056-4773-AAF8-C3F8BCDD7D16}" presName="descendantText" presStyleLbl="alignAccFollowNode1" presStyleIdx="0" presStyleCnt="1" custScaleX="125926">
        <dgm:presLayoutVars>
          <dgm:bulletEnabled val="1"/>
        </dgm:presLayoutVars>
      </dgm:prSet>
      <dgm:spPr/>
      <dgm:t>
        <a:bodyPr/>
        <a:lstStyle/>
        <a:p>
          <a:endParaRPr lang="ru-RU"/>
        </a:p>
      </dgm:t>
    </dgm:pt>
  </dgm:ptLst>
  <dgm:cxnLst>
    <dgm:cxn modelId="{65CE8329-2172-4A82-8DCC-566DCBDA76C6}" srcId="{1979E86F-5056-4773-AAF8-C3F8BCDD7D16}" destId="{39C79581-0458-4855-9B92-35DE43585583}" srcOrd="4" destOrd="0" parTransId="{929600E6-951D-48FF-B3A2-C690FDAF5728}" sibTransId="{6BD435C5-FB16-4454-8D24-13C0229ADD95}"/>
    <dgm:cxn modelId="{8DC7D043-4C54-4033-BAA5-06888076B1DB}" type="presOf" srcId="{1979E86F-5056-4773-AAF8-C3F8BCDD7D16}" destId="{E2842D21-3C3F-4755-956D-A408BD8D032C}" srcOrd="0" destOrd="0" presId="urn:microsoft.com/office/officeart/2005/8/layout/vList5"/>
    <dgm:cxn modelId="{D492D17C-03D6-4020-ABDE-D086F844445E}" srcId="{1979E86F-5056-4773-AAF8-C3F8BCDD7D16}" destId="{6998F436-09DA-4D4B-868D-6389F2AC933D}" srcOrd="1" destOrd="0" parTransId="{BE28AC35-7E96-4EBA-BC98-7C9114073D30}" sibTransId="{6D2C3A78-92E3-455D-B2A2-F09FF24201A5}"/>
    <dgm:cxn modelId="{40D0B5EA-949E-4415-868F-1668ED2C65D1}" type="presOf" srcId="{6998F436-09DA-4D4B-868D-6389F2AC933D}" destId="{038A7DC5-81F5-4A5E-A5AC-6BE7DBBCBAD0}" srcOrd="0" destOrd="1" presId="urn:microsoft.com/office/officeart/2005/8/layout/vList5"/>
    <dgm:cxn modelId="{A2E997E2-2116-4448-AAA3-3F428B6C6249}" srcId="{1979E86F-5056-4773-AAF8-C3F8BCDD7D16}" destId="{5E2D908D-D862-42D4-BFAB-E51AC93936FE}" srcOrd="0" destOrd="0" parTransId="{94602E59-013B-4AEE-8B7B-F2578813E80B}" sibTransId="{2B9B88B1-5EA9-40E2-BF13-78632A188786}"/>
    <dgm:cxn modelId="{F908E3E8-56DF-4DEB-98C2-7B4DF7B5FD20}" type="presOf" srcId="{C8C06684-99BB-4323-ACE2-8A3BDBE80EBD}" destId="{038A7DC5-81F5-4A5E-A5AC-6BE7DBBCBAD0}" srcOrd="0" destOrd="2" presId="urn:microsoft.com/office/officeart/2005/8/layout/vList5"/>
    <dgm:cxn modelId="{7743D565-40A5-48CE-A87B-AED3AC5F5CF0}" type="presOf" srcId="{5E2D908D-D862-42D4-BFAB-E51AC93936FE}" destId="{038A7DC5-81F5-4A5E-A5AC-6BE7DBBCBAD0}" srcOrd="0" destOrd="0" presId="urn:microsoft.com/office/officeart/2005/8/layout/vList5"/>
    <dgm:cxn modelId="{1B08513B-44EB-4F17-AA0C-609B433FAA54}" srcId="{1979E86F-5056-4773-AAF8-C3F8BCDD7D16}" destId="{C8C06684-99BB-4323-ACE2-8A3BDBE80EBD}" srcOrd="2" destOrd="0" parTransId="{F6DF43E8-20CB-4E7A-A328-85D751B3CEA7}" sibTransId="{A883331F-2917-47DE-AC8D-86471159AEBF}"/>
    <dgm:cxn modelId="{C25E9134-48E2-4996-B201-49E49BB70B90}" type="presOf" srcId="{39C79581-0458-4855-9B92-35DE43585583}" destId="{038A7DC5-81F5-4A5E-A5AC-6BE7DBBCBAD0}" srcOrd="0" destOrd="4" presId="urn:microsoft.com/office/officeart/2005/8/layout/vList5"/>
    <dgm:cxn modelId="{3B4C0730-76A6-4EBA-B4C0-A7CAC69E1CE8}" srcId="{1979E86F-5056-4773-AAF8-C3F8BCDD7D16}" destId="{A0A1ED84-FDF2-4148-A97C-A799CDB654CB}" srcOrd="3" destOrd="0" parTransId="{AE9F0EBE-A1D4-437B-A0C3-DEF62E49DEE5}" sibTransId="{52AA7D52-7214-4239-A68D-D5CD852164DC}"/>
    <dgm:cxn modelId="{1DAD6621-8FC0-4CE4-AB3A-71323136BC41}" srcId="{1979E86F-5056-4773-AAF8-C3F8BCDD7D16}" destId="{7BD0F812-9328-4B85-9ECD-187072689DDF}" srcOrd="5" destOrd="0" parTransId="{32A7712A-9A2A-43D7-8D46-4B3DB30C62B9}" sibTransId="{05D0FE19-5A50-44B4-9993-3F3C2F311FA1}"/>
    <dgm:cxn modelId="{F7B0A886-91B8-44A2-B52B-9D90005AB0F2}" srcId="{7B239BD9-6DB1-4C15-A3E4-A71084E881D5}" destId="{1979E86F-5056-4773-AAF8-C3F8BCDD7D16}" srcOrd="0" destOrd="0" parTransId="{4B16D7A9-421D-493A-9C72-37A1F1708E1E}" sibTransId="{44A7FDFE-EEF2-4899-B756-2E5F425B2D72}"/>
    <dgm:cxn modelId="{3155E339-50F6-4526-87D2-5ACF1A384835}" type="presOf" srcId="{7BD0F812-9328-4B85-9ECD-187072689DDF}" destId="{038A7DC5-81F5-4A5E-A5AC-6BE7DBBCBAD0}" srcOrd="0" destOrd="5" presId="urn:microsoft.com/office/officeart/2005/8/layout/vList5"/>
    <dgm:cxn modelId="{33661977-5944-4A51-86CD-66DBC24DBB4D}" type="presOf" srcId="{A0A1ED84-FDF2-4148-A97C-A799CDB654CB}" destId="{038A7DC5-81F5-4A5E-A5AC-6BE7DBBCBAD0}" srcOrd="0" destOrd="3" presId="urn:microsoft.com/office/officeart/2005/8/layout/vList5"/>
    <dgm:cxn modelId="{112BAE95-A048-4C4B-884D-DC02A68AB48E}" type="presOf" srcId="{7B239BD9-6DB1-4C15-A3E4-A71084E881D5}" destId="{A2BAFB28-5C2F-43D1-A8A2-8FE35E7F4E5A}" srcOrd="0" destOrd="0" presId="urn:microsoft.com/office/officeart/2005/8/layout/vList5"/>
    <dgm:cxn modelId="{3D65AC58-053F-47ED-9066-76DE638BA501}" type="presParOf" srcId="{A2BAFB28-5C2F-43D1-A8A2-8FE35E7F4E5A}" destId="{228E8650-E4A0-4891-8B81-662796B5C623}" srcOrd="0" destOrd="0" presId="urn:microsoft.com/office/officeart/2005/8/layout/vList5"/>
    <dgm:cxn modelId="{F6C87FC8-EDC2-410E-8E6B-4B8556C4A07E}" type="presParOf" srcId="{228E8650-E4A0-4891-8B81-662796B5C623}" destId="{E2842D21-3C3F-4755-956D-A408BD8D032C}" srcOrd="0" destOrd="0" presId="urn:microsoft.com/office/officeart/2005/8/layout/vList5"/>
    <dgm:cxn modelId="{06EC1DEE-8C0A-4566-9FC0-390F3ED59C7A}" type="presParOf" srcId="{228E8650-E4A0-4891-8B81-662796B5C623}" destId="{038A7DC5-81F5-4A5E-A5AC-6BE7DBBCBAD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B239BD9-6DB1-4C15-A3E4-A71084E881D5}"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ru-RU"/>
        </a:p>
      </dgm:t>
    </dgm:pt>
    <dgm:pt modelId="{90DCFDB6-FA97-402B-B88E-B4FCA78D1FF2}">
      <dgm:prSet phldrT="[Текст]" custT="1"/>
      <dgm:spPr>
        <a:solidFill>
          <a:schemeClr val="accent2">
            <a:lumMod val="50000"/>
          </a:schemeClr>
        </a:solidFill>
      </dgm:spPr>
      <dgm:t>
        <a:bodyPr/>
        <a:lstStyle/>
        <a:p>
          <a:r>
            <a:rPr lang="uk-UA" sz="3600" b="1" dirty="0">
              <a:effectLst>
                <a:outerShdw blurRad="38100" dist="38100" dir="2700000" algn="tl">
                  <a:srgbClr val="000000">
                    <a:alpha val="43137"/>
                  </a:srgbClr>
                </a:outerShdw>
              </a:effectLst>
              <a:latin typeface="Cambria" panose="02040503050406030204" pitchFamily="18" charset="0"/>
            </a:rPr>
            <a:t>Емоції</a:t>
          </a:r>
          <a:endParaRPr lang="ru-RU" sz="3600" b="1" dirty="0">
            <a:effectLst>
              <a:outerShdw blurRad="38100" dist="38100" dir="2700000" algn="tl">
                <a:srgbClr val="000000">
                  <a:alpha val="43137"/>
                </a:srgbClr>
              </a:outerShdw>
            </a:effectLst>
            <a:latin typeface="Cambria" panose="02040503050406030204" pitchFamily="18" charset="0"/>
          </a:endParaRPr>
        </a:p>
      </dgm:t>
    </dgm:pt>
    <dgm:pt modelId="{911CD068-8390-45CE-9C99-5444B615A251}" type="parTrans" cxnId="{3E78E27F-19B5-40B7-ADE6-C6D988F10C07}">
      <dgm:prSet/>
      <dgm:spPr/>
      <dgm:t>
        <a:bodyPr/>
        <a:lstStyle/>
        <a:p>
          <a:endParaRPr lang="ru-RU"/>
        </a:p>
      </dgm:t>
    </dgm:pt>
    <dgm:pt modelId="{3353D3AF-DB12-4214-9B80-D8FC1EDFC0A4}" type="sibTrans" cxnId="{3E78E27F-19B5-40B7-ADE6-C6D988F10C07}">
      <dgm:prSet/>
      <dgm:spPr/>
      <dgm:t>
        <a:bodyPr/>
        <a:lstStyle/>
        <a:p>
          <a:endParaRPr lang="ru-RU"/>
        </a:p>
      </dgm:t>
    </dgm:pt>
    <dgm:pt modelId="{36F2638B-53BF-475B-A2A6-BFB75371EE72}">
      <dgm:prSet phldrT="[Текст]" custT="1"/>
      <dgm:spPr>
        <a:solidFill>
          <a:schemeClr val="accent2">
            <a:lumMod val="40000"/>
            <a:lumOff val="60000"/>
            <a:alpha val="90000"/>
          </a:schemeClr>
        </a:solidFill>
      </dgm:spPr>
      <dgm:t>
        <a:bodyPr/>
        <a:lstStyle/>
        <a:p>
          <a:r>
            <a:rPr lang="uk-UA" sz="1600" b="1" dirty="0">
              <a:latin typeface="Cambria" panose="02040503050406030204" pitchFamily="18" charset="0"/>
            </a:rPr>
            <a:t>Дозвольте дітям розповісти про їхні страхи, занепокоєння, але водночас не змушуйте їх це робити. </a:t>
          </a:r>
          <a:r>
            <a:rPr lang="uk-UA" sz="1600" dirty="0">
              <a:latin typeface="Cambria" panose="02040503050406030204" pitchFamily="18" charset="0"/>
            </a:rPr>
            <a:t>Усі ми зараз відчуваємо багато розпачу, безсилля, люті, печалі, тож дуже важливо не забороняти дітям висловлювати такі емоції, плакати чи дратуватися.  </a:t>
          </a:r>
          <a:endParaRPr lang="ru-RU" sz="1600" dirty="0">
            <a:latin typeface="Cambria" panose="02040503050406030204" pitchFamily="18" charset="0"/>
          </a:endParaRPr>
        </a:p>
      </dgm:t>
    </dgm:pt>
    <dgm:pt modelId="{2218D890-456F-435D-BB7C-6BC326E13F07}" type="parTrans" cxnId="{452B0199-9D3C-4060-8CAC-D147AD9C6058}">
      <dgm:prSet/>
      <dgm:spPr/>
      <dgm:t>
        <a:bodyPr/>
        <a:lstStyle/>
        <a:p>
          <a:endParaRPr lang="ru-RU"/>
        </a:p>
      </dgm:t>
    </dgm:pt>
    <dgm:pt modelId="{7C1485DB-BF0C-439A-B100-51892794A0B9}" type="sibTrans" cxnId="{452B0199-9D3C-4060-8CAC-D147AD9C6058}">
      <dgm:prSet/>
      <dgm:spPr/>
      <dgm:t>
        <a:bodyPr/>
        <a:lstStyle/>
        <a:p>
          <a:endParaRPr lang="ru-RU"/>
        </a:p>
      </dgm:t>
    </dgm:pt>
    <dgm:pt modelId="{EF28A09D-864D-418B-A7D1-136BDE1F7DFF}">
      <dgm:prSet phldrT="[Текст]" custT="1"/>
      <dgm:spPr>
        <a:solidFill>
          <a:schemeClr val="accent2">
            <a:lumMod val="50000"/>
          </a:schemeClr>
        </a:solidFill>
      </dgm:spPr>
      <dgm:t>
        <a:bodyPr/>
        <a:lstStyle/>
        <a:p>
          <a:r>
            <a:rPr lang="uk-UA" sz="3600" b="1" dirty="0">
              <a:effectLst>
                <a:outerShdw blurRad="38100" dist="38100" dir="2700000" algn="tl">
                  <a:srgbClr val="000000">
                    <a:alpha val="43137"/>
                  </a:srgbClr>
                </a:outerShdw>
              </a:effectLst>
              <a:latin typeface="Cambria" panose="02040503050406030204" pitchFamily="18" charset="0"/>
            </a:rPr>
            <a:t>Війна та безпека</a:t>
          </a:r>
          <a:endParaRPr lang="ru-RU" sz="3600" b="1" dirty="0">
            <a:effectLst>
              <a:outerShdw blurRad="38100" dist="38100" dir="2700000" algn="tl">
                <a:srgbClr val="000000">
                  <a:alpha val="43137"/>
                </a:srgbClr>
              </a:outerShdw>
            </a:effectLst>
            <a:latin typeface="Cambria" panose="02040503050406030204" pitchFamily="18" charset="0"/>
          </a:endParaRPr>
        </a:p>
      </dgm:t>
    </dgm:pt>
    <dgm:pt modelId="{980A46A6-BEA9-4D1E-A336-3CEC9A2B54B2}" type="parTrans" cxnId="{515BA0EA-8282-4811-BC41-43E447F4DA38}">
      <dgm:prSet/>
      <dgm:spPr/>
      <dgm:t>
        <a:bodyPr/>
        <a:lstStyle/>
        <a:p>
          <a:endParaRPr lang="ru-RU"/>
        </a:p>
      </dgm:t>
    </dgm:pt>
    <dgm:pt modelId="{96B8C2B7-A2F7-46C2-A913-843EC56EEFD9}" type="sibTrans" cxnId="{515BA0EA-8282-4811-BC41-43E447F4DA38}">
      <dgm:prSet/>
      <dgm:spPr/>
      <dgm:t>
        <a:bodyPr/>
        <a:lstStyle/>
        <a:p>
          <a:endParaRPr lang="ru-RU"/>
        </a:p>
      </dgm:t>
    </dgm:pt>
    <dgm:pt modelId="{204A66A8-885F-4BB8-B585-483BDFCC6DCD}">
      <dgm:prSet phldrT="[Текст]" custT="1"/>
      <dgm:spPr>
        <a:solidFill>
          <a:schemeClr val="accent2">
            <a:lumMod val="40000"/>
            <a:lumOff val="60000"/>
            <a:alpha val="90000"/>
          </a:schemeClr>
        </a:solidFill>
      </dgm:spPr>
      <dgm:t>
        <a:bodyPr/>
        <a:lstStyle/>
        <a:p>
          <a:r>
            <a:rPr lang="uk-UA" sz="1600" b="1" dirty="0">
              <a:latin typeface="Cambria" panose="02040503050406030204" pitchFamily="18" charset="0"/>
            </a:rPr>
            <a:t>Складіть соціальну історію </a:t>
          </a:r>
          <a:r>
            <a:rPr lang="uk-UA" sz="1600" dirty="0">
              <a:latin typeface="Cambria" panose="02040503050406030204" pitchFamily="18" charset="0"/>
            </a:rPr>
            <a:t>(це можуть бути прості ілюстрації з короткими підписами) про те, що нині війна, навчання в школі змінилося, як поводитися, коли лунає сирена, й чому це так важливо. </a:t>
          </a:r>
          <a:r>
            <a:rPr lang="uk-UA" sz="1600" b="1" dirty="0">
              <a:latin typeface="Cambria" panose="02040503050406030204" pitchFamily="18" charset="0"/>
            </a:rPr>
            <a:t>Така історія пояснить дитині, що відбувається, і запропонує послідовний, зрозумілий алгоритм дій у певній ситуації </a:t>
          </a:r>
          <a:r>
            <a:rPr lang="uk-UA" sz="1600" dirty="0">
              <a:latin typeface="Cambria" panose="02040503050406030204" pitchFamily="18" charset="0"/>
            </a:rPr>
            <a:t>(повітряна тривога тощо).</a:t>
          </a:r>
          <a:endParaRPr lang="ru-RU" sz="1600" dirty="0">
            <a:latin typeface="Cambria" panose="02040503050406030204" pitchFamily="18" charset="0"/>
          </a:endParaRPr>
        </a:p>
      </dgm:t>
    </dgm:pt>
    <dgm:pt modelId="{D276C783-D769-4D09-824A-08EA255ED0E8}" type="parTrans" cxnId="{CBE9EDBD-7318-44ED-B065-1235D23985A5}">
      <dgm:prSet/>
      <dgm:spPr/>
      <dgm:t>
        <a:bodyPr/>
        <a:lstStyle/>
        <a:p>
          <a:endParaRPr lang="ru-RU"/>
        </a:p>
      </dgm:t>
    </dgm:pt>
    <dgm:pt modelId="{2AAD4BD8-FDD8-4916-BFCA-F51CC447AB49}" type="sibTrans" cxnId="{CBE9EDBD-7318-44ED-B065-1235D23985A5}">
      <dgm:prSet/>
      <dgm:spPr/>
      <dgm:t>
        <a:bodyPr/>
        <a:lstStyle/>
        <a:p>
          <a:endParaRPr lang="ru-RU"/>
        </a:p>
      </dgm:t>
    </dgm:pt>
    <dgm:pt modelId="{813DFCB9-72DE-4802-9286-9003DEC5594D}">
      <dgm:prSet custT="1"/>
      <dgm:spPr>
        <a:solidFill>
          <a:schemeClr val="accent2">
            <a:lumMod val="40000"/>
            <a:lumOff val="60000"/>
            <a:alpha val="90000"/>
          </a:schemeClr>
        </a:solidFill>
      </dgm:spPr>
      <dgm:t>
        <a:bodyPr/>
        <a:lstStyle/>
        <a:p>
          <a:r>
            <a:rPr lang="uk-UA" sz="1600" dirty="0">
              <a:latin typeface="Cambria" panose="02040503050406030204" pitchFamily="18" charset="0"/>
            </a:rPr>
            <a:t>Запитайте на початку дня: «Як минув вечір? А ніч? Чи гарно спали?» </a:t>
          </a:r>
          <a:r>
            <a:rPr lang="uk-UA" sz="1600" b="1" dirty="0">
              <a:latin typeface="Cambria" panose="02040503050406030204" pitchFamily="18" charset="0"/>
            </a:rPr>
            <a:t>Запропонуйте дітям соціально прийнятний спосіб виразити свої емоції</a:t>
          </a:r>
          <a:r>
            <a:rPr lang="uk-UA" sz="1600" dirty="0">
              <a:latin typeface="Cambria" panose="02040503050406030204" pitchFamily="18" charset="0"/>
            </a:rPr>
            <a:t>: кусатися не можна, а от чимдуж відгамселити подушку, дрібно порвати папірці абощо – так! </a:t>
          </a:r>
          <a:r>
            <a:rPr lang="uk-UA" sz="1600" b="1" dirty="0">
              <a:latin typeface="Cambria" panose="02040503050406030204" pitchFamily="18" charset="0"/>
            </a:rPr>
            <a:t>Окремо наголосіть на тому, що це – нормальні емоції, їх відчуваємо ми всі. </a:t>
          </a:r>
          <a:endParaRPr lang="ru-RU" sz="1600" b="1" dirty="0">
            <a:latin typeface="Cambria" panose="02040503050406030204" pitchFamily="18" charset="0"/>
          </a:endParaRPr>
        </a:p>
      </dgm:t>
    </dgm:pt>
    <dgm:pt modelId="{9BAF3DA1-E9C1-4888-A43E-0B7134CB4A29}" type="parTrans" cxnId="{41E79392-C0CA-4A4A-99CA-2F3CDDDC646B}">
      <dgm:prSet/>
      <dgm:spPr/>
      <dgm:t>
        <a:bodyPr/>
        <a:lstStyle/>
        <a:p>
          <a:endParaRPr lang="ru-RU"/>
        </a:p>
      </dgm:t>
    </dgm:pt>
    <dgm:pt modelId="{DB06FBAA-FB91-4659-B976-FEAF827F188A}" type="sibTrans" cxnId="{41E79392-C0CA-4A4A-99CA-2F3CDDDC646B}">
      <dgm:prSet/>
      <dgm:spPr/>
      <dgm:t>
        <a:bodyPr/>
        <a:lstStyle/>
        <a:p>
          <a:endParaRPr lang="ru-RU"/>
        </a:p>
      </dgm:t>
    </dgm:pt>
    <dgm:pt modelId="{A2BAFB28-5C2F-43D1-A8A2-8FE35E7F4E5A}" type="pres">
      <dgm:prSet presAssocID="{7B239BD9-6DB1-4C15-A3E4-A71084E881D5}" presName="Name0" presStyleCnt="0">
        <dgm:presLayoutVars>
          <dgm:dir/>
          <dgm:animLvl val="lvl"/>
          <dgm:resizeHandles val="exact"/>
        </dgm:presLayoutVars>
      </dgm:prSet>
      <dgm:spPr/>
      <dgm:t>
        <a:bodyPr/>
        <a:lstStyle/>
        <a:p>
          <a:endParaRPr lang="ru-RU"/>
        </a:p>
      </dgm:t>
    </dgm:pt>
    <dgm:pt modelId="{86115590-C8FD-47FE-8452-BC067F38BD4F}" type="pres">
      <dgm:prSet presAssocID="{90DCFDB6-FA97-402B-B88E-B4FCA78D1FF2}" presName="linNode" presStyleCnt="0"/>
      <dgm:spPr/>
    </dgm:pt>
    <dgm:pt modelId="{3577CDE2-4794-4116-87B9-6CE5A03F04E6}" type="pres">
      <dgm:prSet presAssocID="{90DCFDB6-FA97-402B-B88E-B4FCA78D1FF2}" presName="parentText" presStyleLbl="node1" presStyleIdx="0" presStyleCnt="2" custScaleY="70233">
        <dgm:presLayoutVars>
          <dgm:chMax val="1"/>
          <dgm:bulletEnabled val="1"/>
        </dgm:presLayoutVars>
      </dgm:prSet>
      <dgm:spPr/>
      <dgm:t>
        <a:bodyPr/>
        <a:lstStyle/>
        <a:p>
          <a:endParaRPr lang="ru-RU"/>
        </a:p>
      </dgm:t>
    </dgm:pt>
    <dgm:pt modelId="{31DB687E-6AD2-4C6C-A496-BA1D6274AA9D}" type="pres">
      <dgm:prSet presAssocID="{90DCFDB6-FA97-402B-B88E-B4FCA78D1FF2}" presName="descendantText" presStyleLbl="alignAccFollowNode1" presStyleIdx="0" presStyleCnt="2" custScaleY="145444">
        <dgm:presLayoutVars>
          <dgm:bulletEnabled val="1"/>
        </dgm:presLayoutVars>
      </dgm:prSet>
      <dgm:spPr/>
      <dgm:t>
        <a:bodyPr/>
        <a:lstStyle/>
        <a:p>
          <a:endParaRPr lang="ru-RU"/>
        </a:p>
      </dgm:t>
    </dgm:pt>
    <dgm:pt modelId="{D04D788C-4001-4D7F-9322-0FCB18FEB2D2}" type="pres">
      <dgm:prSet presAssocID="{3353D3AF-DB12-4214-9B80-D8FC1EDFC0A4}" presName="sp" presStyleCnt="0"/>
      <dgm:spPr/>
    </dgm:pt>
    <dgm:pt modelId="{DB4E382A-21EA-4158-9443-C58E5870787F}" type="pres">
      <dgm:prSet presAssocID="{EF28A09D-864D-418B-A7D1-136BDE1F7DFF}" presName="linNode" presStyleCnt="0"/>
      <dgm:spPr/>
    </dgm:pt>
    <dgm:pt modelId="{2EDA748E-3411-45DB-BD1B-6CE86C25DB17}" type="pres">
      <dgm:prSet presAssocID="{EF28A09D-864D-418B-A7D1-136BDE1F7DFF}" presName="parentText" presStyleLbl="node1" presStyleIdx="1" presStyleCnt="2" custScaleY="67043">
        <dgm:presLayoutVars>
          <dgm:chMax val="1"/>
          <dgm:bulletEnabled val="1"/>
        </dgm:presLayoutVars>
      </dgm:prSet>
      <dgm:spPr/>
      <dgm:t>
        <a:bodyPr/>
        <a:lstStyle/>
        <a:p>
          <a:endParaRPr lang="ru-RU"/>
        </a:p>
      </dgm:t>
    </dgm:pt>
    <dgm:pt modelId="{AE4B6B86-5C43-45C1-8E75-57F930A5DBD4}" type="pres">
      <dgm:prSet presAssocID="{EF28A09D-864D-418B-A7D1-136BDE1F7DFF}" presName="descendantText" presStyleLbl="alignAccFollowNode1" presStyleIdx="1" presStyleCnt="2">
        <dgm:presLayoutVars>
          <dgm:bulletEnabled val="1"/>
        </dgm:presLayoutVars>
      </dgm:prSet>
      <dgm:spPr/>
      <dgm:t>
        <a:bodyPr/>
        <a:lstStyle/>
        <a:p>
          <a:endParaRPr lang="ru-RU"/>
        </a:p>
      </dgm:t>
    </dgm:pt>
  </dgm:ptLst>
  <dgm:cxnLst>
    <dgm:cxn modelId="{1383AA36-97F0-498C-817D-AA0FDF98A2E9}" type="presOf" srcId="{36F2638B-53BF-475B-A2A6-BFB75371EE72}" destId="{31DB687E-6AD2-4C6C-A496-BA1D6274AA9D}" srcOrd="0" destOrd="0" presId="urn:microsoft.com/office/officeart/2005/8/layout/vList5"/>
    <dgm:cxn modelId="{3E78E27F-19B5-40B7-ADE6-C6D988F10C07}" srcId="{7B239BD9-6DB1-4C15-A3E4-A71084E881D5}" destId="{90DCFDB6-FA97-402B-B88E-B4FCA78D1FF2}" srcOrd="0" destOrd="0" parTransId="{911CD068-8390-45CE-9C99-5444B615A251}" sibTransId="{3353D3AF-DB12-4214-9B80-D8FC1EDFC0A4}"/>
    <dgm:cxn modelId="{CBE9EDBD-7318-44ED-B065-1235D23985A5}" srcId="{EF28A09D-864D-418B-A7D1-136BDE1F7DFF}" destId="{204A66A8-885F-4BB8-B585-483BDFCC6DCD}" srcOrd="0" destOrd="0" parTransId="{D276C783-D769-4D09-824A-08EA255ED0E8}" sibTransId="{2AAD4BD8-FDD8-4916-BFCA-F51CC447AB49}"/>
    <dgm:cxn modelId="{6B9723FA-B9D3-4523-9021-DCDB8B342695}" type="presOf" srcId="{204A66A8-885F-4BB8-B585-483BDFCC6DCD}" destId="{AE4B6B86-5C43-45C1-8E75-57F930A5DBD4}" srcOrd="0" destOrd="0" presId="urn:microsoft.com/office/officeart/2005/8/layout/vList5"/>
    <dgm:cxn modelId="{629EBAF0-EC13-43A7-9E11-C4D695AB7870}" type="presOf" srcId="{90DCFDB6-FA97-402B-B88E-B4FCA78D1FF2}" destId="{3577CDE2-4794-4116-87B9-6CE5A03F04E6}" srcOrd="0" destOrd="0" presId="urn:microsoft.com/office/officeart/2005/8/layout/vList5"/>
    <dgm:cxn modelId="{515BA0EA-8282-4811-BC41-43E447F4DA38}" srcId="{7B239BD9-6DB1-4C15-A3E4-A71084E881D5}" destId="{EF28A09D-864D-418B-A7D1-136BDE1F7DFF}" srcOrd="1" destOrd="0" parTransId="{980A46A6-BEA9-4D1E-A336-3CEC9A2B54B2}" sibTransId="{96B8C2B7-A2F7-46C2-A913-843EC56EEFD9}"/>
    <dgm:cxn modelId="{685BE8E0-B947-40C3-9E3E-AFC389ABAEB7}" type="presOf" srcId="{813DFCB9-72DE-4802-9286-9003DEC5594D}" destId="{31DB687E-6AD2-4C6C-A496-BA1D6274AA9D}" srcOrd="0" destOrd="1" presId="urn:microsoft.com/office/officeart/2005/8/layout/vList5"/>
    <dgm:cxn modelId="{452B0199-9D3C-4060-8CAC-D147AD9C6058}" srcId="{90DCFDB6-FA97-402B-B88E-B4FCA78D1FF2}" destId="{36F2638B-53BF-475B-A2A6-BFB75371EE72}" srcOrd="0" destOrd="0" parTransId="{2218D890-456F-435D-BB7C-6BC326E13F07}" sibTransId="{7C1485DB-BF0C-439A-B100-51892794A0B9}"/>
    <dgm:cxn modelId="{3A85AD0B-F1ED-48FF-BE01-3D6414F8AA50}" type="presOf" srcId="{7B239BD9-6DB1-4C15-A3E4-A71084E881D5}" destId="{A2BAFB28-5C2F-43D1-A8A2-8FE35E7F4E5A}" srcOrd="0" destOrd="0" presId="urn:microsoft.com/office/officeart/2005/8/layout/vList5"/>
    <dgm:cxn modelId="{2FC085A8-3C01-45AA-935F-0426D5E32F8C}" type="presOf" srcId="{EF28A09D-864D-418B-A7D1-136BDE1F7DFF}" destId="{2EDA748E-3411-45DB-BD1B-6CE86C25DB17}" srcOrd="0" destOrd="0" presId="urn:microsoft.com/office/officeart/2005/8/layout/vList5"/>
    <dgm:cxn modelId="{41E79392-C0CA-4A4A-99CA-2F3CDDDC646B}" srcId="{90DCFDB6-FA97-402B-B88E-B4FCA78D1FF2}" destId="{813DFCB9-72DE-4802-9286-9003DEC5594D}" srcOrd="1" destOrd="0" parTransId="{9BAF3DA1-E9C1-4888-A43E-0B7134CB4A29}" sibTransId="{DB06FBAA-FB91-4659-B976-FEAF827F188A}"/>
    <dgm:cxn modelId="{6A1E776C-2B20-4030-BBC2-54A53F23A339}" type="presParOf" srcId="{A2BAFB28-5C2F-43D1-A8A2-8FE35E7F4E5A}" destId="{86115590-C8FD-47FE-8452-BC067F38BD4F}" srcOrd="0" destOrd="0" presId="urn:microsoft.com/office/officeart/2005/8/layout/vList5"/>
    <dgm:cxn modelId="{CE93E72F-1028-4600-9C23-6904808E7D5E}" type="presParOf" srcId="{86115590-C8FD-47FE-8452-BC067F38BD4F}" destId="{3577CDE2-4794-4116-87B9-6CE5A03F04E6}" srcOrd="0" destOrd="0" presId="urn:microsoft.com/office/officeart/2005/8/layout/vList5"/>
    <dgm:cxn modelId="{94717C1F-C011-44CA-8C98-C632867C19A4}" type="presParOf" srcId="{86115590-C8FD-47FE-8452-BC067F38BD4F}" destId="{31DB687E-6AD2-4C6C-A496-BA1D6274AA9D}" srcOrd="1" destOrd="0" presId="urn:microsoft.com/office/officeart/2005/8/layout/vList5"/>
    <dgm:cxn modelId="{13929B39-01B3-4EDD-BB3D-6D8DFE54CEAA}" type="presParOf" srcId="{A2BAFB28-5C2F-43D1-A8A2-8FE35E7F4E5A}" destId="{D04D788C-4001-4D7F-9322-0FCB18FEB2D2}" srcOrd="1" destOrd="0" presId="urn:microsoft.com/office/officeart/2005/8/layout/vList5"/>
    <dgm:cxn modelId="{B95DE9C3-E9AB-4847-8CAF-0B11FF655F1C}" type="presParOf" srcId="{A2BAFB28-5C2F-43D1-A8A2-8FE35E7F4E5A}" destId="{DB4E382A-21EA-4158-9443-C58E5870787F}" srcOrd="2" destOrd="0" presId="urn:microsoft.com/office/officeart/2005/8/layout/vList5"/>
    <dgm:cxn modelId="{D6877762-BA2B-4C8D-A974-316A18FD72AC}" type="presParOf" srcId="{DB4E382A-21EA-4158-9443-C58E5870787F}" destId="{2EDA748E-3411-45DB-BD1B-6CE86C25DB17}" srcOrd="0" destOrd="0" presId="urn:microsoft.com/office/officeart/2005/8/layout/vList5"/>
    <dgm:cxn modelId="{FDB42626-B571-46E1-B3D1-783452523CEB}" type="presParOf" srcId="{DB4E382A-21EA-4158-9443-C58E5870787F}" destId="{AE4B6B86-5C43-45C1-8E75-57F930A5DBD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8A7DC5-81F5-4A5E-A5AC-6BE7DBBCBAD0}">
      <dsp:nvSpPr>
        <dsp:cNvPr id="0" name=""/>
        <dsp:cNvSpPr/>
      </dsp:nvSpPr>
      <dsp:spPr>
        <a:xfrm rot="5400000">
          <a:off x="4211578" y="-1688025"/>
          <a:ext cx="2080429" cy="5462876"/>
        </a:xfrm>
        <a:prstGeom prst="round2SameRect">
          <a:avLst/>
        </a:prstGeom>
        <a:solidFill>
          <a:schemeClr val="accent2">
            <a:lumMod val="40000"/>
            <a:lumOff val="60000"/>
            <a:alpha val="90000"/>
          </a:schemeClr>
        </a:solidFill>
        <a:ln w="12700" cap="flat" cmpd="sng" algn="ctr">
          <a:solidFill>
            <a:schemeClr val="accent1">
              <a:alpha val="90000"/>
              <a:tint val="40000"/>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uk-UA" sz="1600" b="1" kern="1200" dirty="0">
              <a:latin typeface="Cambria" panose="02040503050406030204" pitchFamily="18" charset="0"/>
            </a:rPr>
            <a:t>Відновіть звичні для дитини елементи освітнього процесу. </a:t>
          </a:r>
          <a:r>
            <a:rPr lang="uk-UA" sz="1600" kern="1200" dirty="0">
              <a:latin typeface="Cambria" panose="02040503050406030204" pitchFamily="18" charset="0"/>
            </a:rPr>
            <a:t>Це може бути вітання з учителем уранці, руханка між уроками, повернення «довоєнного» розкладу тижня – будь-що, добре знайоме учневі чи учениці.                                                                                     Такий ритуал додає стабільності та створює опору під час навчання. </a:t>
          </a:r>
          <a:endParaRPr lang="ru-RU" sz="1600" kern="1200" dirty="0">
            <a:latin typeface="Cambria" panose="02040503050406030204" pitchFamily="18" charset="0"/>
          </a:endParaRPr>
        </a:p>
      </dsp:txBody>
      <dsp:txXfrm rot="-5400000">
        <a:off x="2520355" y="104756"/>
        <a:ext cx="5361318" cy="1877313"/>
      </dsp:txXfrm>
    </dsp:sp>
    <dsp:sp modelId="{E2842D21-3C3F-4755-956D-A408BD8D032C}">
      <dsp:nvSpPr>
        <dsp:cNvPr id="0" name=""/>
        <dsp:cNvSpPr/>
      </dsp:nvSpPr>
      <dsp:spPr>
        <a:xfrm>
          <a:off x="450" y="2704"/>
          <a:ext cx="2519904" cy="2081415"/>
        </a:xfrm>
        <a:prstGeom prst="roundRect">
          <a:avLst/>
        </a:prstGeom>
        <a:solidFill>
          <a:schemeClr val="accent2">
            <a:lumMod val="50000"/>
          </a:schemeClr>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uk-UA" sz="3600" b="1" kern="1200" dirty="0">
              <a:effectLst>
                <a:outerShdw blurRad="38100" dist="38100" dir="2700000" algn="tl">
                  <a:srgbClr val="000000">
                    <a:alpha val="43137"/>
                  </a:srgbClr>
                </a:outerShdw>
              </a:effectLst>
              <a:latin typeface="Cambria" panose="02040503050406030204" pitchFamily="18" charset="0"/>
            </a:rPr>
            <a:t>Старі ритуали</a:t>
          </a:r>
          <a:endParaRPr lang="ru-RU" sz="3600" b="1" kern="1200" dirty="0">
            <a:effectLst>
              <a:outerShdw blurRad="38100" dist="38100" dir="2700000" algn="tl">
                <a:srgbClr val="000000">
                  <a:alpha val="43137"/>
                </a:srgbClr>
              </a:outerShdw>
            </a:effectLst>
            <a:latin typeface="Cambria" panose="02040503050406030204" pitchFamily="18" charset="0"/>
          </a:endParaRPr>
        </a:p>
      </dsp:txBody>
      <dsp:txXfrm>
        <a:off x="102056" y="104310"/>
        <a:ext cx="2316692" cy="1878203"/>
      </dsp:txXfrm>
    </dsp:sp>
    <dsp:sp modelId="{31DB687E-6AD2-4C6C-A496-BA1D6274AA9D}">
      <dsp:nvSpPr>
        <dsp:cNvPr id="0" name=""/>
        <dsp:cNvSpPr/>
      </dsp:nvSpPr>
      <dsp:spPr>
        <a:xfrm rot="5400000">
          <a:off x="3188594" y="1694122"/>
          <a:ext cx="4175626" cy="5413463"/>
        </a:xfrm>
        <a:prstGeom prst="round2SameRect">
          <a:avLst/>
        </a:prstGeom>
        <a:solidFill>
          <a:schemeClr val="accent2">
            <a:lumMod val="40000"/>
            <a:lumOff val="60000"/>
            <a:alpha val="90000"/>
          </a:schemeClr>
        </a:solidFill>
        <a:ln w="12700" cap="flat" cmpd="sng" algn="ctr">
          <a:solidFill>
            <a:schemeClr val="accent1">
              <a:alpha val="90000"/>
              <a:tint val="40000"/>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uk-UA" sz="1600" kern="1200" dirty="0">
              <a:latin typeface="Cambria" panose="02040503050406030204" pitchFamily="18" charset="0"/>
            </a:rPr>
            <a:t>Це може бути </a:t>
          </a:r>
          <a:r>
            <a:rPr lang="uk-UA" sz="1600" b="1" kern="1200" dirty="0">
              <a:latin typeface="Cambria" panose="02040503050406030204" pitchFamily="18" charset="0"/>
            </a:rPr>
            <a:t>особливе вітання </a:t>
          </a:r>
          <a:r>
            <a:rPr lang="uk-UA" sz="1600" kern="1200" dirty="0">
              <a:latin typeface="Cambria" panose="02040503050406030204" pitchFamily="18" charset="0"/>
            </a:rPr>
            <a:t>на початку дня чи прощання після завершення занять. Якщо уроки відбуваються офлайн, найкраще підійде фізичний контакт – давати «п’ять» учителю або сусіду по парті тощо. Водночас не забувайте, що ця активність має бути прийнятною для учня. Так, якщо більшість дітей люблять давати «п’ять», то з обіймами краще бути обережними. </a:t>
          </a:r>
          <a:endParaRPr lang="ru-RU" sz="1600" kern="1200" dirty="0">
            <a:latin typeface="Cambria" panose="02040503050406030204" pitchFamily="18" charset="0"/>
          </a:endParaRPr>
        </a:p>
        <a:p>
          <a:pPr marL="171450" lvl="1" indent="-171450" algn="l" defTabSz="711200">
            <a:lnSpc>
              <a:spcPct val="90000"/>
            </a:lnSpc>
            <a:spcBef>
              <a:spcPct val="0"/>
            </a:spcBef>
            <a:spcAft>
              <a:spcPct val="15000"/>
            </a:spcAft>
            <a:buChar char="••"/>
          </a:pPr>
          <a:r>
            <a:rPr lang="uk-UA" sz="1600" b="1" kern="1200" dirty="0">
              <a:latin typeface="Cambria" panose="02040503050406030204" pitchFamily="18" charset="0"/>
            </a:rPr>
            <a:t>Якщо заняття відбуваються онлайн, запропонуйте зробити «сенсорну зарядку»</a:t>
          </a:r>
          <a:r>
            <a:rPr lang="uk-UA" sz="1600" kern="1200" dirty="0">
              <a:latin typeface="Cambria" panose="02040503050406030204" pitchFamily="18" charset="0"/>
            </a:rPr>
            <a:t>, коли кожен учень розповідає, що зараз бачить, чує, відчуває на запах, смак чи дотик. Така вправа «заземлює» та знижує тривожність. Або ж запропонуйте учням по черзі назвати по одному предмету жовтого кольору, які є навколо них, чи по одному звуку, який вони зараз чують тощо. </a:t>
          </a:r>
          <a:endParaRPr lang="ru-RU" sz="1600" kern="1200" dirty="0">
            <a:latin typeface="Cambria" panose="02040503050406030204" pitchFamily="18" charset="0"/>
          </a:endParaRPr>
        </a:p>
      </dsp:txBody>
      <dsp:txXfrm rot="-5400000">
        <a:off x="2569676" y="2516878"/>
        <a:ext cx="5209626" cy="3767952"/>
      </dsp:txXfrm>
    </dsp:sp>
    <dsp:sp modelId="{3577CDE2-4794-4116-87B9-6CE5A03F04E6}">
      <dsp:nvSpPr>
        <dsp:cNvPr id="0" name=""/>
        <dsp:cNvSpPr/>
      </dsp:nvSpPr>
      <dsp:spPr>
        <a:xfrm>
          <a:off x="450" y="3178980"/>
          <a:ext cx="2569225" cy="2438339"/>
        </a:xfrm>
        <a:prstGeom prst="roundRect">
          <a:avLst/>
        </a:prstGeom>
        <a:solidFill>
          <a:schemeClr val="accent2">
            <a:lumMod val="50000"/>
          </a:schemeClr>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uk-UA" sz="3600" b="1" kern="1200" dirty="0">
              <a:effectLst>
                <a:outerShdw blurRad="38100" dist="38100" dir="2700000" algn="tl">
                  <a:srgbClr val="000000">
                    <a:alpha val="43137"/>
                  </a:srgbClr>
                </a:outerShdw>
              </a:effectLst>
              <a:latin typeface="Cambria" panose="02040503050406030204" pitchFamily="18" charset="0"/>
            </a:rPr>
            <a:t>Нові ритуали</a:t>
          </a:r>
          <a:endParaRPr lang="ru-RU" sz="3600" b="1" kern="1200" dirty="0">
            <a:effectLst>
              <a:outerShdw blurRad="38100" dist="38100" dir="2700000" algn="tl">
                <a:srgbClr val="000000">
                  <a:alpha val="43137"/>
                </a:srgbClr>
              </a:outerShdw>
            </a:effectLst>
            <a:latin typeface="Cambria" panose="02040503050406030204" pitchFamily="18" charset="0"/>
          </a:endParaRPr>
        </a:p>
      </dsp:txBody>
      <dsp:txXfrm>
        <a:off x="119480" y="3298010"/>
        <a:ext cx="2331165" cy="22002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8A7DC5-81F5-4A5E-A5AC-6BE7DBBCBAD0}">
      <dsp:nvSpPr>
        <dsp:cNvPr id="0" name=""/>
        <dsp:cNvSpPr/>
      </dsp:nvSpPr>
      <dsp:spPr>
        <a:xfrm rot="5400000">
          <a:off x="2599753" y="525089"/>
          <a:ext cx="5248513" cy="5516875"/>
        </a:xfrm>
        <a:prstGeom prst="round2SameRect">
          <a:avLst/>
        </a:prstGeom>
        <a:solidFill>
          <a:schemeClr val="accent2">
            <a:lumMod val="40000"/>
            <a:lumOff val="60000"/>
            <a:alpha val="90000"/>
          </a:schemeClr>
        </a:solidFill>
        <a:ln w="12700" cap="flat" cmpd="sng" algn="ctr">
          <a:solidFill>
            <a:schemeClr val="accent1">
              <a:alpha val="90000"/>
              <a:tint val="40000"/>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uk-UA" sz="1800" b="1" kern="1200" dirty="0">
              <a:effectLst/>
              <a:latin typeface="Cambria" panose="02040503050406030204" pitchFamily="18" charset="0"/>
            </a:rPr>
            <a:t>Перед тим, як переходити до нового уроку чи заняття, приділіть увагу тілу. Для цього підійдуть:</a:t>
          </a:r>
          <a:endParaRPr lang="ru-RU" sz="1800" b="1" kern="1200" dirty="0">
            <a:effectLst/>
            <a:latin typeface="Cambria" panose="02040503050406030204" pitchFamily="18" charset="0"/>
          </a:endParaRPr>
        </a:p>
        <a:p>
          <a:pPr marL="171450" lvl="1" indent="-171450" algn="l" defTabSz="800100">
            <a:lnSpc>
              <a:spcPct val="90000"/>
            </a:lnSpc>
            <a:spcBef>
              <a:spcPct val="0"/>
            </a:spcBef>
            <a:spcAft>
              <a:spcPct val="15000"/>
            </a:spcAft>
            <a:buChar char="••"/>
          </a:pPr>
          <a:endParaRPr lang="ru-RU" sz="1800" b="1" kern="1200" dirty="0">
            <a:effectLst/>
            <a:latin typeface="Cambria" panose="02040503050406030204" pitchFamily="18" charset="0"/>
          </a:endParaRPr>
        </a:p>
        <a:p>
          <a:pPr marL="171450" lvl="1" indent="-171450" algn="l" defTabSz="800100">
            <a:lnSpc>
              <a:spcPct val="90000"/>
            </a:lnSpc>
            <a:spcBef>
              <a:spcPct val="0"/>
            </a:spcBef>
            <a:spcAft>
              <a:spcPct val="15000"/>
            </a:spcAft>
            <a:buChar char="••"/>
          </a:pPr>
          <a:r>
            <a:rPr lang="uk-UA" sz="1800" i="1" kern="1200" dirty="0">
              <a:latin typeface="Cambria" panose="02040503050406030204" pitchFamily="18" charset="0"/>
            </a:rPr>
            <a:t>дихальні вправи (5 глибоких вдихів / видихів або дихання «по квадрату»: «малюючи» поглядом квадрат, на його вертикальних уявних гранях робимо вдих / видих, а на горизонтальних – паузи; виходить: вдих – пауза – видих – пауза);</a:t>
          </a:r>
          <a:endParaRPr lang="ru-RU" sz="1800" i="1" kern="1200" dirty="0">
            <a:latin typeface="Cambria" panose="02040503050406030204" pitchFamily="18" charset="0"/>
          </a:endParaRPr>
        </a:p>
        <a:p>
          <a:pPr marL="171450" lvl="1" indent="-171450" algn="l" defTabSz="800100">
            <a:lnSpc>
              <a:spcPct val="90000"/>
            </a:lnSpc>
            <a:spcBef>
              <a:spcPct val="0"/>
            </a:spcBef>
            <a:spcAft>
              <a:spcPct val="15000"/>
            </a:spcAft>
            <a:buChar char="••"/>
          </a:pPr>
          <a:r>
            <a:rPr lang="uk-UA" sz="1800" i="1" kern="1200" dirty="0">
              <a:latin typeface="Cambria" panose="02040503050406030204" pitchFamily="18" charset="0"/>
            </a:rPr>
            <a:t>розтягування або легка фізична активність (тягнемося вгору стоячи, як дерево, і з видихом нахиляємося вниз; стоячи, плескаємо праву руку лівою і навпаки; тупочемо двома ногами тощо). </a:t>
          </a:r>
          <a:endParaRPr lang="ru-RU" sz="1800" i="1" kern="1200" dirty="0">
            <a:latin typeface="Cambria" panose="02040503050406030204" pitchFamily="18" charset="0"/>
          </a:endParaRPr>
        </a:p>
        <a:p>
          <a:pPr marL="171450" lvl="1" indent="-171450" algn="r" defTabSz="800100">
            <a:lnSpc>
              <a:spcPct val="90000"/>
            </a:lnSpc>
            <a:spcBef>
              <a:spcPct val="0"/>
            </a:spcBef>
            <a:spcAft>
              <a:spcPct val="15000"/>
            </a:spcAft>
            <a:buChar char="••"/>
          </a:pPr>
          <a:endParaRPr lang="ru-RU" sz="1800" kern="1200" dirty="0">
            <a:latin typeface="Cambria" panose="02040503050406030204" pitchFamily="18" charset="0"/>
          </a:endParaRPr>
        </a:p>
        <a:p>
          <a:pPr marL="171450" lvl="1" indent="-171450" algn="r" defTabSz="800100">
            <a:lnSpc>
              <a:spcPct val="90000"/>
            </a:lnSpc>
            <a:spcBef>
              <a:spcPct val="0"/>
            </a:spcBef>
            <a:spcAft>
              <a:spcPct val="15000"/>
            </a:spcAft>
            <a:buChar char="••"/>
          </a:pPr>
          <a:r>
            <a:rPr lang="uk-UA" sz="1800" kern="1200" dirty="0">
              <a:latin typeface="Cambria" panose="02040503050406030204" pitchFamily="18" charset="0"/>
            </a:rPr>
            <a:t>Такі вправи повертають увагу до тіла, відволікають від тривожних думок, неспокою та роздратування. </a:t>
          </a:r>
          <a:endParaRPr lang="ru-RU" sz="1800" kern="1200" dirty="0">
            <a:latin typeface="Cambria" panose="02040503050406030204" pitchFamily="18" charset="0"/>
          </a:endParaRPr>
        </a:p>
      </dsp:txBody>
      <dsp:txXfrm rot="-5400000">
        <a:off x="2465573" y="915481"/>
        <a:ext cx="5260664" cy="4736091"/>
      </dsp:txXfrm>
    </dsp:sp>
    <dsp:sp modelId="{E2842D21-3C3F-4755-956D-A408BD8D032C}">
      <dsp:nvSpPr>
        <dsp:cNvPr id="0" name=""/>
        <dsp:cNvSpPr/>
      </dsp:nvSpPr>
      <dsp:spPr>
        <a:xfrm>
          <a:off x="1234" y="1704118"/>
          <a:ext cx="2464338" cy="3158817"/>
        </a:xfrm>
        <a:prstGeom prst="roundRect">
          <a:avLst/>
        </a:prstGeom>
        <a:solidFill>
          <a:schemeClr val="accent2">
            <a:lumMod val="50000"/>
          </a:schemeClr>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uk-UA" sz="3600" b="1" kern="1200" dirty="0">
              <a:effectLst>
                <a:outerShdw blurRad="38100" dist="38100" dir="2700000" algn="tl">
                  <a:srgbClr val="000000">
                    <a:alpha val="43137"/>
                  </a:srgbClr>
                </a:outerShdw>
              </a:effectLst>
              <a:latin typeface="Cambria" panose="02040503050406030204" pitchFamily="18" charset="0"/>
            </a:rPr>
            <a:t>Зарядка</a:t>
          </a:r>
          <a:endParaRPr lang="ru-RU" sz="3600" b="1" kern="1200" dirty="0">
            <a:effectLst>
              <a:outerShdw blurRad="38100" dist="38100" dir="2700000" algn="tl">
                <a:srgbClr val="000000">
                  <a:alpha val="43137"/>
                </a:srgbClr>
              </a:outerShdw>
            </a:effectLst>
            <a:latin typeface="Cambria" panose="02040503050406030204" pitchFamily="18" charset="0"/>
          </a:endParaRPr>
        </a:p>
      </dsp:txBody>
      <dsp:txXfrm>
        <a:off x="121533" y="1824417"/>
        <a:ext cx="2223740" cy="29182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DB687E-6AD2-4C6C-A496-BA1D6274AA9D}">
      <dsp:nvSpPr>
        <dsp:cNvPr id="0" name=""/>
        <dsp:cNvSpPr/>
      </dsp:nvSpPr>
      <dsp:spPr>
        <a:xfrm rot="5400000">
          <a:off x="3526383" y="-654715"/>
          <a:ext cx="3794437" cy="5104566"/>
        </a:xfrm>
        <a:prstGeom prst="round2SameRect">
          <a:avLst/>
        </a:prstGeom>
        <a:solidFill>
          <a:schemeClr val="accent2">
            <a:lumMod val="40000"/>
            <a:lumOff val="60000"/>
            <a:alpha val="90000"/>
          </a:schemeClr>
        </a:solidFill>
        <a:ln w="12700" cap="flat" cmpd="sng" algn="ctr">
          <a:solidFill>
            <a:schemeClr val="accent1">
              <a:alpha val="90000"/>
              <a:tint val="40000"/>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uk-UA" sz="1600" b="1" kern="1200" dirty="0">
              <a:latin typeface="Cambria" panose="02040503050406030204" pitchFamily="18" charset="0"/>
            </a:rPr>
            <a:t>Дозвольте дітям розповісти про їхні страхи, занепокоєння, але водночас не змушуйте їх це робити. </a:t>
          </a:r>
          <a:r>
            <a:rPr lang="uk-UA" sz="1600" kern="1200" dirty="0">
              <a:latin typeface="Cambria" panose="02040503050406030204" pitchFamily="18" charset="0"/>
            </a:rPr>
            <a:t>Усі ми зараз відчуваємо багато розпачу, безсилля, люті, печалі, тож дуже важливо не забороняти дітям висловлювати такі емоції, плакати чи дратуватися.  </a:t>
          </a:r>
          <a:endParaRPr lang="ru-RU" sz="1600" kern="1200" dirty="0">
            <a:latin typeface="Cambria" panose="02040503050406030204" pitchFamily="18" charset="0"/>
          </a:endParaRPr>
        </a:p>
        <a:p>
          <a:pPr marL="171450" lvl="1" indent="-171450" algn="l" defTabSz="711200">
            <a:lnSpc>
              <a:spcPct val="90000"/>
            </a:lnSpc>
            <a:spcBef>
              <a:spcPct val="0"/>
            </a:spcBef>
            <a:spcAft>
              <a:spcPct val="15000"/>
            </a:spcAft>
            <a:buChar char="••"/>
          </a:pPr>
          <a:r>
            <a:rPr lang="uk-UA" sz="1600" kern="1200" dirty="0">
              <a:latin typeface="Cambria" panose="02040503050406030204" pitchFamily="18" charset="0"/>
            </a:rPr>
            <a:t>Запитайте на початку дня: «Як минув вечір? А ніч? Чи гарно спали?» </a:t>
          </a:r>
          <a:r>
            <a:rPr lang="uk-UA" sz="1600" b="1" kern="1200" dirty="0">
              <a:latin typeface="Cambria" panose="02040503050406030204" pitchFamily="18" charset="0"/>
            </a:rPr>
            <a:t>Запропонуйте дітям соціально прийнятний спосіб виразити свої емоції</a:t>
          </a:r>
          <a:r>
            <a:rPr lang="uk-UA" sz="1600" kern="1200" dirty="0">
              <a:latin typeface="Cambria" panose="02040503050406030204" pitchFamily="18" charset="0"/>
            </a:rPr>
            <a:t>: кусатися не можна, а от чимдуж відгамселити подушку, дрібно порвати папірці абощо – так! </a:t>
          </a:r>
          <a:r>
            <a:rPr lang="uk-UA" sz="1600" b="1" kern="1200" dirty="0">
              <a:latin typeface="Cambria" panose="02040503050406030204" pitchFamily="18" charset="0"/>
            </a:rPr>
            <a:t>Окремо наголосіть на тому, що це – нормальні емоції, їх відчуваємо ми всі. </a:t>
          </a:r>
          <a:endParaRPr lang="ru-RU" sz="1600" b="1" kern="1200" dirty="0">
            <a:latin typeface="Cambria" panose="02040503050406030204" pitchFamily="18" charset="0"/>
          </a:endParaRPr>
        </a:p>
      </dsp:txBody>
      <dsp:txXfrm rot="-5400000">
        <a:off x="2871319" y="185578"/>
        <a:ext cx="4919337" cy="3423979"/>
      </dsp:txXfrm>
    </dsp:sp>
    <dsp:sp modelId="{3577CDE2-4794-4116-87B9-6CE5A03F04E6}">
      <dsp:nvSpPr>
        <dsp:cNvPr id="0" name=""/>
        <dsp:cNvSpPr/>
      </dsp:nvSpPr>
      <dsp:spPr>
        <a:xfrm>
          <a:off x="0" y="752390"/>
          <a:ext cx="2871318" cy="2290355"/>
        </a:xfrm>
        <a:prstGeom prst="roundRect">
          <a:avLst/>
        </a:prstGeom>
        <a:solidFill>
          <a:schemeClr val="accent2">
            <a:lumMod val="50000"/>
          </a:schemeClr>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uk-UA" sz="3600" b="1" kern="1200" dirty="0">
              <a:effectLst>
                <a:outerShdw blurRad="38100" dist="38100" dir="2700000" algn="tl">
                  <a:srgbClr val="000000">
                    <a:alpha val="43137"/>
                  </a:srgbClr>
                </a:outerShdw>
              </a:effectLst>
              <a:latin typeface="Cambria" panose="02040503050406030204" pitchFamily="18" charset="0"/>
            </a:rPr>
            <a:t>Емоції</a:t>
          </a:r>
          <a:endParaRPr lang="ru-RU" sz="3600" b="1" kern="1200" dirty="0">
            <a:effectLst>
              <a:outerShdw blurRad="38100" dist="38100" dir="2700000" algn="tl">
                <a:srgbClr val="000000">
                  <a:alpha val="43137"/>
                </a:srgbClr>
              </a:outerShdw>
            </a:effectLst>
            <a:latin typeface="Cambria" panose="02040503050406030204" pitchFamily="18" charset="0"/>
          </a:endParaRPr>
        </a:p>
      </dsp:txBody>
      <dsp:txXfrm>
        <a:off x="111806" y="864196"/>
        <a:ext cx="2647706" cy="2066743"/>
      </dsp:txXfrm>
    </dsp:sp>
    <dsp:sp modelId="{AE4B6B86-5C43-45C1-8E75-57F930A5DBD4}">
      <dsp:nvSpPr>
        <dsp:cNvPr id="0" name=""/>
        <dsp:cNvSpPr/>
      </dsp:nvSpPr>
      <dsp:spPr>
        <a:xfrm rot="5400000">
          <a:off x="4124471" y="2707495"/>
          <a:ext cx="2608865" cy="5109556"/>
        </a:xfrm>
        <a:prstGeom prst="round2SameRect">
          <a:avLst/>
        </a:prstGeom>
        <a:solidFill>
          <a:schemeClr val="accent2">
            <a:lumMod val="40000"/>
            <a:lumOff val="60000"/>
            <a:alpha val="90000"/>
          </a:schemeClr>
        </a:solidFill>
        <a:ln w="12700" cap="flat" cmpd="sng" algn="ctr">
          <a:solidFill>
            <a:schemeClr val="accent1">
              <a:alpha val="90000"/>
              <a:tint val="40000"/>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uk-UA" sz="1600" b="1" kern="1200" dirty="0">
              <a:latin typeface="Cambria" panose="02040503050406030204" pitchFamily="18" charset="0"/>
            </a:rPr>
            <a:t>Складіть соціальну історію </a:t>
          </a:r>
          <a:r>
            <a:rPr lang="uk-UA" sz="1600" kern="1200" dirty="0">
              <a:latin typeface="Cambria" panose="02040503050406030204" pitchFamily="18" charset="0"/>
            </a:rPr>
            <a:t>(це можуть бути прості ілюстрації з короткими підписами) про те, що нині війна, навчання в школі змінилося, як поводитися, коли лунає сирена, й чому це так важливо. </a:t>
          </a:r>
          <a:r>
            <a:rPr lang="uk-UA" sz="1600" b="1" kern="1200" dirty="0">
              <a:latin typeface="Cambria" panose="02040503050406030204" pitchFamily="18" charset="0"/>
            </a:rPr>
            <a:t>Така історія пояснить дитині, що відбувається, і запропонує послідовний, зрозумілий алгоритм дій у певній ситуації </a:t>
          </a:r>
          <a:r>
            <a:rPr lang="uk-UA" sz="1600" kern="1200" dirty="0">
              <a:latin typeface="Cambria" panose="02040503050406030204" pitchFamily="18" charset="0"/>
            </a:rPr>
            <a:t>(повітряна тривога тощо).</a:t>
          </a:r>
          <a:endParaRPr lang="ru-RU" sz="1600" kern="1200" dirty="0">
            <a:latin typeface="Cambria" panose="02040503050406030204" pitchFamily="18" charset="0"/>
          </a:endParaRPr>
        </a:p>
      </dsp:txBody>
      <dsp:txXfrm rot="-5400000">
        <a:off x="2874126" y="4085194"/>
        <a:ext cx="4982202" cy="2354157"/>
      </dsp:txXfrm>
    </dsp:sp>
    <dsp:sp modelId="{2EDA748E-3411-45DB-BD1B-6CE86C25DB17}">
      <dsp:nvSpPr>
        <dsp:cNvPr id="0" name=""/>
        <dsp:cNvSpPr/>
      </dsp:nvSpPr>
      <dsp:spPr>
        <a:xfrm>
          <a:off x="0" y="4169110"/>
          <a:ext cx="2874125" cy="2186326"/>
        </a:xfrm>
        <a:prstGeom prst="roundRect">
          <a:avLst/>
        </a:prstGeom>
        <a:solidFill>
          <a:schemeClr val="accent2">
            <a:lumMod val="50000"/>
          </a:schemeClr>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uk-UA" sz="3600" b="1" kern="1200" dirty="0">
              <a:effectLst>
                <a:outerShdw blurRad="38100" dist="38100" dir="2700000" algn="tl">
                  <a:srgbClr val="000000">
                    <a:alpha val="43137"/>
                  </a:srgbClr>
                </a:outerShdw>
              </a:effectLst>
              <a:latin typeface="Cambria" panose="02040503050406030204" pitchFamily="18" charset="0"/>
            </a:rPr>
            <a:t>Війна та безпека</a:t>
          </a:r>
          <a:endParaRPr lang="ru-RU" sz="3600" b="1" kern="1200" dirty="0">
            <a:effectLst>
              <a:outerShdw blurRad="38100" dist="38100" dir="2700000" algn="tl">
                <a:srgbClr val="000000">
                  <a:alpha val="43137"/>
                </a:srgbClr>
              </a:outerShdw>
            </a:effectLst>
            <a:latin typeface="Cambria" panose="02040503050406030204" pitchFamily="18" charset="0"/>
          </a:endParaRPr>
        </a:p>
      </dsp:txBody>
      <dsp:txXfrm>
        <a:off x="106728" y="4275838"/>
        <a:ext cx="2660669" cy="197287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29053F7C-071C-4AC9-A73E-1DBDFA9FF0D6}" type="datetimeFigureOut">
              <a:rPr lang="ru-RU" smtClean="0"/>
              <a:t>22.02.2026</a:t>
            </a:fld>
            <a:endParaRPr lang="ru-RU" dirty="0"/>
          </a:p>
        </p:txBody>
      </p:sp>
      <p:sp>
        <p:nvSpPr>
          <p:cNvPr id="4" name="Нижний колонтитул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ru-RU" dirty="0"/>
          </a:p>
        </p:txBody>
      </p:sp>
      <p:sp>
        <p:nvSpPr>
          <p:cNvPr id="5" name="Номер слайда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87EB22E8-65D0-4D89-B75A-273F2E93EFD6}" type="slidenum">
              <a:rPr lang="ru-RU" smtClean="0"/>
              <a:t>‹№›</a:t>
            </a:fld>
            <a:endParaRPr lang="ru-RU" dirty="0"/>
          </a:p>
        </p:txBody>
      </p:sp>
    </p:spTree>
    <p:extLst>
      <p:ext uri="{BB962C8B-B14F-4D97-AF65-F5344CB8AC3E}">
        <p14:creationId xmlns:p14="http://schemas.microsoft.com/office/powerpoint/2010/main" val="37936247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uk-UA" dirty="0"/>
          </a:p>
        </p:txBody>
      </p:sp>
      <p:sp>
        <p:nvSpPr>
          <p:cNvPr id="3" name="Місце для дати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B1627918-DA6B-4B15-8703-FC736FA7CF82}" type="datetimeFigureOut">
              <a:rPr lang="uk-UA" smtClean="0"/>
              <a:t>22.02.2026</a:t>
            </a:fld>
            <a:endParaRPr lang="uk-UA" dirty="0"/>
          </a:p>
        </p:txBody>
      </p:sp>
      <p:sp>
        <p:nvSpPr>
          <p:cNvPr id="4" name="Місце для зображення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uk-UA" dirty="0"/>
          </a:p>
        </p:txBody>
      </p:sp>
      <p:sp>
        <p:nvSpPr>
          <p:cNvPr id="5" name="Місце для нотаток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uk-UA" dirty="0"/>
          </a:p>
        </p:txBody>
      </p:sp>
      <p:sp>
        <p:nvSpPr>
          <p:cNvPr id="7" name="Місце для номера слайда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A6390764-CFF8-495C-BB62-8E1D7C712813}" type="slidenum">
              <a:rPr lang="uk-UA" smtClean="0"/>
              <a:t>‹№›</a:t>
            </a:fld>
            <a:endParaRPr lang="uk-UA" dirty="0"/>
          </a:p>
        </p:txBody>
      </p:sp>
    </p:spTree>
    <p:extLst>
      <p:ext uri="{BB962C8B-B14F-4D97-AF65-F5344CB8AC3E}">
        <p14:creationId xmlns:p14="http://schemas.microsoft.com/office/powerpoint/2010/main" val="1657733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66D40F0E-21C3-41F2-98FB-430690259C90}" type="datetime1">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07359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6D40F0E-21C3-41F2-98FB-430690259C90}" type="datetime1">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554394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6D40F0E-21C3-41F2-98FB-430690259C90}" type="datetime1">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8557891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6D40F0E-21C3-41F2-98FB-430690259C90}" type="datetime1">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9071817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6D40F0E-21C3-41F2-98FB-430690259C90}" type="datetime1">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236517"/>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6D40F0E-21C3-41F2-98FB-430690259C90}" type="datetime1">
              <a:rPr lang="en-US" smtClean="0"/>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04032156"/>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6D40F0E-21C3-41F2-98FB-430690259C90}" type="datetime1">
              <a:rPr lang="en-US" smtClean="0"/>
              <a:t>2/22/2026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2376763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6D40F0E-21C3-41F2-98FB-430690259C90}" type="datetime1">
              <a:rPr lang="en-US" smtClean="0"/>
              <a:t>2/22/2026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2908109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6D40F0E-21C3-41F2-98FB-430690259C90}" type="datetime1">
              <a:rPr lang="en-US" smtClean="0"/>
              <a:t>2/22/2026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2881989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6D40F0E-21C3-41F2-98FB-430690259C90}" type="datetime1">
              <a:rPr lang="en-US" smtClean="0"/>
              <a:t>2/22/2026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1017835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Вставка рисунка</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6D40F0E-21C3-41F2-98FB-430690259C90}" type="datetime1">
              <a:rPr lang="en-US" smtClean="0"/>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7260078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6D40F0E-21C3-41F2-98FB-430690259C90}" type="datetime1">
              <a:rPr lang="en-US" smtClean="0"/>
              <a:t>2/22/2026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047361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0.jpg"/><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0.jpg"/><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0.jpg"/><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Заголовок 11"/>
          <p:cNvSpPr>
            <a:spLocks noGrp="1"/>
          </p:cNvSpPr>
          <p:nvPr>
            <p:ph type="title"/>
          </p:nvPr>
        </p:nvSpPr>
        <p:spPr>
          <a:xfrm>
            <a:off x="72735" y="594359"/>
            <a:ext cx="3896591" cy="3229496"/>
          </a:xfrm>
        </p:spPr>
        <p:txBody>
          <a:bodyPr>
            <a:normAutofit fontScale="90000"/>
          </a:bodyPr>
          <a:lstStyle/>
          <a:p>
            <a:pPr algn="ctr"/>
            <a:r>
              <a:rPr lang="uk-UA" sz="4000" b="1" dirty="0">
                <a:effectLst>
                  <a:outerShdw blurRad="38100" dist="38100" dir="2700000" algn="tl">
                    <a:srgbClr val="000000">
                      <a:alpha val="43137"/>
                    </a:srgbClr>
                  </a:outerShdw>
                </a:effectLst>
                <a:latin typeface="Cambria" panose="02040503050406030204" pitchFamily="18" charset="0"/>
              </a:rPr>
              <a:t>Психологічна підтримка дітей з особливими освітніми потребами у закладі освіти під час війни</a:t>
            </a:r>
            <a:endParaRPr lang="ru-RU" sz="4000" b="1" dirty="0">
              <a:effectLst>
                <a:outerShdw blurRad="38100" dist="38100" dir="2700000" algn="tl">
                  <a:srgbClr val="000000">
                    <a:alpha val="43137"/>
                  </a:srgbClr>
                </a:outerShdw>
              </a:effectLst>
              <a:latin typeface="Cambria" panose="02040503050406030204" pitchFamily="18" charset="0"/>
            </a:endParaRPr>
          </a:p>
        </p:txBody>
      </p:sp>
      <p:sp>
        <p:nvSpPr>
          <p:cNvPr id="14" name="Текст 13"/>
          <p:cNvSpPr>
            <a:spLocks noGrp="1"/>
          </p:cNvSpPr>
          <p:nvPr>
            <p:ph type="body" sz="half" idx="2"/>
          </p:nvPr>
        </p:nvSpPr>
        <p:spPr>
          <a:xfrm>
            <a:off x="72734" y="4229100"/>
            <a:ext cx="3896591" cy="2026227"/>
          </a:xfrm>
        </p:spPr>
        <p:txBody>
          <a:bodyPr>
            <a:noAutofit/>
          </a:bodyPr>
          <a:lstStyle/>
          <a:p>
            <a:endParaRPr lang="ru-RU" sz="3200" b="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73407" y="1005249"/>
            <a:ext cx="7783080" cy="3891540"/>
          </a:xfrm>
          <a:effectLst>
            <a:softEdge rad="127000"/>
          </a:effectLst>
        </p:spPr>
      </p:pic>
    </p:spTree>
    <p:extLst>
      <p:ext uri="{BB962C8B-B14F-4D97-AF65-F5344CB8AC3E}">
        <p14:creationId xmlns:p14="http://schemas.microsoft.com/office/powerpoint/2010/main" val="1223118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5216236" y="1205345"/>
            <a:ext cx="6535882" cy="3886200"/>
          </a:xfrm>
        </p:spPr>
        <p:txBody>
          <a:bodyPr>
            <a:normAutofit/>
          </a:bodyPr>
          <a:lstStyle/>
          <a:p>
            <a:pPr marL="0" indent="0" algn="ctr">
              <a:lnSpc>
                <a:spcPct val="150000"/>
              </a:lnSpc>
              <a:buNone/>
            </a:pPr>
            <a:r>
              <a:rPr lang="uk-UA" sz="2800" b="1" dirty="0">
                <a:solidFill>
                  <a:srgbClr val="C00000"/>
                </a:solidFill>
                <a:effectLst>
                  <a:outerShdw blurRad="38100" dist="38100" dir="2700000" algn="tl">
                    <a:srgbClr val="000000">
                      <a:alpha val="43137"/>
                    </a:srgbClr>
                  </a:outerShdw>
                </a:effectLst>
                <a:latin typeface="Cambria" panose="02040503050406030204" pitchFamily="18" charset="0"/>
              </a:rPr>
              <a:t>Г</a:t>
            </a:r>
            <a:r>
              <a:rPr lang="uk-UA" sz="2800" b="1" dirty="0" smtClean="0">
                <a:solidFill>
                  <a:srgbClr val="C00000"/>
                </a:solidFill>
                <a:effectLst>
                  <a:outerShdw blurRad="38100" dist="38100" dir="2700000" algn="tl">
                    <a:srgbClr val="000000">
                      <a:alpha val="43137"/>
                    </a:srgbClr>
                  </a:outerShdw>
                </a:effectLst>
                <a:latin typeface="Cambria" panose="02040503050406030204" pitchFamily="18" charset="0"/>
              </a:rPr>
              <a:t>либина</a:t>
            </a:r>
            <a:r>
              <a:rPr lang="uk-UA" sz="2800" b="1" dirty="0">
                <a:solidFill>
                  <a:srgbClr val="C00000"/>
                </a:solidFill>
                <a:effectLst>
                  <a:outerShdw blurRad="38100" dist="38100" dir="2700000" algn="tl">
                    <a:srgbClr val="000000">
                      <a:alpha val="43137"/>
                    </a:srgbClr>
                  </a:outerShdw>
                </a:effectLst>
                <a:latin typeface="Cambria" panose="02040503050406030204" pitchFamily="18" charset="0"/>
              </a:rPr>
              <a:t>, зміст </a:t>
            </a:r>
            <a:r>
              <a:rPr lang="uk-UA" sz="2800" b="1" dirty="0" smtClean="0">
                <a:solidFill>
                  <a:srgbClr val="C00000"/>
                </a:solidFill>
                <a:effectLst>
                  <a:outerShdw blurRad="38100" dist="38100" dir="2700000" algn="tl">
                    <a:srgbClr val="000000">
                      <a:alpha val="43137"/>
                    </a:srgbClr>
                  </a:outerShdw>
                </a:effectLst>
                <a:latin typeface="Cambria" panose="02040503050406030204" pitchFamily="18" charset="0"/>
              </a:rPr>
              <a:t>                                                                 та </a:t>
            </a:r>
            <a:r>
              <a:rPr lang="uk-UA" sz="2800" b="1" dirty="0">
                <a:solidFill>
                  <a:srgbClr val="C00000"/>
                </a:solidFill>
                <a:effectLst>
                  <a:outerShdw blurRad="38100" dist="38100" dir="2700000" algn="tl">
                    <a:srgbClr val="000000">
                      <a:alpha val="43137"/>
                    </a:srgbClr>
                  </a:outerShdw>
                </a:effectLst>
                <a:latin typeface="Cambria" panose="02040503050406030204" pitchFamily="18" charset="0"/>
              </a:rPr>
              <a:t>способи інформування про війну </a:t>
            </a:r>
            <a:r>
              <a:rPr lang="uk-UA" sz="2800" b="1" dirty="0" smtClean="0">
                <a:solidFill>
                  <a:srgbClr val="C00000"/>
                </a:solidFill>
                <a:effectLst>
                  <a:outerShdw blurRad="38100" dist="38100" dir="2700000" algn="tl">
                    <a:srgbClr val="000000">
                      <a:alpha val="43137"/>
                    </a:srgbClr>
                  </a:outerShdw>
                </a:effectLst>
                <a:latin typeface="Cambria" panose="02040503050406030204" pitchFamily="18" charset="0"/>
              </a:rPr>
              <a:t>                                             залежать </a:t>
            </a:r>
            <a:r>
              <a:rPr lang="uk-UA" sz="2800" b="1" dirty="0">
                <a:solidFill>
                  <a:srgbClr val="C00000"/>
                </a:solidFill>
                <a:effectLst>
                  <a:outerShdw blurRad="38100" dist="38100" dir="2700000" algn="tl">
                    <a:srgbClr val="000000">
                      <a:alpha val="43137"/>
                    </a:srgbClr>
                  </a:outerShdw>
                </a:effectLst>
                <a:latin typeface="Cambria" panose="02040503050406030204" pitchFamily="18" charset="0"/>
              </a:rPr>
              <a:t>від віку дитини, індивідуальних можливостей розуміння та сприйняття мовлення.</a:t>
            </a:r>
            <a:endParaRPr lang="ru-RU" sz="2800" b="1" dirty="0">
              <a:solidFill>
                <a:srgbClr val="C00000"/>
              </a:solidFill>
              <a:effectLst>
                <a:outerShdw blurRad="38100" dist="38100" dir="2700000" algn="tl">
                  <a:srgbClr val="000000">
                    <a:alpha val="43137"/>
                  </a:srgbClr>
                </a:outerShdw>
              </a:effectLst>
              <a:latin typeface="Cambria" panose="02040503050406030204" pitchFamily="18" charset="0"/>
            </a:endParaRPr>
          </a:p>
          <a:p>
            <a:pPr>
              <a:buFont typeface="Wingdings" panose="05000000000000000000" pitchFamily="2" charset="2"/>
              <a:buChar char="q"/>
            </a:pPr>
            <a:endParaRPr lang="ru-RU" sz="2800" b="1" dirty="0">
              <a:solidFill>
                <a:schemeClr val="accent2">
                  <a:lumMod val="50000"/>
                </a:schemeClr>
              </a:solidFill>
              <a:effectLst>
                <a:outerShdw blurRad="38100" dist="38100" dir="2700000" algn="tl">
                  <a:srgbClr val="000000">
                    <a:alpha val="43137"/>
                  </a:srgbClr>
                </a:outerShdw>
              </a:effectLst>
              <a:latin typeface="Cambria" panose="02040503050406030204" pitchFamily="18" charset="0"/>
            </a:endParaRPr>
          </a:p>
        </p:txBody>
      </p:sp>
      <p:sp>
        <p:nvSpPr>
          <p:cNvPr id="5" name="Текст 4"/>
          <p:cNvSpPr>
            <a:spLocks noGrp="1"/>
          </p:cNvSpPr>
          <p:nvPr>
            <p:ph type="body" sz="half" idx="2"/>
          </p:nvPr>
        </p:nvSpPr>
        <p:spPr>
          <a:xfrm>
            <a:off x="93518" y="3449782"/>
            <a:ext cx="3865418" cy="2182392"/>
          </a:xfrm>
        </p:spPr>
        <p:txBody>
          <a:bodyPr>
            <a:noAutofit/>
          </a:bodyPr>
          <a:lstStyle/>
          <a:p>
            <a:pPr>
              <a:lnSpc>
                <a:spcPct val="100000"/>
              </a:lnSpc>
              <a:spcBef>
                <a:spcPts val="0"/>
              </a:spcBef>
              <a:spcAft>
                <a:spcPts val="0"/>
              </a:spcAft>
            </a:pPr>
            <a:r>
              <a:rPr lang="uk-UA" sz="3600" b="1" dirty="0" smtClean="0">
                <a:solidFill>
                  <a:srgbClr val="FFFF00"/>
                </a:solidFill>
                <a:effectLst>
                  <a:outerShdw blurRad="38100" dist="38100" dir="2700000" algn="tl">
                    <a:srgbClr val="000000">
                      <a:alpha val="43137"/>
                    </a:srgbClr>
                  </a:outerShdw>
                </a:effectLst>
                <a:latin typeface="Cambria" panose="02040503050406030204" pitchFamily="18" charset="0"/>
              </a:rPr>
              <a:t>Чи говорити з дітьми з особливими освітніми потребами про війну?</a:t>
            </a:r>
            <a:endParaRPr lang="ru-RU" sz="3600" b="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6" name="Штриховая стрелка вправо 5"/>
          <p:cNvSpPr/>
          <p:nvPr/>
        </p:nvSpPr>
        <p:spPr>
          <a:xfrm>
            <a:off x="2244436" y="2759241"/>
            <a:ext cx="2732809" cy="1163781"/>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 name="Рисунок 2">
            <a:extLst>
              <a:ext uri="{FF2B5EF4-FFF2-40B4-BE49-F238E27FC236}">
                <a16:creationId xmlns:a16="http://schemas.microsoft.com/office/drawing/2014/main" id="{57F4F050-FF78-4123-B535-10E52F1068B3}"/>
              </a:ext>
            </a:extLst>
          </p:cNvPr>
          <p:cNvPicPr>
            <a:picLocks noChangeAspect="1"/>
          </p:cNvPicPr>
          <p:nvPr/>
        </p:nvPicPr>
        <p:blipFill>
          <a:blip r:embed="rId2"/>
          <a:stretch>
            <a:fillRect/>
          </a:stretch>
        </p:blipFill>
        <p:spPr>
          <a:xfrm>
            <a:off x="135082" y="107606"/>
            <a:ext cx="3823854" cy="2864836"/>
          </a:xfrm>
          <a:prstGeom prst="rect">
            <a:avLst/>
          </a:prstGeom>
        </p:spPr>
      </p:pic>
    </p:spTree>
    <p:extLst>
      <p:ext uri="{BB962C8B-B14F-4D97-AF65-F5344CB8AC3E}">
        <p14:creationId xmlns:p14="http://schemas.microsoft.com/office/powerpoint/2010/main" val="4198471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Текст 11"/>
          <p:cNvSpPr>
            <a:spLocks noGrp="1"/>
          </p:cNvSpPr>
          <p:nvPr>
            <p:ph type="body" sz="half" idx="2"/>
          </p:nvPr>
        </p:nvSpPr>
        <p:spPr>
          <a:xfrm>
            <a:off x="0" y="3657600"/>
            <a:ext cx="4073236" cy="2647603"/>
          </a:xfrm>
        </p:spPr>
        <p:txBody>
          <a:bodyPr>
            <a:normAutofit/>
          </a:bodyPr>
          <a:lstStyle/>
          <a:p>
            <a:pPr algn="ctr"/>
            <a:r>
              <a:rPr lang="uk-UA" sz="3200" b="1" dirty="0">
                <a:effectLst>
                  <a:outerShdw blurRad="38100" dist="38100" dir="2700000" algn="tl">
                    <a:srgbClr val="000000">
                      <a:alpha val="43137"/>
                    </a:srgbClr>
                  </a:outerShdw>
                </a:effectLst>
                <a:latin typeface="Cambria" panose="02040503050406030204" pitchFamily="18" charset="0"/>
              </a:rPr>
              <a:t>Методи                         підтримки учнів                      з особливими освітніми потребами</a:t>
            </a:r>
          </a:p>
        </p:txBody>
      </p:sp>
      <p:graphicFrame>
        <p:nvGraphicFramePr>
          <p:cNvPr id="3" name="Объект 2"/>
          <p:cNvGraphicFramePr>
            <a:graphicFrameLocks noGrp="1"/>
          </p:cNvGraphicFramePr>
          <p:nvPr>
            <p:ph idx="1"/>
            <p:extLst>
              <p:ext uri="{D42A27DB-BD31-4B8C-83A1-F6EECF244321}">
                <p14:modId xmlns:p14="http://schemas.microsoft.com/office/powerpoint/2010/main" val="977117269"/>
              </p:ext>
            </p:extLst>
          </p:nvPr>
        </p:nvGraphicFramePr>
        <p:xfrm>
          <a:off x="4208318" y="0"/>
          <a:ext cx="7983682" cy="6488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Стрелка вправо 1"/>
          <p:cNvSpPr/>
          <p:nvPr/>
        </p:nvSpPr>
        <p:spPr>
          <a:xfrm>
            <a:off x="6152250" y="1402773"/>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Стрелка вправо 5"/>
          <p:cNvSpPr/>
          <p:nvPr/>
        </p:nvSpPr>
        <p:spPr>
          <a:xfrm>
            <a:off x="6152250" y="4776354"/>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 name="Рисунок 4">
            <a:extLst>
              <a:ext uri="{FF2B5EF4-FFF2-40B4-BE49-F238E27FC236}">
                <a16:creationId xmlns:a16="http://schemas.microsoft.com/office/drawing/2014/main" id="{0DA74B36-F158-4C31-8163-2C603D07261A}"/>
              </a:ext>
            </a:extLst>
          </p:cNvPr>
          <p:cNvPicPr>
            <a:picLocks noChangeAspect="1"/>
          </p:cNvPicPr>
          <p:nvPr/>
        </p:nvPicPr>
        <p:blipFill>
          <a:blip r:embed="rId7"/>
          <a:stretch>
            <a:fillRect/>
          </a:stretch>
        </p:blipFill>
        <p:spPr>
          <a:xfrm>
            <a:off x="81333" y="180187"/>
            <a:ext cx="3910570" cy="2929804"/>
          </a:xfrm>
          <a:prstGeom prst="rect">
            <a:avLst/>
          </a:prstGeom>
        </p:spPr>
      </p:pic>
    </p:spTree>
    <p:extLst>
      <p:ext uri="{BB962C8B-B14F-4D97-AF65-F5344CB8AC3E}">
        <p14:creationId xmlns:p14="http://schemas.microsoft.com/office/powerpoint/2010/main" val="3211844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Текст 11"/>
          <p:cNvSpPr>
            <a:spLocks noGrp="1"/>
          </p:cNvSpPr>
          <p:nvPr>
            <p:ph type="body" sz="half" idx="2"/>
          </p:nvPr>
        </p:nvSpPr>
        <p:spPr>
          <a:xfrm>
            <a:off x="0" y="3584863"/>
            <a:ext cx="4073236" cy="2720340"/>
          </a:xfrm>
        </p:spPr>
        <p:txBody>
          <a:bodyPr>
            <a:normAutofit/>
          </a:bodyPr>
          <a:lstStyle/>
          <a:p>
            <a:pPr algn="ctr"/>
            <a:r>
              <a:rPr lang="uk-UA" sz="3200" b="1" dirty="0">
                <a:effectLst>
                  <a:outerShdw blurRad="38100" dist="38100" dir="2700000" algn="tl">
                    <a:srgbClr val="000000">
                      <a:alpha val="43137"/>
                    </a:srgbClr>
                  </a:outerShdw>
                </a:effectLst>
                <a:latin typeface="Cambria" panose="02040503050406030204" pitchFamily="18" charset="0"/>
              </a:rPr>
              <a:t>Методи                         підтримки учнів                      з особливими освітніми потребами</a:t>
            </a:r>
          </a:p>
        </p:txBody>
      </p:sp>
      <p:graphicFrame>
        <p:nvGraphicFramePr>
          <p:cNvPr id="3" name="Объект 2"/>
          <p:cNvGraphicFramePr>
            <a:graphicFrameLocks noGrp="1"/>
          </p:cNvGraphicFramePr>
          <p:nvPr>
            <p:ph idx="1"/>
            <p:extLst>
              <p:ext uri="{D42A27DB-BD31-4B8C-83A1-F6EECF244321}">
                <p14:modId xmlns:p14="http://schemas.microsoft.com/office/powerpoint/2010/main" val="1531100370"/>
              </p:ext>
            </p:extLst>
          </p:nvPr>
        </p:nvGraphicFramePr>
        <p:xfrm>
          <a:off x="4208318" y="0"/>
          <a:ext cx="7983682" cy="6567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Стрелка вправо 1"/>
          <p:cNvSpPr/>
          <p:nvPr/>
        </p:nvSpPr>
        <p:spPr>
          <a:xfrm>
            <a:off x="6068291" y="3584863"/>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 name="Рисунок 4">
            <a:extLst>
              <a:ext uri="{FF2B5EF4-FFF2-40B4-BE49-F238E27FC236}">
                <a16:creationId xmlns:a16="http://schemas.microsoft.com/office/drawing/2014/main" id="{13F5A19B-78F2-4450-8E4F-1D4AA03D1551}"/>
              </a:ext>
            </a:extLst>
          </p:cNvPr>
          <p:cNvPicPr>
            <a:picLocks noChangeAspect="1"/>
          </p:cNvPicPr>
          <p:nvPr/>
        </p:nvPicPr>
        <p:blipFill>
          <a:blip r:embed="rId7"/>
          <a:stretch>
            <a:fillRect/>
          </a:stretch>
        </p:blipFill>
        <p:spPr>
          <a:xfrm>
            <a:off x="103946" y="165333"/>
            <a:ext cx="3865344" cy="2895920"/>
          </a:xfrm>
          <a:prstGeom prst="rect">
            <a:avLst/>
          </a:prstGeom>
        </p:spPr>
      </p:pic>
    </p:spTree>
    <p:extLst>
      <p:ext uri="{BB962C8B-B14F-4D97-AF65-F5344CB8AC3E}">
        <p14:creationId xmlns:p14="http://schemas.microsoft.com/office/powerpoint/2010/main" val="1804004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Текст 11"/>
          <p:cNvSpPr>
            <a:spLocks noGrp="1"/>
          </p:cNvSpPr>
          <p:nvPr>
            <p:ph type="body" sz="half" idx="2"/>
          </p:nvPr>
        </p:nvSpPr>
        <p:spPr>
          <a:xfrm>
            <a:off x="0" y="3644348"/>
            <a:ext cx="4073236" cy="2660855"/>
          </a:xfrm>
        </p:spPr>
        <p:txBody>
          <a:bodyPr>
            <a:normAutofit/>
          </a:bodyPr>
          <a:lstStyle/>
          <a:p>
            <a:pPr algn="ctr"/>
            <a:r>
              <a:rPr lang="uk-UA" sz="3200" b="1" dirty="0">
                <a:effectLst>
                  <a:outerShdw blurRad="38100" dist="38100" dir="2700000" algn="tl">
                    <a:srgbClr val="000000">
                      <a:alpha val="43137"/>
                    </a:srgbClr>
                  </a:outerShdw>
                </a:effectLst>
                <a:latin typeface="Cambria" panose="02040503050406030204" pitchFamily="18" charset="0"/>
              </a:rPr>
              <a:t>Методи                         підтримки учнів                      з особливими освітніми потребами</a:t>
            </a:r>
          </a:p>
        </p:txBody>
      </p:sp>
      <p:graphicFrame>
        <p:nvGraphicFramePr>
          <p:cNvPr id="3" name="Объект 2"/>
          <p:cNvGraphicFramePr>
            <a:graphicFrameLocks noGrp="1"/>
          </p:cNvGraphicFramePr>
          <p:nvPr>
            <p:ph idx="1"/>
            <p:extLst>
              <p:ext uri="{D42A27DB-BD31-4B8C-83A1-F6EECF244321}">
                <p14:modId xmlns:p14="http://schemas.microsoft.com/office/powerpoint/2010/main" val="395358228"/>
              </p:ext>
            </p:extLst>
          </p:nvPr>
        </p:nvGraphicFramePr>
        <p:xfrm>
          <a:off x="4208318" y="0"/>
          <a:ext cx="7983682" cy="6567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Стрелка вправо 3"/>
          <p:cNvSpPr/>
          <p:nvPr/>
        </p:nvSpPr>
        <p:spPr>
          <a:xfrm>
            <a:off x="6504709" y="2088573"/>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Стрелка вправо 4"/>
          <p:cNvSpPr/>
          <p:nvPr/>
        </p:nvSpPr>
        <p:spPr>
          <a:xfrm>
            <a:off x="6504709" y="5673436"/>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6" name="Рисунок 5">
            <a:extLst>
              <a:ext uri="{FF2B5EF4-FFF2-40B4-BE49-F238E27FC236}">
                <a16:creationId xmlns:a16="http://schemas.microsoft.com/office/drawing/2014/main" id="{82C0A6BC-78EB-47C6-A1F7-690EE1C3A1E2}"/>
              </a:ext>
            </a:extLst>
          </p:cNvPr>
          <p:cNvPicPr>
            <a:picLocks noChangeAspect="1"/>
          </p:cNvPicPr>
          <p:nvPr/>
        </p:nvPicPr>
        <p:blipFill>
          <a:blip r:embed="rId7"/>
          <a:stretch>
            <a:fillRect/>
          </a:stretch>
        </p:blipFill>
        <p:spPr>
          <a:xfrm>
            <a:off x="102007" y="208810"/>
            <a:ext cx="3869221" cy="2898825"/>
          </a:xfrm>
          <a:prstGeom prst="rect">
            <a:avLst/>
          </a:prstGeom>
        </p:spPr>
      </p:pic>
    </p:spTree>
    <p:extLst>
      <p:ext uri="{BB962C8B-B14F-4D97-AF65-F5344CB8AC3E}">
        <p14:creationId xmlns:p14="http://schemas.microsoft.com/office/powerpoint/2010/main" val="704357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4800600" y="353291"/>
            <a:ext cx="6951518" cy="5974773"/>
          </a:xfrm>
        </p:spPr>
        <p:txBody>
          <a:bodyPr>
            <a:normAutofit/>
          </a:bodyPr>
          <a:lstStyle/>
          <a:p>
            <a:pPr>
              <a:buFont typeface="Wingdings" panose="05000000000000000000" pitchFamily="2" charset="2"/>
              <a:buChar char="q"/>
            </a:pPr>
            <a:r>
              <a:rPr lang="uk-UA" sz="2800" b="1" dirty="0">
                <a:solidFill>
                  <a:schemeClr val="accent2">
                    <a:lumMod val="50000"/>
                  </a:schemeClr>
                </a:solidFill>
                <a:effectLst>
                  <a:outerShdw blurRad="38100" dist="38100" dir="2700000" algn="tl">
                    <a:srgbClr val="000000">
                      <a:alpha val="43137"/>
                    </a:srgbClr>
                  </a:outerShdw>
                </a:effectLst>
                <a:latin typeface="Cambria" panose="02040503050406030204" pitchFamily="18" charset="0"/>
              </a:rPr>
              <a:t>Відновіть щоденний порядок дня у повному обсязі. </a:t>
            </a:r>
          </a:p>
          <a:p>
            <a:pPr>
              <a:buFont typeface="Wingdings" panose="05000000000000000000" pitchFamily="2" charset="2"/>
              <a:buChar char="q"/>
            </a:pPr>
            <a:r>
              <a:rPr lang="uk-UA" sz="2800" b="1" dirty="0">
                <a:solidFill>
                  <a:schemeClr val="accent2">
                    <a:lumMod val="50000"/>
                  </a:schemeClr>
                </a:solidFill>
                <a:effectLst>
                  <a:outerShdw blurRad="38100" dist="38100" dir="2700000" algn="tl">
                    <a:srgbClr val="000000">
                      <a:alpha val="43137"/>
                    </a:srgbClr>
                  </a:outerShdw>
                </a:effectLst>
                <a:latin typeface="Cambria" panose="02040503050406030204" pitchFamily="18" charset="0"/>
              </a:rPr>
              <a:t>Підтримуйте очікування учнів. </a:t>
            </a:r>
          </a:p>
          <a:p>
            <a:pPr>
              <a:buFont typeface="Wingdings" panose="05000000000000000000" pitchFamily="2" charset="2"/>
              <a:buChar char="q"/>
            </a:pPr>
            <a:r>
              <a:rPr lang="uk-UA" sz="2800" b="1" dirty="0">
                <a:solidFill>
                  <a:schemeClr val="accent2">
                    <a:lumMod val="50000"/>
                  </a:schemeClr>
                </a:solidFill>
                <a:effectLst>
                  <a:outerShdw blurRad="38100" dist="38100" dir="2700000" algn="tl">
                    <a:srgbClr val="000000">
                      <a:alpha val="43137"/>
                    </a:srgbClr>
                  </a:outerShdw>
                </a:effectLst>
                <a:latin typeface="Cambria" panose="02040503050406030204" pitchFamily="18" charset="0"/>
              </a:rPr>
              <a:t>Зверніть увагу на ознаки того, що дитині може знадобитися додаткова допомога. </a:t>
            </a:r>
          </a:p>
          <a:p>
            <a:pPr>
              <a:buFont typeface="Wingdings" panose="05000000000000000000" pitchFamily="2" charset="2"/>
              <a:buChar char="q"/>
            </a:pPr>
            <a:r>
              <a:rPr lang="uk-UA" sz="2800" b="1" dirty="0">
                <a:solidFill>
                  <a:schemeClr val="accent2">
                    <a:lumMod val="50000"/>
                  </a:schemeClr>
                </a:solidFill>
                <a:effectLst>
                  <a:outerShdw blurRad="38100" dist="38100" dir="2700000" algn="tl">
                    <a:srgbClr val="000000">
                      <a:alpha val="43137"/>
                    </a:srgbClr>
                  </a:outerShdw>
                </a:effectLst>
                <a:latin typeface="Cambria" panose="02040503050406030204" pitchFamily="18" charset="0"/>
              </a:rPr>
              <a:t>Допоможіть дітям зрозуміти більше про те, що сталося. </a:t>
            </a:r>
          </a:p>
          <a:p>
            <a:pPr>
              <a:buFont typeface="Wingdings" panose="05000000000000000000" pitchFamily="2" charset="2"/>
              <a:buChar char="q"/>
            </a:pPr>
            <a:r>
              <a:rPr lang="uk-UA" sz="2800" b="1" dirty="0">
                <a:solidFill>
                  <a:schemeClr val="accent2">
                    <a:lumMod val="50000"/>
                  </a:schemeClr>
                </a:solidFill>
                <a:effectLst>
                  <a:outerShdw blurRad="38100" dist="38100" dir="2700000" algn="tl">
                    <a:srgbClr val="000000">
                      <a:alpha val="43137"/>
                    </a:srgbClr>
                  </a:outerShdw>
                </a:effectLst>
                <a:latin typeface="Cambria" panose="02040503050406030204" pitchFamily="18" charset="0"/>
              </a:rPr>
              <a:t>Запевняйте дітей, що працівники школи дбають про їхню безпеку. </a:t>
            </a:r>
          </a:p>
          <a:p>
            <a:pPr>
              <a:buFont typeface="Wingdings" panose="05000000000000000000" pitchFamily="2" charset="2"/>
              <a:buChar char="q"/>
            </a:pPr>
            <a:r>
              <a:rPr lang="uk-UA" sz="2800" b="1" dirty="0">
                <a:solidFill>
                  <a:schemeClr val="accent2">
                    <a:lumMod val="50000"/>
                  </a:schemeClr>
                </a:solidFill>
                <a:effectLst>
                  <a:outerShdw blurRad="38100" dist="38100" dir="2700000" algn="tl">
                    <a:srgbClr val="000000">
                      <a:alpha val="43137"/>
                    </a:srgbClr>
                  </a:outerShdw>
                </a:effectLst>
                <a:latin typeface="Cambria" panose="02040503050406030204" pitchFamily="18" charset="0"/>
              </a:rPr>
              <a:t>Залишайтеся на зв’язку з батьками. </a:t>
            </a:r>
          </a:p>
          <a:p>
            <a:pPr>
              <a:buFont typeface="Wingdings" panose="05000000000000000000" pitchFamily="2" charset="2"/>
              <a:buChar char="q"/>
            </a:pPr>
            <a:r>
              <a:rPr lang="uk-UA" sz="2800" b="1" dirty="0">
                <a:solidFill>
                  <a:schemeClr val="accent2">
                    <a:lumMod val="50000"/>
                  </a:schemeClr>
                </a:solidFill>
                <a:effectLst>
                  <a:outerShdw blurRad="38100" dist="38100" dir="2700000" algn="tl">
                    <a:srgbClr val="000000">
                      <a:alpha val="43137"/>
                    </a:srgbClr>
                  </a:outerShdw>
                </a:effectLst>
                <a:latin typeface="Cambria" panose="02040503050406030204" pitchFamily="18" charset="0"/>
              </a:rPr>
              <a:t>Бережіть себе. </a:t>
            </a:r>
            <a:endParaRPr lang="ru-RU" sz="2800" b="1" dirty="0">
              <a:solidFill>
                <a:schemeClr val="accent2">
                  <a:lumMod val="50000"/>
                </a:schemeClr>
              </a:solidFill>
              <a:effectLst>
                <a:outerShdw blurRad="38100" dist="38100" dir="2700000" algn="tl">
                  <a:srgbClr val="000000">
                    <a:alpha val="43137"/>
                  </a:srgbClr>
                </a:outerShdw>
              </a:effectLst>
              <a:latin typeface="Cambria" panose="02040503050406030204" pitchFamily="18" charset="0"/>
            </a:endParaRPr>
          </a:p>
        </p:txBody>
      </p:sp>
      <p:sp>
        <p:nvSpPr>
          <p:cNvPr id="5" name="Текст 4"/>
          <p:cNvSpPr>
            <a:spLocks noGrp="1"/>
          </p:cNvSpPr>
          <p:nvPr>
            <p:ph type="body" sz="half" idx="2"/>
          </p:nvPr>
        </p:nvSpPr>
        <p:spPr>
          <a:xfrm>
            <a:off x="93518" y="3180522"/>
            <a:ext cx="3865418" cy="2451652"/>
          </a:xfrm>
        </p:spPr>
        <p:txBody>
          <a:bodyPr>
            <a:normAutofit lnSpcReduction="10000"/>
          </a:bodyPr>
          <a:lstStyle/>
          <a:p>
            <a:r>
              <a:rPr lang="uk-UA" sz="3600" b="1" dirty="0">
                <a:solidFill>
                  <a:srgbClr val="FFFF00"/>
                </a:solidFill>
                <a:effectLst>
                  <a:outerShdw blurRad="38100" dist="38100" dir="2700000" algn="tl">
                    <a:srgbClr val="000000">
                      <a:alpha val="43137"/>
                    </a:srgbClr>
                  </a:outerShdw>
                </a:effectLst>
                <a:latin typeface="Cambria" panose="02040503050406030204" pitchFamily="18" charset="0"/>
              </a:rPr>
              <a:t>Що можуть зробити вчителі, аби допомогти учням:</a:t>
            </a:r>
            <a:endParaRPr lang="ru-RU" sz="3600" b="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6" name="Штриховая стрелка вправо 5"/>
          <p:cNvSpPr/>
          <p:nvPr/>
        </p:nvSpPr>
        <p:spPr>
          <a:xfrm>
            <a:off x="2067791" y="5353877"/>
            <a:ext cx="2732809" cy="1163781"/>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 name="Рисунок 2">
            <a:extLst>
              <a:ext uri="{FF2B5EF4-FFF2-40B4-BE49-F238E27FC236}">
                <a16:creationId xmlns:a16="http://schemas.microsoft.com/office/drawing/2014/main" id="{57F4F050-FF78-4123-B535-10E52F1068B3}"/>
              </a:ext>
            </a:extLst>
          </p:cNvPr>
          <p:cNvPicPr>
            <a:picLocks noChangeAspect="1"/>
          </p:cNvPicPr>
          <p:nvPr/>
        </p:nvPicPr>
        <p:blipFill>
          <a:blip r:embed="rId2"/>
          <a:stretch>
            <a:fillRect/>
          </a:stretch>
        </p:blipFill>
        <p:spPr>
          <a:xfrm>
            <a:off x="135082" y="107606"/>
            <a:ext cx="3865418" cy="2895976"/>
          </a:xfrm>
          <a:prstGeom prst="rect">
            <a:avLst/>
          </a:prstGeom>
        </p:spPr>
      </p:pic>
    </p:spTree>
    <p:extLst>
      <p:ext uri="{BB962C8B-B14F-4D97-AF65-F5344CB8AC3E}">
        <p14:creationId xmlns:p14="http://schemas.microsoft.com/office/powerpoint/2010/main" val="2807250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94358"/>
            <a:ext cx="4052455" cy="5894310"/>
          </a:xfrm>
        </p:spPr>
        <p:txBody>
          <a:bodyPr>
            <a:noAutofit/>
          </a:bodyPr>
          <a:lstStyle/>
          <a:p>
            <a:pPr algn="ctr"/>
            <a:r>
              <a:rPr lang="uk-UA" sz="3200" b="1" dirty="0">
                <a:solidFill>
                  <a:srgbClr val="FFFF00"/>
                </a:solidFill>
                <a:latin typeface="Cambria" panose="02040503050406030204" pitchFamily="18" charset="0"/>
              </a:rPr>
              <a:t>Постійно будьте в контакті із собою. Перевіряйте,                  а чи маєте ви достатньо сил,        щоб працювати. Поки ви маєте власний ресурс, доти можете допомагати і підтримувати інших.</a:t>
            </a:r>
            <a:r>
              <a:rPr lang="ru-RU" sz="3200" b="1" dirty="0">
                <a:solidFill>
                  <a:srgbClr val="FFFF00"/>
                </a:solidFill>
                <a:latin typeface="Cambria" panose="02040503050406030204" pitchFamily="18" charset="0"/>
              </a:rPr>
              <a:t/>
            </a:r>
            <a:br>
              <a:rPr lang="ru-RU" sz="3200" b="1" dirty="0">
                <a:solidFill>
                  <a:srgbClr val="FFFF00"/>
                </a:solidFill>
                <a:latin typeface="Cambria" panose="02040503050406030204" pitchFamily="18" charset="0"/>
              </a:rPr>
            </a:br>
            <a:r>
              <a:rPr lang="uk-UA" sz="3200" b="1" dirty="0">
                <a:solidFill>
                  <a:srgbClr val="FFFF00"/>
                </a:solidFill>
                <a:latin typeface="Cambria" panose="02040503050406030204" pitchFamily="18" charset="0"/>
              </a:rPr>
              <a:t> </a:t>
            </a:r>
            <a:r>
              <a:rPr lang="ru-RU" sz="3200" b="1" dirty="0">
                <a:solidFill>
                  <a:srgbClr val="FFFF00"/>
                </a:solidFill>
                <a:latin typeface="Cambria" panose="02040503050406030204" pitchFamily="18" charset="0"/>
              </a:rPr>
              <a:t/>
            </a:r>
            <a:br>
              <a:rPr lang="ru-RU" sz="3200" b="1" dirty="0">
                <a:solidFill>
                  <a:srgbClr val="FFFF00"/>
                </a:solidFill>
                <a:latin typeface="Cambria" panose="02040503050406030204" pitchFamily="18" charset="0"/>
              </a:rPr>
            </a:br>
            <a:endParaRPr lang="ru-RU" sz="3400" b="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pic>
        <p:nvPicPr>
          <p:cNvPr id="10" name="Рисунок 9"/>
          <p:cNvPicPr>
            <a:picLocks noChangeAspect="1"/>
          </p:cNvPicPr>
          <p:nvPr/>
        </p:nvPicPr>
        <p:blipFill rotWithShape="1">
          <a:blip r:embed="rId2">
            <a:extLst>
              <a:ext uri="{28A0092B-C50C-407E-A947-70E740481C1C}">
                <a14:useLocalDpi xmlns:a14="http://schemas.microsoft.com/office/drawing/2010/main" val="0"/>
              </a:ext>
            </a:extLst>
          </a:blip>
          <a:srcRect l="14304" t="6515" r="11813" b="9849"/>
          <a:stretch/>
        </p:blipFill>
        <p:spPr>
          <a:xfrm>
            <a:off x="4270663" y="191345"/>
            <a:ext cx="4717473" cy="6429741"/>
          </a:xfrm>
          <a:prstGeom prst="rect">
            <a:avLst/>
          </a:prstGeom>
        </p:spPr>
      </p:pic>
      <p:sp>
        <p:nvSpPr>
          <p:cNvPr id="3" name="TextBox 2"/>
          <p:cNvSpPr txBox="1"/>
          <p:nvPr/>
        </p:nvSpPr>
        <p:spPr>
          <a:xfrm>
            <a:off x="8988136" y="3657601"/>
            <a:ext cx="2753591" cy="1569660"/>
          </a:xfrm>
          <a:prstGeom prst="rect">
            <a:avLst/>
          </a:prstGeom>
          <a:noFill/>
        </p:spPr>
        <p:txBody>
          <a:bodyPr wrap="square" rtlCol="0">
            <a:spAutoFit/>
          </a:bodyPr>
          <a:lstStyle/>
          <a:p>
            <a:pPr algn="ctr"/>
            <a:r>
              <a:rPr lang="uk-UA" sz="4800" b="1" dirty="0">
                <a:solidFill>
                  <a:schemeClr val="accent2">
                    <a:lumMod val="50000"/>
                  </a:schemeClr>
                </a:solidFill>
                <a:effectLst>
                  <a:outerShdw blurRad="38100" dist="38100" dir="2700000" algn="tl">
                    <a:srgbClr val="000000">
                      <a:alpha val="43137"/>
                    </a:srgbClr>
                  </a:outerShdw>
                </a:effectLst>
                <a:latin typeface="Cambria" panose="02040503050406030204" pitchFamily="18" charset="0"/>
              </a:rPr>
              <a:t>Дякую за увагу!</a:t>
            </a:r>
            <a:endParaRPr lang="ru-RU" sz="4800" b="1" dirty="0">
              <a:solidFill>
                <a:schemeClr val="accent2">
                  <a:lumMod val="50000"/>
                </a:schemeClr>
              </a:solidFill>
              <a:effectLst>
                <a:outerShdw blurRad="38100" dist="38100" dir="2700000" algn="tl">
                  <a:srgbClr val="000000">
                    <a:alpha val="43137"/>
                  </a:srgbClr>
                </a:outerShdw>
              </a:effectLst>
              <a:latin typeface="Cambria" panose="02040503050406030204" pitchFamily="18" charset="0"/>
            </a:endParaRPr>
          </a:p>
        </p:txBody>
      </p:sp>
    </p:spTree>
    <p:extLst>
      <p:ext uri="{BB962C8B-B14F-4D97-AF65-F5344CB8AC3E}">
        <p14:creationId xmlns:p14="http://schemas.microsoft.com/office/powerpoint/2010/main" val="309522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156411" y="2389908"/>
            <a:ext cx="3789947" cy="4312228"/>
          </a:xfrm>
        </p:spPr>
        <p:txBody>
          <a:bodyPr>
            <a:normAutofit fontScale="90000"/>
          </a:bodyPr>
          <a:lstStyle/>
          <a:p>
            <a:pPr algn="ctr"/>
            <a:r>
              <a:rPr lang="uk-UA" sz="3800" dirty="0">
                <a:latin typeface="Cambria" panose="02040503050406030204" pitchFamily="18" charset="0"/>
              </a:rPr>
              <a:t/>
            </a:r>
            <a:br>
              <a:rPr lang="uk-UA" sz="3800" dirty="0">
                <a:latin typeface="Cambria" panose="02040503050406030204" pitchFamily="18" charset="0"/>
              </a:rPr>
            </a:br>
            <a:r>
              <a:rPr lang="uk-UA" sz="3800" dirty="0">
                <a:latin typeface="Cambria" panose="02040503050406030204" pitchFamily="18" charset="0"/>
              </a:rPr>
              <a:t/>
            </a:r>
            <a:br>
              <a:rPr lang="uk-UA" sz="3800" dirty="0">
                <a:latin typeface="Cambria" panose="02040503050406030204" pitchFamily="18" charset="0"/>
              </a:rPr>
            </a:br>
            <a:r>
              <a:rPr lang="uk-UA" sz="3800" dirty="0">
                <a:latin typeface="Cambria" panose="02040503050406030204" pitchFamily="18" charset="0"/>
              </a:rPr>
              <a:t/>
            </a:r>
            <a:br>
              <a:rPr lang="uk-UA" sz="3800" dirty="0">
                <a:latin typeface="Cambria" panose="02040503050406030204" pitchFamily="18" charset="0"/>
              </a:rPr>
            </a:br>
            <a:r>
              <a:rPr lang="uk-UA" sz="3100" b="1" dirty="0">
                <a:effectLst>
                  <a:outerShdw blurRad="38100" dist="38100" dir="2700000" algn="tl">
                    <a:srgbClr val="000000">
                      <a:alpha val="43137"/>
                    </a:srgbClr>
                  </a:outerShdw>
                </a:effectLst>
                <a:latin typeface="Cambria" panose="02040503050406030204" pitchFamily="18" charset="0"/>
              </a:rPr>
              <a:t>В умовах воєнного стану в країні важливою є постійна підтримка дітей з особливими освітніми потребами як однієї з найбільш вразливих категорій</a:t>
            </a:r>
            <a:br>
              <a:rPr lang="uk-UA" sz="3100" b="1" dirty="0">
                <a:effectLst>
                  <a:outerShdw blurRad="38100" dist="38100" dir="2700000" algn="tl">
                    <a:srgbClr val="000000">
                      <a:alpha val="43137"/>
                    </a:srgbClr>
                  </a:outerShdw>
                </a:effectLst>
                <a:latin typeface="Cambria" panose="02040503050406030204" pitchFamily="18" charset="0"/>
              </a:rPr>
            </a:br>
            <a:r>
              <a:rPr lang="uk-UA" sz="3100" b="1" dirty="0">
                <a:effectLst>
                  <a:outerShdw blurRad="38100" dist="38100" dir="2700000" algn="tl">
                    <a:srgbClr val="000000">
                      <a:alpha val="43137"/>
                    </a:srgbClr>
                  </a:outerShdw>
                </a:effectLst>
                <a:latin typeface="Cambria" panose="02040503050406030204" pitchFamily="18" charset="0"/>
              </a:rPr>
              <a:t/>
            </a:r>
            <a:br>
              <a:rPr lang="uk-UA" sz="3100" b="1" dirty="0">
                <a:effectLst>
                  <a:outerShdw blurRad="38100" dist="38100" dir="2700000" algn="tl">
                    <a:srgbClr val="000000">
                      <a:alpha val="43137"/>
                    </a:srgbClr>
                  </a:outerShdw>
                </a:effectLst>
                <a:latin typeface="Cambria" panose="02040503050406030204" pitchFamily="18" charset="0"/>
              </a:rPr>
            </a:br>
            <a:r>
              <a:rPr lang="uk-UA" sz="3200" dirty="0">
                <a:latin typeface="Cambria" panose="02040503050406030204" pitchFamily="18" charset="0"/>
              </a:rPr>
              <a:t/>
            </a:r>
            <a:br>
              <a:rPr lang="uk-UA" sz="3200" dirty="0">
                <a:latin typeface="Cambria" panose="02040503050406030204" pitchFamily="18" charset="0"/>
              </a:rPr>
            </a:br>
            <a:endParaRPr lang="ru-RU" sz="3200" dirty="0">
              <a:latin typeface="Cambria" panose="02040503050406030204" pitchFamily="18" charset="0"/>
            </a:endParaRPr>
          </a:p>
        </p:txBody>
      </p:sp>
      <p:pic>
        <p:nvPicPr>
          <p:cNvPr id="13" name="Объект 12"/>
          <p:cNvPicPr>
            <a:picLocks noGrp="1" noChangeAspect="1"/>
          </p:cNvPicPr>
          <p:nvPr>
            <p:ph idx="1"/>
          </p:nvPr>
        </p:nvPicPr>
        <p:blipFill rotWithShape="1">
          <a:blip r:embed="rId2">
            <a:extLst>
              <a:ext uri="{28A0092B-C50C-407E-A947-70E740481C1C}">
                <a14:useLocalDpi xmlns:a14="http://schemas.microsoft.com/office/drawing/2010/main" val="0"/>
              </a:ext>
            </a:extLst>
          </a:blip>
          <a:srcRect t="3190" r="21732" b="15305"/>
          <a:stretch/>
        </p:blipFill>
        <p:spPr>
          <a:xfrm>
            <a:off x="4078704" y="0"/>
            <a:ext cx="8113295" cy="6858000"/>
          </a:xfrm>
        </p:spPr>
      </p:pic>
      <p:sp>
        <p:nvSpPr>
          <p:cNvPr id="15" name="TextBox 14"/>
          <p:cNvSpPr txBox="1"/>
          <p:nvPr/>
        </p:nvSpPr>
        <p:spPr>
          <a:xfrm>
            <a:off x="5372101" y="561109"/>
            <a:ext cx="5715000" cy="1384995"/>
          </a:xfrm>
          <a:prstGeom prst="rect">
            <a:avLst/>
          </a:prstGeom>
          <a:noFill/>
        </p:spPr>
        <p:txBody>
          <a:bodyPr wrap="square" rtlCol="0">
            <a:spAutoFit/>
          </a:bodyPr>
          <a:lstStyle/>
          <a:p>
            <a:pPr algn="ctr"/>
            <a:r>
              <a:rPr lang="uk-UA" sz="2800" b="1" dirty="0">
                <a:solidFill>
                  <a:schemeClr val="accent1">
                    <a:lumMod val="50000"/>
                  </a:schemeClr>
                </a:solidFill>
                <a:effectLst>
                  <a:outerShdw blurRad="38100" dist="38100" dir="2700000" algn="tl">
                    <a:srgbClr val="000000">
                      <a:alpha val="43137"/>
                    </a:srgbClr>
                  </a:outerShdw>
                </a:effectLst>
                <a:latin typeface="Cambria" panose="02040503050406030204" pitchFamily="18" charset="0"/>
              </a:rPr>
              <a:t>Забезпечення можливості продовження навчання в онлайн чи офлайн режимі</a:t>
            </a:r>
          </a:p>
        </p:txBody>
      </p:sp>
      <p:sp>
        <p:nvSpPr>
          <p:cNvPr id="16" name="TextBox 15"/>
          <p:cNvSpPr txBox="1"/>
          <p:nvPr/>
        </p:nvSpPr>
        <p:spPr>
          <a:xfrm>
            <a:off x="5372101" y="4030579"/>
            <a:ext cx="5143500" cy="1815882"/>
          </a:xfrm>
          <a:prstGeom prst="rect">
            <a:avLst/>
          </a:prstGeom>
          <a:noFill/>
        </p:spPr>
        <p:txBody>
          <a:bodyPr wrap="square" rtlCol="0">
            <a:spAutoFit/>
          </a:bodyPr>
          <a:lstStyle/>
          <a:p>
            <a:pPr algn="ctr"/>
            <a:r>
              <a:rPr lang="uk-UA" sz="2800" b="1" dirty="0">
                <a:solidFill>
                  <a:srgbClr val="C00000"/>
                </a:solidFill>
                <a:effectLst>
                  <a:outerShdw blurRad="38100" dist="38100" dir="2700000" algn="tl">
                    <a:srgbClr val="000000">
                      <a:alpha val="43137"/>
                    </a:srgbClr>
                  </a:outerShdw>
                </a:effectLst>
                <a:latin typeface="Cambria" panose="02040503050406030204" pitchFamily="18" charset="0"/>
              </a:rPr>
              <a:t>Надання необхідного психологічного та якісного корекційно-розвивального супроводу</a:t>
            </a:r>
          </a:p>
        </p:txBody>
      </p:sp>
      <p:pic>
        <p:nvPicPr>
          <p:cNvPr id="9" name="Рисунок 8"/>
          <p:cNvPicPr>
            <a:picLocks noChangeAspect="1"/>
          </p:cNvPicPr>
          <p:nvPr/>
        </p:nvPicPr>
        <p:blipFill rotWithShape="1">
          <a:blip r:embed="rId3">
            <a:duotone>
              <a:prstClr val="black"/>
              <a:schemeClr val="accent2">
                <a:tint val="45000"/>
                <a:satMod val="400000"/>
              </a:schemeClr>
            </a:duotone>
            <a:extLst>
              <a:ext uri="{28A0092B-C50C-407E-A947-70E740481C1C}">
                <a14:useLocalDpi xmlns:a14="http://schemas.microsoft.com/office/drawing/2010/main" val="0"/>
              </a:ext>
            </a:extLst>
          </a:blip>
          <a:srcRect t="22303" b="9818"/>
          <a:stretch/>
        </p:blipFill>
        <p:spPr>
          <a:xfrm>
            <a:off x="475582" y="250638"/>
            <a:ext cx="3151604" cy="2139270"/>
          </a:xfrm>
          <a:prstGeom prst="rect">
            <a:avLst/>
          </a:prstGeom>
        </p:spPr>
      </p:pic>
    </p:spTree>
    <p:extLst>
      <p:ext uri="{BB962C8B-B14F-4D97-AF65-F5344CB8AC3E}">
        <p14:creationId xmlns:p14="http://schemas.microsoft.com/office/powerpoint/2010/main" val="3330813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0" y="550718"/>
            <a:ext cx="4062845" cy="5070764"/>
          </a:xfrm>
        </p:spPr>
        <p:txBody>
          <a:bodyPr>
            <a:normAutofit/>
          </a:bodyPr>
          <a:lstStyle/>
          <a:p>
            <a:pPr algn="ctr"/>
            <a:r>
              <a:rPr lang="uk-UA" b="1" dirty="0">
                <a:effectLst>
                  <a:outerShdw blurRad="38100" dist="38100" dir="2700000" algn="tl">
                    <a:srgbClr val="000000">
                      <a:alpha val="43137"/>
                    </a:srgbClr>
                  </a:outerShdw>
                </a:effectLst>
                <a:latin typeface="Cambria" panose="02040503050406030204" pitchFamily="18" charset="0"/>
              </a:rPr>
              <a:t>Необхідність у психологічній підтримці не лише дітей з ООП, а й дорослих, </a:t>
            </a:r>
            <a:br>
              <a:rPr lang="uk-UA" b="1" dirty="0">
                <a:effectLst>
                  <a:outerShdw blurRad="38100" dist="38100" dir="2700000" algn="tl">
                    <a:srgbClr val="000000">
                      <a:alpha val="43137"/>
                    </a:srgbClr>
                  </a:outerShdw>
                </a:effectLst>
                <a:latin typeface="Cambria" panose="02040503050406030204" pitchFamily="18" charset="0"/>
              </a:rPr>
            </a:br>
            <a:r>
              <a:rPr lang="uk-UA" b="1" dirty="0">
                <a:effectLst>
                  <a:outerShdw blurRad="38100" dist="38100" dir="2700000" algn="tl">
                    <a:srgbClr val="000000">
                      <a:alpha val="43137"/>
                    </a:srgbClr>
                  </a:outerShdw>
                </a:effectLst>
                <a:latin typeface="Cambria" panose="02040503050406030204" pitchFamily="18" charset="0"/>
              </a:rPr>
              <a:t>які їх оточують – батьків та педагогів, які </a:t>
            </a:r>
            <a:br>
              <a:rPr lang="uk-UA" b="1" dirty="0">
                <a:effectLst>
                  <a:outerShdw blurRad="38100" dist="38100" dir="2700000" algn="tl">
                    <a:srgbClr val="000000">
                      <a:alpha val="43137"/>
                    </a:srgbClr>
                  </a:outerShdw>
                </a:effectLst>
                <a:latin typeface="Cambria" panose="02040503050406030204" pitchFamily="18" charset="0"/>
              </a:rPr>
            </a:br>
            <a:r>
              <a:rPr lang="uk-UA" b="1" dirty="0">
                <a:effectLst>
                  <a:outerShdw blurRad="38100" dist="38100" dir="2700000" algn="tl">
                    <a:srgbClr val="000000">
                      <a:alpha val="43137"/>
                    </a:srgbClr>
                  </a:outerShdw>
                </a:effectLst>
                <a:latin typeface="Cambria" panose="02040503050406030204" pitchFamily="18" charset="0"/>
              </a:rPr>
              <a:t>з ними працюють</a:t>
            </a:r>
            <a:endParaRPr lang="ru-RU" b="1" dirty="0">
              <a:effectLst>
                <a:outerShdw blurRad="38100" dist="38100" dir="2700000" algn="tl">
                  <a:srgbClr val="000000">
                    <a:alpha val="43137"/>
                  </a:srgbClr>
                </a:outerShdw>
              </a:effectLst>
              <a:latin typeface="Cambria" panose="02040503050406030204" pitchFamily="18" charset="0"/>
            </a:endParaRPr>
          </a:p>
        </p:txBody>
      </p:sp>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88300" y="1194955"/>
            <a:ext cx="7764976" cy="4748646"/>
          </a:xfrm>
        </p:spPr>
      </p:pic>
    </p:spTree>
    <p:extLst>
      <p:ext uri="{BB962C8B-B14F-4D97-AF65-F5344CB8AC3E}">
        <p14:creationId xmlns:p14="http://schemas.microsoft.com/office/powerpoint/2010/main" val="2527416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082" y="218209"/>
            <a:ext cx="3782291" cy="3169227"/>
          </a:xfrm>
        </p:spPr>
        <p:txBody>
          <a:bodyPr>
            <a:normAutofit fontScale="90000"/>
          </a:bodyPr>
          <a:lstStyle/>
          <a:p>
            <a:pPr algn="ctr"/>
            <a:r>
              <a:rPr lang="uk-UA" sz="2800" b="1" dirty="0">
                <a:effectLst>
                  <a:outerShdw blurRad="38100" dist="38100" dir="2700000" algn="tl">
                    <a:srgbClr val="000000">
                      <a:alpha val="43137"/>
                    </a:srgbClr>
                  </a:outerShdw>
                </a:effectLst>
                <a:latin typeface="Cambria" panose="02040503050406030204" pitchFamily="18" charset="0"/>
              </a:rPr>
              <a:t>Одним із головних завдань закладу освіти у 2022-2023 навчальному році </a:t>
            </a:r>
            <a:br>
              <a:rPr lang="uk-UA" sz="2800" b="1" dirty="0">
                <a:effectLst>
                  <a:outerShdw blurRad="38100" dist="38100" dir="2700000" algn="tl">
                    <a:srgbClr val="000000">
                      <a:alpha val="43137"/>
                    </a:srgbClr>
                  </a:outerShdw>
                </a:effectLst>
                <a:latin typeface="Cambria" panose="02040503050406030204" pitchFamily="18" charset="0"/>
              </a:rPr>
            </a:br>
            <a:r>
              <a:rPr lang="uk-UA" sz="2800" b="1" dirty="0">
                <a:effectLst>
                  <a:outerShdw blurRad="38100" dist="38100" dir="2700000" algn="tl">
                    <a:srgbClr val="000000">
                      <a:alpha val="43137"/>
                    </a:srgbClr>
                  </a:outerShdw>
                </a:effectLst>
                <a:latin typeface="Cambria" panose="02040503050406030204" pitchFamily="18" charset="0"/>
              </a:rPr>
              <a:t>є повсякденна психологічна допомога та емоційна підтримка учасників освітнього процесу.  </a:t>
            </a:r>
            <a:endParaRPr lang="ru-RU" sz="2800" b="1" dirty="0">
              <a:effectLst>
                <a:outerShdw blurRad="38100" dist="38100" dir="2700000" algn="tl">
                  <a:srgbClr val="000000">
                    <a:alpha val="43137"/>
                  </a:srgbClr>
                </a:outerShdw>
              </a:effectLst>
              <a:latin typeface="Cambria" panose="02040503050406030204" pitchFamily="18" charset="0"/>
            </a:endParaRPr>
          </a:p>
        </p:txBody>
      </p:sp>
      <p:sp>
        <p:nvSpPr>
          <p:cNvPr id="4" name="Текст 3"/>
          <p:cNvSpPr>
            <a:spLocks noGrp="1"/>
          </p:cNvSpPr>
          <p:nvPr>
            <p:ph type="body" sz="half" idx="2"/>
          </p:nvPr>
        </p:nvSpPr>
        <p:spPr>
          <a:xfrm>
            <a:off x="238991" y="3647209"/>
            <a:ext cx="3584864" cy="3075709"/>
          </a:xfrm>
          <a:solidFill>
            <a:schemeClr val="accent2">
              <a:lumMod val="50000"/>
            </a:schemeClr>
          </a:solidFill>
        </p:spPr>
        <p:txBody>
          <a:bodyPr>
            <a:noAutofit/>
          </a:bodyPr>
          <a:lstStyle/>
          <a:p>
            <a:pPr algn="ctr"/>
            <a:r>
              <a:rPr lang="uk-UA" sz="2600" b="1" dirty="0">
                <a:solidFill>
                  <a:srgbClr val="FFFF00"/>
                </a:solidFill>
                <a:effectLst>
                  <a:outerShdw blurRad="38100" dist="38100" dir="2700000" algn="tl">
                    <a:srgbClr val="000000">
                      <a:alpha val="43137"/>
                    </a:srgbClr>
                  </a:outerShdw>
                </a:effectLst>
                <a:latin typeface="Cambria" panose="02040503050406030204" pitchFamily="18" charset="0"/>
              </a:rPr>
              <a:t>Першу психологічну допомогу та емоційну підтримку на різних рівнях          у закладі освіти проводять                    усі педагогічні працівники</a:t>
            </a:r>
            <a:endParaRPr lang="ru-RU" sz="2600" b="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pic>
        <p:nvPicPr>
          <p:cNvPr id="13" name="Объект 12">
            <a:extLst>
              <a:ext uri="{FF2B5EF4-FFF2-40B4-BE49-F238E27FC236}">
                <a16:creationId xmlns:a16="http://schemas.microsoft.com/office/drawing/2014/main" id="{F648D3D2-C3CB-428D-94A3-90746B759CA2}"/>
              </a:ext>
            </a:extLst>
          </p:cNvPr>
          <p:cNvPicPr>
            <a:picLocks noGrp="1" noChangeAspect="1"/>
          </p:cNvPicPr>
          <p:nvPr>
            <p:ph idx="1"/>
          </p:nvPr>
        </p:nvPicPr>
        <p:blipFill rotWithShape="1">
          <a:blip r:embed="rId2"/>
          <a:srcRect r="2710" b="18141"/>
          <a:stretch/>
        </p:blipFill>
        <p:spPr>
          <a:xfrm>
            <a:off x="4968224" y="252272"/>
            <a:ext cx="6428646" cy="6085143"/>
          </a:xfrm>
        </p:spPr>
      </p:pic>
    </p:spTree>
    <p:extLst>
      <p:ext uri="{BB962C8B-B14F-4D97-AF65-F5344CB8AC3E}">
        <p14:creationId xmlns:p14="http://schemas.microsoft.com/office/powerpoint/2010/main" val="970373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736" y="197426"/>
            <a:ext cx="3917373" cy="3106883"/>
          </a:xfrm>
        </p:spPr>
        <p:txBody>
          <a:bodyPr>
            <a:normAutofit fontScale="90000"/>
          </a:bodyPr>
          <a:lstStyle/>
          <a:p>
            <a:pPr algn="ctr"/>
            <a:r>
              <a:rPr lang="uk-UA" sz="2800" b="1" dirty="0">
                <a:effectLst>
                  <a:outerShdw blurRad="38100" dist="38100" dir="2700000" algn="tl">
                    <a:srgbClr val="000000">
                      <a:alpha val="43137"/>
                    </a:srgbClr>
                  </a:outerShdw>
                </a:effectLst>
                <a:latin typeface="Cambria" panose="02040503050406030204" pitchFamily="18" charset="0"/>
              </a:rPr>
              <a:t>Перша психологічна допомога – </a:t>
            </a:r>
            <a:r>
              <a:rPr lang="uk-UA" sz="2800" b="1" dirty="0" smtClean="0">
                <a:effectLst>
                  <a:outerShdw blurRad="38100" dist="38100" dir="2700000" algn="tl">
                    <a:srgbClr val="000000">
                      <a:alpha val="43137"/>
                    </a:srgbClr>
                  </a:outerShdw>
                </a:effectLst>
                <a:latin typeface="Cambria" panose="02040503050406030204" pitchFamily="18" charset="0"/>
              </a:rPr>
              <a:t>                                        це </a:t>
            </a:r>
            <a:r>
              <a:rPr lang="uk-UA" sz="2800" b="1" dirty="0">
                <a:effectLst>
                  <a:outerShdw blurRad="38100" dist="38100" dir="2700000" algn="tl">
                    <a:srgbClr val="000000">
                      <a:alpha val="43137"/>
                    </a:srgbClr>
                  </a:outerShdw>
                </a:effectLst>
                <a:latin typeface="Cambria" panose="02040503050406030204" pitchFamily="18" charset="0"/>
              </a:rPr>
              <a:t>сукупність заходів загальнолюдської підтримки та практичної допомоги ближнім, які відчувають емоційне напруження та страждання. </a:t>
            </a:r>
            <a:endParaRPr lang="ru-RU" sz="2800" b="1" dirty="0">
              <a:effectLst>
                <a:outerShdw blurRad="38100" dist="38100" dir="2700000" algn="tl">
                  <a:srgbClr val="000000">
                    <a:alpha val="43137"/>
                  </a:srgbClr>
                </a:outerShdw>
              </a:effectLst>
              <a:latin typeface="Cambria" panose="02040503050406030204" pitchFamily="18" charset="0"/>
            </a:endParaRPr>
          </a:p>
        </p:txBody>
      </p:sp>
      <p:sp>
        <p:nvSpPr>
          <p:cNvPr id="4" name="Текст 3"/>
          <p:cNvSpPr>
            <a:spLocks noGrp="1"/>
          </p:cNvSpPr>
          <p:nvPr>
            <p:ph type="body" sz="half" idx="2"/>
          </p:nvPr>
        </p:nvSpPr>
        <p:spPr>
          <a:xfrm>
            <a:off x="5247408" y="681190"/>
            <a:ext cx="5881255" cy="5631872"/>
          </a:xfrm>
          <a:solidFill>
            <a:schemeClr val="accent2">
              <a:lumMod val="50000"/>
            </a:schemeClr>
          </a:solidFill>
        </p:spPr>
        <p:txBody>
          <a:bodyPr>
            <a:noAutofit/>
          </a:bodyPr>
          <a:lstStyle/>
          <a:p>
            <a:pPr algn="ctr"/>
            <a:endParaRPr lang="uk-UA" sz="2800" dirty="0" smtClean="0">
              <a:latin typeface="Cambria" panose="02040503050406030204" pitchFamily="18" charset="0"/>
            </a:endParaRPr>
          </a:p>
          <a:p>
            <a:pPr lvl="1"/>
            <a:r>
              <a:rPr lang="uk-UA" sz="2500" dirty="0" smtClean="0">
                <a:solidFill>
                  <a:schemeClr val="bg1"/>
                </a:solidFill>
                <a:latin typeface="Cambria" panose="02040503050406030204" pitchFamily="18" charset="0"/>
              </a:rPr>
              <a:t>Таку </a:t>
            </a:r>
            <a:r>
              <a:rPr lang="uk-UA" sz="2500" dirty="0">
                <a:solidFill>
                  <a:schemeClr val="bg1"/>
                </a:solidFill>
                <a:latin typeface="Cambria" panose="02040503050406030204" pitchFamily="18" charset="0"/>
              </a:rPr>
              <a:t>допомогу може надати не лише практичний психолог, </a:t>
            </a:r>
            <a:r>
              <a:rPr lang="uk-UA" sz="2500" dirty="0" smtClean="0">
                <a:solidFill>
                  <a:schemeClr val="bg1"/>
                </a:solidFill>
                <a:latin typeface="Cambria" panose="02040503050406030204" pitchFamily="18" charset="0"/>
              </a:rPr>
              <a:t>                 а </a:t>
            </a:r>
            <a:r>
              <a:rPr lang="uk-UA" sz="2500" dirty="0">
                <a:solidFill>
                  <a:schemeClr val="bg1"/>
                </a:solidFill>
                <a:latin typeface="Cambria" panose="02040503050406030204" pitchFamily="18" charset="0"/>
              </a:rPr>
              <a:t>також вчитель, який знайомий </a:t>
            </a:r>
            <a:r>
              <a:rPr lang="uk-UA" sz="2500" dirty="0" smtClean="0">
                <a:solidFill>
                  <a:schemeClr val="bg1"/>
                </a:solidFill>
                <a:latin typeface="Cambria" panose="02040503050406030204" pitchFamily="18" charset="0"/>
              </a:rPr>
              <a:t>                з </a:t>
            </a:r>
            <a:r>
              <a:rPr lang="uk-UA" sz="2500" dirty="0">
                <a:solidFill>
                  <a:schemeClr val="bg1"/>
                </a:solidFill>
                <a:latin typeface="Cambria" panose="02040503050406030204" pitchFamily="18" charset="0"/>
              </a:rPr>
              <a:t>правилами надання першої психологічної допомоги. </a:t>
            </a:r>
            <a:r>
              <a:rPr lang="uk-UA" sz="2500" dirty="0" smtClean="0">
                <a:solidFill>
                  <a:schemeClr val="bg1"/>
                </a:solidFill>
                <a:latin typeface="Cambria" panose="02040503050406030204" pitchFamily="18" charset="0"/>
              </a:rPr>
              <a:t>                      Її </a:t>
            </a:r>
            <a:r>
              <a:rPr lang="uk-UA" sz="2500" dirty="0">
                <a:solidFill>
                  <a:schemeClr val="bg1"/>
                </a:solidFill>
                <a:latin typeface="Cambria" panose="02040503050406030204" pitchFamily="18" charset="0"/>
              </a:rPr>
              <a:t>надання не передбачає </a:t>
            </a:r>
            <a:r>
              <a:rPr lang="uk-UA" sz="2500" dirty="0" smtClean="0">
                <a:solidFill>
                  <a:schemeClr val="bg1"/>
                </a:solidFill>
                <a:latin typeface="Cambria" panose="02040503050406030204" pitchFamily="18" charset="0"/>
              </a:rPr>
              <a:t>              значної </a:t>
            </a:r>
            <a:r>
              <a:rPr lang="uk-UA" sz="2500" dirty="0">
                <a:solidFill>
                  <a:schemeClr val="bg1"/>
                </a:solidFill>
                <a:latin typeface="Cambria" panose="02040503050406030204" pitchFamily="18" charset="0"/>
              </a:rPr>
              <a:t>професійної підготовки, достатньо педагогічних знань, отриманих в межах загальноосвітнього психологічного інформування, і природної здатності проявляти співчуття, людяність.</a:t>
            </a:r>
            <a:endParaRPr lang="ru-RU" sz="2500" dirty="0">
              <a:solidFill>
                <a:schemeClr val="bg1"/>
              </a:solidFill>
              <a:latin typeface="Cambria" panose="02040503050406030204" pitchFamily="18" charset="0"/>
            </a:endParaRPr>
          </a:p>
          <a:p>
            <a:pPr algn="ctr"/>
            <a:endParaRPr lang="ru-RU" sz="28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pic>
        <p:nvPicPr>
          <p:cNvPr id="13" name="Объект 12">
            <a:extLst>
              <a:ext uri="{FF2B5EF4-FFF2-40B4-BE49-F238E27FC236}">
                <a16:creationId xmlns:a16="http://schemas.microsoft.com/office/drawing/2014/main" id="{F648D3D2-C3CB-428D-94A3-90746B759CA2}"/>
              </a:ext>
            </a:extLst>
          </p:cNvPr>
          <p:cNvPicPr>
            <a:picLocks noGrp="1" noChangeAspect="1"/>
          </p:cNvPicPr>
          <p:nvPr>
            <p:ph idx="1"/>
          </p:nvPr>
        </p:nvPicPr>
        <p:blipFill rotWithShape="1">
          <a:blip r:embed="rId2"/>
          <a:srcRect r="2710" b="18141"/>
          <a:stretch/>
        </p:blipFill>
        <p:spPr>
          <a:xfrm>
            <a:off x="451215" y="3497126"/>
            <a:ext cx="3160413" cy="2991542"/>
          </a:xfrm>
        </p:spPr>
      </p:pic>
    </p:spTree>
    <p:extLst>
      <p:ext uri="{BB962C8B-B14F-4D97-AF65-F5344CB8AC3E}">
        <p14:creationId xmlns:p14="http://schemas.microsoft.com/office/powerpoint/2010/main" val="3460418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124691"/>
            <a:ext cx="4052454" cy="3054927"/>
          </a:xfrm>
        </p:spPr>
        <p:txBody>
          <a:bodyPr>
            <a:noAutofit/>
          </a:bodyPr>
          <a:lstStyle/>
          <a:p>
            <a:pPr algn="ctr"/>
            <a:r>
              <a:rPr lang="uk-UA" sz="2500" b="1" dirty="0">
                <a:effectLst>
                  <a:outerShdw blurRad="38100" dist="38100" dir="2700000" algn="tl">
                    <a:srgbClr val="000000">
                      <a:alpha val="43137"/>
                    </a:srgbClr>
                  </a:outerShdw>
                </a:effectLst>
                <a:latin typeface="Cambria" panose="02040503050406030204" pitchFamily="18" charset="0"/>
              </a:rPr>
              <a:t>Лист Міністерства освіти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і науки України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 1/8794-22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від 02.08.2022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«Щодо діяльності психологічної служби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у системі освіти в 2022-2023 навчальному році»</a:t>
            </a:r>
            <a:endParaRPr lang="ru-RU" sz="2500" b="1" dirty="0">
              <a:effectLst>
                <a:outerShdw blurRad="38100" dist="38100" dir="2700000" algn="tl">
                  <a:srgbClr val="000000">
                    <a:alpha val="43137"/>
                  </a:srgbClr>
                </a:outerShdw>
              </a:effectLst>
              <a:latin typeface="Cambria" panose="02040503050406030204" pitchFamily="18" charset="0"/>
            </a:endParaRPr>
          </a:p>
        </p:txBody>
      </p:sp>
      <p:pic>
        <p:nvPicPr>
          <p:cNvPr id="5" name="Объект 4"/>
          <p:cNvPicPr>
            <a:picLocks noGrp="1" noChangeAspect="1"/>
          </p:cNvPicPr>
          <p:nvPr>
            <p:ph idx="1"/>
          </p:nvPr>
        </p:nvPicPr>
        <p:blipFill rotWithShape="1">
          <a:blip r:embed="rId2">
            <a:duotone>
              <a:prstClr val="black"/>
              <a:schemeClr val="accent2">
                <a:tint val="45000"/>
                <a:satMod val="400000"/>
              </a:schemeClr>
            </a:duotone>
            <a:extLst>
              <a:ext uri="{28A0092B-C50C-407E-A947-70E740481C1C}">
                <a14:useLocalDpi xmlns:a14="http://schemas.microsoft.com/office/drawing/2010/main" val="0"/>
              </a:ext>
            </a:extLst>
          </a:blip>
          <a:srcRect b="10109"/>
          <a:stretch/>
        </p:blipFill>
        <p:spPr>
          <a:xfrm>
            <a:off x="757018" y="3707728"/>
            <a:ext cx="2526509" cy="2780940"/>
          </a:xfrm>
          <a:effectLst/>
        </p:spPr>
      </p:pic>
      <p:pic>
        <p:nvPicPr>
          <p:cNvPr id="7" name="Рисунок 6"/>
          <p:cNvPicPr>
            <a:picLocks noChangeAspect="1"/>
          </p:cNvPicPr>
          <p:nvPr/>
        </p:nvPicPr>
        <p:blipFill>
          <a:blip r:embed="rId3"/>
          <a:stretch>
            <a:fillRect/>
          </a:stretch>
        </p:blipFill>
        <p:spPr>
          <a:xfrm>
            <a:off x="3283527" y="3326348"/>
            <a:ext cx="1859973" cy="1426229"/>
          </a:xfrm>
          <a:prstGeom prst="rect">
            <a:avLst/>
          </a:prstGeom>
        </p:spPr>
      </p:pic>
      <p:sp>
        <p:nvSpPr>
          <p:cNvPr id="10" name="TextBox 9"/>
          <p:cNvSpPr txBox="1"/>
          <p:nvPr/>
        </p:nvSpPr>
        <p:spPr>
          <a:xfrm>
            <a:off x="5143500" y="1132609"/>
            <a:ext cx="6795655" cy="4339650"/>
          </a:xfrm>
          <a:prstGeom prst="rect">
            <a:avLst/>
          </a:prstGeom>
          <a:solidFill>
            <a:schemeClr val="accent2">
              <a:lumMod val="40000"/>
              <a:lumOff val="60000"/>
            </a:schemeClr>
          </a:solidFill>
        </p:spPr>
        <p:txBody>
          <a:bodyPr wrap="square" rtlCol="0">
            <a:spAutoFit/>
          </a:bodyPr>
          <a:lstStyle/>
          <a:p>
            <a:r>
              <a:rPr lang="uk-UA" sz="2800" b="1" dirty="0">
                <a:solidFill>
                  <a:srgbClr val="C00000"/>
                </a:solidFill>
                <a:effectLst>
                  <a:outerShdw blurRad="38100" dist="38100" dir="2700000" algn="tl">
                    <a:srgbClr val="000000">
                      <a:alpha val="43137"/>
                    </a:srgbClr>
                  </a:outerShdw>
                </a:effectLst>
                <a:latin typeface="Cambria" panose="02040503050406030204" pitchFamily="18" charset="0"/>
              </a:rPr>
              <a:t>Рекомендуємо</a:t>
            </a:r>
            <a:r>
              <a:rPr lang="uk-UA" sz="2400" b="1" dirty="0">
                <a:effectLst>
                  <a:outerShdw blurRad="38100" dist="38100" dir="2700000" algn="tl">
                    <a:srgbClr val="000000">
                      <a:alpha val="43137"/>
                    </a:srgbClr>
                  </a:outerShdw>
                </a:effectLst>
                <a:latin typeface="Cambria" panose="02040503050406030204" pitchFamily="18" charset="0"/>
              </a:rPr>
              <a:t> учителям під час уроку впроваджувати </a:t>
            </a:r>
            <a:r>
              <a:rPr lang="uk-UA" sz="2800" b="1" dirty="0">
                <a:solidFill>
                  <a:srgbClr val="C00000"/>
                </a:solidFill>
                <a:effectLst>
                  <a:outerShdw blurRad="38100" dist="38100" dir="2700000" algn="tl">
                    <a:srgbClr val="000000">
                      <a:alpha val="43137"/>
                    </a:srgbClr>
                  </a:outerShdw>
                </a:effectLst>
                <a:latin typeface="Cambria" panose="02040503050406030204" pitchFamily="18" charset="0"/>
              </a:rPr>
              <a:t>психологічні хвилинки</a:t>
            </a:r>
            <a:r>
              <a:rPr lang="uk-UA" sz="2400" b="1" dirty="0">
                <a:effectLst>
                  <a:outerShdw blurRad="38100" dist="38100" dir="2700000" algn="tl">
                    <a:srgbClr val="000000">
                      <a:alpha val="43137"/>
                    </a:srgbClr>
                  </a:outerShdw>
                </a:effectLst>
                <a:latin typeface="Cambria" panose="02040503050406030204" pitchFamily="18" charset="0"/>
              </a:rPr>
              <a:t>, які допоможуть здобувачу освіти впоратися зі стресом та його наслідками, емоційно налаштуватися на урок, на плідну роботу, завдяки чому створюватиметься сприятлива атмосфера, яка дасть змогу дітям розслабитися, зняти емоційне напруження, відновити почуття безпеки та психоемоційного комфорту, що є природним механізмом стабілізації.</a:t>
            </a:r>
          </a:p>
        </p:txBody>
      </p:sp>
    </p:spTree>
    <p:extLst>
      <p:ext uri="{BB962C8B-B14F-4D97-AF65-F5344CB8AC3E}">
        <p14:creationId xmlns:p14="http://schemas.microsoft.com/office/powerpoint/2010/main" val="1324174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124691"/>
            <a:ext cx="4052454" cy="4270664"/>
          </a:xfrm>
        </p:spPr>
        <p:txBody>
          <a:bodyPr>
            <a:noAutofit/>
          </a:bodyPr>
          <a:lstStyle/>
          <a:p>
            <a:pPr algn="ctr"/>
            <a:r>
              <a:rPr lang="uk-UA" sz="2500" b="1" dirty="0">
                <a:effectLst>
                  <a:outerShdw blurRad="38100" dist="38100" dir="2700000" algn="tl">
                    <a:srgbClr val="000000">
                      <a:alpha val="43137"/>
                    </a:srgbClr>
                  </a:outerShdw>
                </a:effectLst>
                <a:latin typeface="Cambria" panose="02040503050406030204" pitchFamily="18" charset="0"/>
              </a:rPr>
              <a:t>Лист Міністерства освіти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і науки України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 1/9530-22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від 19.08.2022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«Інструктивно-методичні рекомендації щодо організації освітнього процесу та викладання навчальних предметів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у закладах загальної середньої освіти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у 2022-2023 </a:t>
            </a:r>
            <a:br>
              <a:rPr lang="uk-UA" sz="2500" b="1" dirty="0">
                <a:effectLst>
                  <a:outerShdw blurRad="38100" dist="38100" dir="2700000" algn="tl">
                    <a:srgbClr val="000000">
                      <a:alpha val="43137"/>
                    </a:srgbClr>
                  </a:outerShdw>
                </a:effectLst>
                <a:latin typeface="Cambria" panose="02040503050406030204" pitchFamily="18" charset="0"/>
              </a:rPr>
            </a:br>
            <a:r>
              <a:rPr lang="uk-UA" sz="2500" b="1" dirty="0">
                <a:effectLst>
                  <a:outerShdw blurRad="38100" dist="38100" dir="2700000" algn="tl">
                    <a:srgbClr val="000000">
                      <a:alpha val="43137"/>
                    </a:srgbClr>
                  </a:outerShdw>
                </a:effectLst>
                <a:latin typeface="Cambria" panose="02040503050406030204" pitchFamily="18" charset="0"/>
              </a:rPr>
              <a:t>навчальному році»</a:t>
            </a:r>
            <a:endParaRPr lang="ru-RU" sz="2500" b="1" dirty="0">
              <a:effectLst>
                <a:outerShdw blurRad="38100" dist="38100" dir="2700000" algn="tl">
                  <a:srgbClr val="000000">
                    <a:alpha val="43137"/>
                  </a:srgbClr>
                </a:outerShdw>
              </a:effectLst>
              <a:latin typeface="Cambria" panose="02040503050406030204" pitchFamily="18" charset="0"/>
            </a:endParaRPr>
          </a:p>
        </p:txBody>
      </p:sp>
      <p:pic>
        <p:nvPicPr>
          <p:cNvPr id="7" name="Рисунок 6"/>
          <p:cNvPicPr>
            <a:picLocks noChangeAspect="1"/>
          </p:cNvPicPr>
          <p:nvPr/>
        </p:nvPicPr>
        <p:blipFill>
          <a:blip r:embed="rId2"/>
          <a:stretch>
            <a:fillRect/>
          </a:stretch>
        </p:blipFill>
        <p:spPr>
          <a:xfrm>
            <a:off x="3377046" y="4112754"/>
            <a:ext cx="1859973" cy="1426229"/>
          </a:xfrm>
          <a:prstGeom prst="rect">
            <a:avLst/>
          </a:prstGeom>
        </p:spPr>
      </p:pic>
      <p:sp>
        <p:nvSpPr>
          <p:cNvPr id="10" name="TextBox 9"/>
          <p:cNvSpPr txBox="1"/>
          <p:nvPr/>
        </p:nvSpPr>
        <p:spPr>
          <a:xfrm>
            <a:off x="5340928" y="402923"/>
            <a:ext cx="6338454" cy="6001643"/>
          </a:xfrm>
          <a:prstGeom prst="rect">
            <a:avLst/>
          </a:prstGeom>
          <a:solidFill>
            <a:schemeClr val="accent2">
              <a:lumMod val="40000"/>
              <a:lumOff val="60000"/>
            </a:schemeClr>
          </a:solidFill>
        </p:spPr>
        <p:txBody>
          <a:bodyPr wrap="square" rtlCol="0">
            <a:spAutoFit/>
          </a:bodyPr>
          <a:lstStyle/>
          <a:p>
            <a:r>
              <a:rPr lang="uk-UA" sz="2400" b="1" dirty="0">
                <a:solidFill>
                  <a:srgbClr val="C00000"/>
                </a:solidFill>
                <a:effectLst>
                  <a:outerShdw blurRad="38100" dist="38100" dir="2700000" algn="tl">
                    <a:srgbClr val="000000">
                      <a:alpha val="43137"/>
                    </a:srgbClr>
                  </a:outerShdw>
                </a:effectLst>
                <a:latin typeface="Cambria" panose="02040503050406030204" pitchFamily="18" charset="0"/>
              </a:rPr>
              <a:t>Рекомендуємо</a:t>
            </a:r>
            <a:r>
              <a:rPr lang="uk-UA" sz="2000" dirty="0">
                <a:effectLst>
                  <a:outerShdw blurRad="38100" dist="38100" dir="2700000" algn="tl">
                    <a:srgbClr val="000000">
                      <a:alpha val="43137"/>
                    </a:srgbClr>
                  </a:outerShdw>
                </a:effectLst>
                <a:latin typeface="Cambria" panose="02040503050406030204" pitchFamily="18" charset="0"/>
              </a:rPr>
              <a:t> впровадження «психологічної хвилинки», яка допоможе здобувачеві освіти впоратися зі стресом та його наслідками, емоційно налаштуватися на урок, на плідну роботу. Це дасть змогу створити сприятливу</a:t>
            </a:r>
          </a:p>
          <a:p>
            <a:r>
              <a:rPr lang="uk-UA" sz="2000" dirty="0">
                <a:effectLst>
                  <a:outerShdw blurRad="38100" dist="38100" dir="2700000" algn="tl">
                    <a:srgbClr val="000000">
                      <a:alpha val="43137"/>
                    </a:srgbClr>
                  </a:outerShdw>
                </a:effectLst>
                <a:latin typeface="Cambria" panose="02040503050406030204" pitchFamily="18" charset="0"/>
              </a:rPr>
              <a:t>атмосферу, що дозволить дітям розслабитися, зняти емоційне напруження, відновити почуття безпеки та психоемоційного комфорту, що є природним механізмом стабілізації.</a:t>
            </a:r>
          </a:p>
          <a:p>
            <a:r>
              <a:rPr lang="uk-UA" sz="2000" dirty="0">
                <a:effectLst>
                  <a:outerShdw blurRad="38100" dist="38100" dir="2700000" algn="tl">
                    <a:srgbClr val="000000">
                      <a:alpha val="43137"/>
                    </a:srgbClr>
                  </a:outerShdw>
                </a:effectLst>
                <a:latin typeface="Cambria" panose="02040503050406030204" pitchFamily="18" charset="0"/>
              </a:rPr>
              <a:t>Регулярне виконання «психологічних хвилинок»</a:t>
            </a:r>
            <a:r>
              <a:rPr lang="uk-UA" sz="2000" b="1" dirty="0">
                <a:effectLst>
                  <a:outerShdw blurRad="38100" dist="38100" dir="2700000" algn="tl">
                    <a:srgbClr val="000000">
                      <a:alpha val="43137"/>
                    </a:srgbClr>
                  </a:outerShdw>
                </a:effectLst>
                <a:latin typeface="Cambria" panose="02040503050406030204" pitchFamily="18" charset="0"/>
              </a:rPr>
              <a:t>         </a:t>
            </a:r>
            <a:r>
              <a:rPr lang="uk-UA" sz="2400" b="1" dirty="0">
                <a:solidFill>
                  <a:srgbClr val="C00000"/>
                </a:solidFill>
                <a:effectLst>
                  <a:outerShdw blurRad="38100" dist="38100" dir="2700000" algn="tl">
                    <a:srgbClr val="000000">
                      <a:alpha val="43137"/>
                    </a:srgbClr>
                  </a:outerShdw>
                </a:effectLst>
                <a:latin typeface="Cambria" panose="02040503050406030204" pitchFamily="18" charset="0"/>
              </a:rPr>
              <a:t>у зручний час та слушній нагоді </a:t>
            </a:r>
            <a:r>
              <a:rPr lang="uk-UA" sz="2000" dirty="0">
                <a:effectLst>
                  <a:outerShdw blurRad="38100" dist="38100" dir="2700000" algn="tl">
                    <a:srgbClr val="000000">
                      <a:alpha val="43137"/>
                    </a:srgbClr>
                  </a:outerShdw>
                </a:effectLst>
                <a:latin typeface="Cambria" panose="02040503050406030204" pitchFamily="18" charset="0"/>
              </a:rPr>
              <a:t>допоможе здобувачеві освіти стати більш спокійним, врівноваженим, а також дозволить краще зрозуміти свої почуття. </a:t>
            </a:r>
          </a:p>
          <a:p>
            <a:r>
              <a:rPr lang="uk-UA" sz="2400" b="1" dirty="0">
                <a:solidFill>
                  <a:srgbClr val="C00000"/>
                </a:solidFill>
                <a:effectLst>
                  <a:outerShdw blurRad="38100" dist="38100" dir="2700000" algn="tl">
                    <a:srgbClr val="000000">
                      <a:alpha val="43137"/>
                    </a:srgbClr>
                  </a:outerShdw>
                </a:effectLst>
                <a:latin typeface="Cambria" panose="02040503050406030204" pitchFamily="18" charset="0"/>
              </a:rPr>
              <a:t>Звертаємо увагу, що вчитель має сам визначити, коли і у який час потрібно провести «психологічну хвилинку».</a:t>
            </a:r>
          </a:p>
          <a:p>
            <a:r>
              <a:rPr lang="uk-UA" sz="2000" b="1" dirty="0">
                <a:effectLst>
                  <a:outerShdw blurRad="38100" dist="38100" dir="2700000" algn="tl">
                    <a:srgbClr val="000000">
                      <a:alpha val="43137"/>
                    </a:srgbClr>
                  </a:outerShdw>
                </a:effectLst>
                <a:latin typeface="Cambria" panose="02040503050406030204" pitchFamily="18" charset="0"/>
              </a:rPr>
              <a:t> </a:t>
            </a:r>
          </a:p>
        </p:txBody>
      </p:sp>
      <p:pic>
        <p:nvPicPr>
          <p:cNvPr id="8" name="Рисунок 7"/>
          <p:cNvPicPr>
            <a:picLocks noChangeAspect="1"/>
          </p:cNvPicPr>
          <p:nvPr/>
        </p:nvPicPr>
        <p:blipFill rotWithShape="1">
          <a:blip r:embed="rId3">
            <a:duotone>
              <a:prstClr val="black"/>
              <a:schemeClr val="accent2">
                <a:tint val="45000"/>
                <a:satMod val="400000"/>
              </a:schemeClr>
            </a:duotone>
            <a:extLst>
              <a:ext uri="{28A0092B-C50C-407E-A947-70E740481C1C}">
                <a14:useLocalDpi xmlns:a14="http://schemas.microsoft.com/office/drawing/2010/main" val="0"/>
              </a:ext>
            </a:extLst>
          </a:blip>
          <a:srcRect t="22303" b="9818"/>
          <a:stretch/>
        </p:blipFill>
        <p:spPr>
          <a:xfrm>
            <a:off x="225442" y="4469348"/>
            <a:ext cx="3151604" cy="2139270"/>
          </a:xfrm>
          <a:prstGeom prst="rect">
            <a:avLst/>
          </a:prstGeom>
        </p:spPr>
      </p:pic>
    </p:spTree>
    <p:extLst>
      <p:ext uri="{BB962C8B-B14F-4D97-AF65-F5344CB8AC3E}">
        <p14:creationId xmlns:p14="http://schemas.microsoft.com/office/powerpoint/2010/main" val="3344334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124691"/>
            <a:ext cx="4052454" cy="5039592"/>
          </a:xfrm>
        </p:spPr>
        <p:txBody>
          <a:bodyPr>
            <a:noAutofit/>
          </a:bodyPr>
          <a:lstStyle/>
          <a:p>
            <a:pPr algn="ctr"/>
            <a:r>
              <a:rPr lang="uk-UA" sz="1800" b="1" dirty="0">
                <a:effectLst>
                  <a:outerShdw blurRad="38100" dist="38100" dir="2700000" algn="tl">
                    <a:srgbClr val="000000">
                      <a:alpha val="43137"/>
                    </a:srgbClr>
                  </a:outerShdw>
                </a:effectLst>
                <a:latin typeface="Cambria" panose="02040503050406030204" pitchFamily="18" charset="0"/>
              </a:rPr>
              <a:t/>
            </a:r>
            <a:br>
              <a:rPr lang="uk-UA" sz="1800" b="1" dirty="0">
                <a:effectLst>
                  <a:outerShdw blurRad="38100" dist="38100" dir="2700000" algn="tl">
                    <a:srgbClr val="000000">
                      <a:alpha val="43137"/>
                    </a:srgbClr>
                  </a:outerShdw>
                </a:effectLst>
                <a:latin typeface="Cambria" panose="02040503050406030204" pitchFamily="18" charset="0"/>
              </a:rPr>
            </a:br>
            <a:r>
              <a:rPr lang="uk-UA" sz="1800" b="1" dirty="0">
                <a:effectLst>
                  <a:outerShdw blurRad="38100" dist="38100" dir="2700000" algn="tl">
                    <a:srgbClr val="000000">
                      <a:alpha val="43137"/>
                    </a:srgbClr>
                  </a:outerShdw>
                </a:effectLst>
                <a:latin typeface="Cambria" panose="02040503050406030204" pitchFamily="18" charset="0"/>
              </a:rPr>
              <a:t/>
            </a:r>
            <a:br>
              <a:rPr lang="uk-UA" sz="1800" b="1" dirty="0">
                <a:effectLst>
                  <a:outerShdw blurRad="38100" dist="38100" dir="2700000" algn="tl">
                    <a:srgbClr val="000000">
                      <a:alpha val="43137"/>
                    </a:srgbClr>
                  </a:outerShdw>
                </a:effectLst>
                <a:latin typeface="Cambria" panose="02040503050406030204" pitchFamily="18" charset="0"/>
              </a:rPr>
            </a:br>
            <a:r>
              <a:rPr lang="uk-UA" sz="1800" b="1" dirty="0">
                <a:effectLst>
                  <a:outerShdw blurRad="38100" dist="38100" dir="2700000" algn="tl">
                    <a:srgbClr val="000000">
                      <a:alpha val="43137"/>
                    </a:srgbClr>
                  </a:outerShdw>
                </a:effectLst>
                <a:latin typeface="Cambria" panose="02040503050406030204" pitchFamily="18" charset="0"/>
              </a:rPr>
              <a:t/>
            </a:r>
            <a:br>
              <a:rPr lang="uk-UA" sz="1800" b="1" dirty="0">
                <a:effectLst>
                  <a:outerShdw blurRad="38100" dist="38100" dir="2700000" algn="tl">
                    <a:srgbClr val="000000">
                      <a:alpha val="43137"/>
                    </a:srgbClr>
                  </a:outerShdw>
                </a:effectLst>
                <a:latin typeface="Cambria" panose="02040503050406030204" pitchFamily="18" charset="0"/>
              </a:rPr>
            </a:br>
            <a:r>
              <a:rPr lang="uk-UA" sz="1800" b="1" dirty="0">
                <a:effectLst>
                  <a:outerShdw blurRad="38100" dist="38100" dir="2700000" algn="tl">
                    <a:srgbClr val="000000">
                      <a:alpha val="43137"/>
                    </a:srgbClr>
                  </a:outerShdw>
                </a:effectLst>
                <a:latin typeface="Cambria" panose="02040503050406030204" pitchFamily="18" charset="0"/>
              </a:rPr>
              <a:t>Лист Міністерства освіти </a:t>
            </a:r>
            <a:br>
              <a:rPr lang="uk-UA" sz="1800" b="1" dirty="0">
                <a:effectLst>
                  <a:outerShdw blurRad="38100" dist="38100" dir="2700000" algn="tl">
                    <a:srgbClr val="000000">
                      <a:alpha val="43137"/>
                    </a:srgbClr>
                  </a:outerShdw>
                </a:effectLst>
                <a:latin typeface="Cambria" panose="02040503050406030204" pitchFamily="18" charset="0"/>
              </a:rPr>
            </a:br>
            <a:r>
              <a:rPr lang="uk-UA" sz="1800" b="1" dirty="0">
                <a:effectLst>
                  <a:outerShdw blurRad="38100" dist="38100" dir="2700000" algn="tl">
                    <a:srgbClr val="000000">
                      <a:alpha val="43137"/>
                    </a:srgbClr>
                  </a:outerShdw>
                </a:effectLst>
                <a:latin typeface="Cambria" panose="02040503050406030204" pitchFamily="18" charset="0"/>
              </a:rPr>
              <a:t>і науки України № 1/9530-22 </a:t>
            </a:r>
            <a:br>
              <a:rPr lang="uk-UA" sz="1800" b="1" dirty="0">
                <a:effectLst>
                  <a:outerShdw blurRad="38100" dist="38100" dir="2700000" algn="tl">
                    <a:srgbClr val="000000">
                      <a:alpha val="43137"/>
                    </a:srgbClr>
                  </a:outerShdw>
                </a:effectLst>
                <a:latin typeface="Cambria" panose="02040503050406030204" pitchFamily="18" charset="0"/>
              </a:rPr>
            </a:br>
            <a:r>
              <a:rPr lang="uk-UA" sz="1800" b="1" dirty="0">
                <a:effectLst>
                  <a:outerShdw blurRad="38100" dist="38100" dir="2700000" algn="tl">
                    <a:srgbClr val="000000">
                      <a:alpha val="43137"/>
                    </a:srgbClr>
                  </a:outerShdw>
                </a:effectLst>
                <a:latin typeface="Cambria" panose="02040503050406030204" pitchFamily="18" charset="0"/>
              </a:rPr>
              <a:t>від 19.08.2022 </a:t>
            </a:r>
            <a:br>
              <a:rPr lang="uk-UA" sz="1800" b="1" dirty="0">
                <a:effectLst>
                  <a:outerShdw blurRad="38100" dist="38100" dir="2700000" algn="tl">
                    <a:srgbClr val="000000">
                      <a:alpha val="43137"/>
                    </a:srgbClr>
                  </a:outerShdw>
                </a:effectLst>
                <a:latin typeface="Cambria" panose="02040503050406030204" pitchFamily="18" charset="0"/>
              </a:rPr>
            </a:br>
            <a:r>
              <a:rPr lang="uk-UA" sz="1800" b="1" dirty="0">
                <a:effectLst>
                  <a:outerShdw blurRad="38100" dist="38100" dir="2700000" algn="tl">
                    <a:srgbClr val="000000">
                      <a:alpha val="43137"/>
                    </a:srgbClr>
                  </a:outerShdw>
                </a:effectLst>
                <a:latin typeface="Cambria" panose="02040503050406030204" pitchFamily="18" charset="0"/>
              </a:rPr>
              <a:t>«Інструктивно-методичні рекомендації щодо організації освітнього процесу та викладання навчальних предметів </a:t>
            </a:r>
            <a:br>
              <a:rPr lang="uk-UA" sz="1800" b="1" dirty="0">
                <a:effectLst>
                  <a:outerShdw blurRad="38100" dist="38100" dir="2700000" algn="tl">
                    <a:srgbClr val="000000">
                      <a:alpha val="43137"/>
                    </a:srgbClr>
                  </a:outerShdw>
                </a:effectLst>
                <a:latin typeface="Cambria" panose="02040503050406030204" pitchFamily="18" charset="0"/>
              </a:rPr>
            </a:br>
            <a:r>
              <a:rPr lang="uk-UA" sz="1800" b="1" dirty="0">
                <a:effectLst>
                  <a:outerShdw blurRad="38100" dist="38100" dir="2700000" algn="tl">
                    <a:srgbClr val="000000">
                      <a:alpha val="43137"/>
                    </a:srgbClr>
                  </a:outerShdw>
                </a:effectLst>
                <a:latin typeface="Cambria" panose="02040503050406030204" pitchFamily="18" charset="0"/>
              </a:rPr>
              <a:t>у закладах загальної середньої освіти у 2022-2023 </a:t>
            </a:r>
            <a:br>
              <a:rPr lang="uk-UA" sz="1800" b="1" dirty="0">
                <a:effectLst>
                  <a:outerShdw blurRad="38100" dist="38100" dir="2700000" algn="tl">
                    <a:srgbClr val="000000">
                      <a:alpha val="43137"/>
                    </a:srgbClr>
                  </a:outerShdw>
                </a:effectLst>
                <a:latin typeface="Cambria" panose="02040503050406030204" pitchFamily="18" charset="0"/>
              </a:rPr>
            </a:br>
            <a:r>
              <a:rPr lang="uk-UA" sz="1800" b="1" dirty="0">
                <a:effectLst>
                  <a:outerShdw blurRad="38100" dist="38100" dir="2700000" algn="tl">
                    <a:srgbClr val="000000">
                      <a:alpha val="43137"/>
                    </a:srgbClr>
                  </a:outerShdw>
                </a:effectLst>
                <a:latin typeface="Cambria" panose="02040503050406030204" pitchFamily="18" charset="0"/>
              </a:rPr>
              <a:t>навчальному році»</a:t>
            </a:r>
            <a:br>
              <a:rPr lang="uk-UA" sz="1800" b="1" dirty="0">
                <a:effectLst>
                  <a:outerShdw blurRad="38100" dist="38100" dir="2700000" algn="tl">
                    <a:srgbClr val="000000">
                      <a:alpha val="43137"/>
                    </a:srgbClr>
                  </a:outerShdw>
                </a:effectLst>
                <a:latin typeface="Cambria" panose="02040503050406030204" pitchFamily="18" charset="0"/>
              </a:rPr>
            </a:br>
            <a:r>
              <a:rPr lang="uk-UA" sz="1800" b="1" dirty="0">
                <a:effectLst>
                  <a:outerShdw blurRad="38100" dist="38100" dir="2700000" algn="tl">
                    <a:srgbClr val="000000">
                      <a:alpha val="43137"/>
                    </a:srgbClr>
                  </a:outerShdw>
                </a:effectLst>
                <a:latin typeface="Cambria" panose="02040503050406030204" pitchFamily="18" charset="0"/>
              </a:rPr>
              <a:t/>
            </a:r>
            <a:br>
              <a:rPr lang="uk-UA" sz="1800" b="1" dirty="0">
                <a:effectLst>
                  <a:outerShdw blurRad="38100" dist="38100" dir="2700000" algn="tl">
                    <a:srgbClr val="000000">
                      <a:alpha val="43137"/>
                    </a:srgbClr>
                  </a:outerShdw>
                </a:effectLst>
                <a:latin typeface="Cambria" panose="02040503050406030204" pitchFamily="18" charset="0"/>
              </a:rPr>
            </a:br>
            <a:r>
              <a:rPr lang="uk-UA" sz="2600" b="1" dirty="0">
                <a:solidFill>
                  <a:srgbClr val="FFFF00"/>
                </a:solidFill>
                <a:effectLst>
                  <a:outerShdw blurRad="38100" dist="38100" dir="2700000" algn="tl">
                    <a:srgbClr val="000000">
                      <a:alpha val="43137"/>
                    </a:srgbClr>
                  </a:outerShdw>
                </a:effectLst>
                <a:latin typeface="Cambria" panose="02040503050406030204" pitchFamily="18" charset="0"/>
              </a:rPr>
              <a:t>Додаток 1.</a:t>
            </a:r>
            <a:r>
              <a:rPr lang="uk-UA" sz="2400" b="1" dirty="0">
                <a:solidFill>
                  <a:srgbClr val="FFFF00"/>
                </a:solidFill>
                <a:effectLst>
                  <a:outerShdw blurRad="38100" dist="38100" dir="2700000" algn="tl">
                    <a:srgbClr val="000000">
                      <a:alpha val="43137"/>
                    </a:srgbClr>
                  </a:outerShdw>
                </a:effectLst>
                <a:latin typeface="Cambria" panose="02040503050406030204" pitchFamily="18" charset="0"/>
              </a:rPr>
              <a:t/>
            </a:r>
            <a:br>
              <a:rPr lang="uk-UA" sz="2400" b="1" dirty="0">
                <a:solidFill>
                  <a:srgbClr val="FFFF00"/>
                </a:solidFill>
                <a:effectLst>
                  <a:outerShdw blurRad="38100" dist="38100" dir="2700000" algn="tl">
                    <a:srgbClr val="000000">
                      <a:alpha val="43137"/>
                    </a:srgbClr>
                  </a:outerShdw>
                </a:effectLst>
                <a:latin typeface="Cambria" panose="02040503050406030204" pitchFamily="18" charset="0"/>
              </a:rPr>
            </a:br>
            <a:r>
              <a:rPr lang="uk-UA" sz="2600" b="1" dirty="0">
                <a:solidFill>
                  <a:srgbClr val="FFFF00"/>
                </a:solidFill>
                <a:effectLst>
                  <a:outerShdw blurRad="38100" dist="38100" dir="2700000" algn="tl">
                    <a:srgbClr val="000000">
                      <a:alpha val="43137"/>
                    </a:srgbClr>
                  </a:outerShdw>
                </a:effectLst>
                <a:latin typeface="Cambria" panose="02040503050406030204" pitchFamily="18" charset="0"/>
              </a:rPr>
              <a:t>Психологічні аспекти організації освітнього процесу в умовах воєнного/післявоєнного стану</a:t>
            </a:r>
            <a:endParaRPr lang="ru-RU" sz="2600" b="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pic>
        <p:nvPicPr>
          <p:cNvPr id="7" name="Рисунок 6"/>
          <p:cNvPicPr>
            <a:picLocks noChangeAspect="1"/>
          </p:cNvPicPr>
          <p:nvPr/>
        </p:nvPicPr>
        <p:blipFill>
          <a:blip r:embed="rId2"/>
          <a:stretch>
            <a:fillRect/>
          </a:stretch>
        </p:blipFill>
        <p:spPr>
          <a:xfrm>
            <a:off x="3574410" y="4528390"/>
            <a:ext cx="1859973" cy="1426229"/>
          </a:xfrm>
          <a:prstGeom prst="rect">
            <a:avLst/>
          </a:prstGeom>
        </p:spPr>
      </p:pic>
      <p:sp>
        <p:nvSpPr>
          <p:cNvPr id="10" name="TextBox 9"/>
          <p:cNvSpPr txBox="1"/>
          <p:nvPr/>
        </p:nvSpPr>
        <p:spPr>
          <a:xfrm>
            <a:off x="5527963" y="402923"/>
            <a:ext cx="6504709" cy="5940088"/>
          </a:xfrm>
          <a:prstGeom prst="rect">
            <a:avLst/>
          </a:prstGeom>
          <a:solidFill>
            <a:schemeClr val="accent2">
              <a:lumMod val="40000"/>
              <a:lumOff val="60000"/>
            </a:schemeClr>
          </a:solidFill>
        </p:spPr>
        <p:txBody>
          <a:bodyPr wrap="square" rtlCol="0">
            <a:spAutoFit/>
          </a:bodyPr>
          <a:lstStyle/>
          <a:p>
            <a:pPr algn="ctr"/>
            <a:r>
              <a:rPr lang="uk-UA" sz="2000" b="1" dirty="0">
                <a:solidFill>
                  <a:srgbClr val="C00000"/>
                </a:solidFill>
                <a:effectLst>
                  <a:outerShdw blurRad="38100" dist="38100" dir="2700000" algn="tl">
                    <a:srgbClr val="000000">
                      <a:alpha val="43137"/>
                    </a:srgbClr>
                  </a:outerShdw>
                </a:effectLst>
                <a:latin typeface="Cambria" panose="02040503050406030204" pitchFamily="18" charset="0"/>
              </a:rPr>
              <a:t>Запропоновані техніки та відеоматеріали, які вчитель може застосовувати під час проведення «психологічної хвилинки»:</a:t>
            </a:r>
          </a:p>
          <a:p>
            <a:endParaRPr lang="uk-UA" sz="2000" b="1" dirty="0">
              <a:effectLst>
                <a:outerShdw blurRad="38100" dist="38100" dir="2700000" algn="tl">
                  <a:srgbClr val="000000">
                    <a:alpha val="43137"/>
                  </a:srgbClr>
                </a:outerShdw>
              </a:effectLst>
              <a:latin typeface="Cambria" panose="02040503050406030204" pitchFamily="18" charset="0"/>
            </a:endParaRP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дихальні техніки для зняття стресу та панічних атак;</a:t>
            </a: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психогімнастичні вправи;</a:t>
            </a: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відео вправи на зняття психоемоційного напруження, стресу, тривоги;</a:t>
            </a: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тілесні техніки боротьби зі стресом для дітей;</a:t>
            </a: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вправи на зняття м'язового напруження;</a:t>
            </a: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відео вправи на зняття м'язового напруження;</a:t>
            </a: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казкотерапія;</a:t>
            </a: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музична терапія;</a:t>
            </a: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танцювальна арт-терапія;</a:t>
            </a: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ізотерапія;</a:t>
            </a: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вправи для релаксації та нормалізації самопочуття;</a:t>
            </a:r>
          </a:p>
          <a:p>
            <a:pPr marL="342900" indent="-342900">
              <a:buFont typeface="Wingdings" panose="05000000000000000000" pitchFamily="2" charset="2"/>
              <a:buChar char="q"/>
            </a:pPr>
            <a:r>
              <a:rPr lang="uk-UA" sz="2000" dirty="0">
                <a:effectLst>
                  <a:outerShdw blurRad="38100" dist="38100" dir="2700000" algn="tl">
                    <a:srgbClr val="000000">
                      <a:alpha val="43137"/>
                    </a:srgbClr>
                  </a:outerShdw>
                </a:effectLst>
                <a:latin typeface="Cambria" panose="02040503050406030204" pitchFamily="18" charset="0"/>
              </a:rPr>
              <a:t>відео вправи для релаксації тощо.</a:t>
            </a:r>
            <a:endParaRPr lang="uk-UA" sz="2000" b="1" dirty="0">
              <a:effectLst>
                <a:outerShdw blurRad="38100" dist="38100" dir="2700000" algn="tl">
                  <a:srgbClr val="000000">
                    <a:alpha val="43137"/>
                  </a:srgbClr>
                </a:outerShdw>
              </a:effectLst>
              <a:latin typeface="Cambria" panose="02040503050406030204" pitchFamily="18" charset="0"/>
            </a:endParaRPr>
          </a:p>
          <a:p>
            <a:pPr marL="342900" indent="-342900">
              <a:buFontTx/>
              <a:buChar char="-"/>
            </a:pPr>
            <a:endParaRPr lang="uk-UA" sz="2000" b="1" dirty="0">
              <a:effectLst>
                <a:outerShdw blurRad="38100" dist="38100" dir="2700000" algn="tl">
                  <a:srgbClr val="000000">
                    <a:alpha val="43137"/>
                  </a:srgbClr>
                </a:outerShdw>
              </a:effectLst>
              <a:latin typeface="Cambria" panose="02040503050406030204" pitchFamily="18" charset="0"/>
            </a:endParaRPr>
          </a:p>
        </p:txBody>
      </p:sp>
      <p:pic>
        <p:nvPicPr>
          <p:cNvPr id="4" name="Рисунок 3"/>
          <p:cNvPicPr>
            <a:picLocks noChangeAspect="1"/>
          </p:cNvPicPr>
          <p:nvPr/>
        </p:nvPicPr>
        <p:blipFill rotWithShape="1">
          <a:blip r:embed="rId3">
            <a:duotone>
              <a:prstClr val="black"/>
              <a:schemeClr val="accent2">
                <a:tint val="45000"/>
                <a:satMod val="400000"/>
              </a:schemeClr>
            </a:duotone>
            <a:extLst>
              <a:ext uri="{28A0092B-C50C-407E-A947-70E740481C1C}">
                <a14:useLocalDpi xmlns:a14="http://schemas.microsoft.com/office/drawing/2010/main" val="0"/>
              </a:ext>
            </a:extLst>
          </a:blip>
          <a:srcRect r="3566"/>
          <a:stretch/>
        </p:blipFill>
        <p:spPr>
          <a:xfrm>
            <a:off x="204291" y="4914901"/>
            <a:ext cx="3370119" cy="1758433"/>
          </a:xfrm>
          <a:prstGeom prst="rect">
            <a:avLst/>
          </a:prstGeom>
        </p:spPr>
      </p:pic>
    </p:spTree>
    <p:extLst>
      <p:ext uri="{BB962C8B-B14F-4D97-AF65-F5344CB8AC3E}">
        <p14:creationId xmlns:p14="http://schemas.microsoft.com/office/powerpoint/2010/main" val="225177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124691"/>
            <a:ext cx="4052454" cy="5039592"/>
          </a:xfrm>
        </p:spPr>
        <p:txBody>
          <a:bodyPr>
            <a:noAutofit/>
          </a:bodyPr>
          <a:lstStyle/>
          <a:p>
            <a:pPr algn="ctr"/>
            <a:r>
              <a:rPr lang="uk-UA" sz="1800" b="1" dirty="0">
                <a:effectLst>
                  <a:outerShdw blurRad="38100" dist="38100" dir="2700000" algn="tl">
                    <a:srgbClr val="000000">
                      <a:alpha val="43137"/>
                    </a:srgbClr>
                  </a:outerShdw>
                </a:effectLst>
                <a:latin typeface="Cambria" panose="02040503050406030204" pitchFamily="18" charset="0"/>
              </a:rPr>
              <a:t/>
            </a:r>
            <a:br>
              <a:rPr lang="uk-UA" sz="1800" b="1" dirty="0">
                <a:effectLst>
                  <a:outerShdw blurRad="38100" dist="38100" dir="2700000" algn="tl">
                    <a:srgbClr val="000000">
                      <a:alpha val="43137"/>
                    </a:srgbClr>
                  </a:outerShdw>
                </a:effectLst>
                <a:latin typeface="Cambria" panose="02040503050406030204" pitchFamily="18" charset="0"/>
              </a:rPr>
            </a:br>
            <a:r>
              <a:rPr lang="uk-UA" sz="1800" b="1" dirty="0">
                <a:effectLst>
                  <a:outerShdw blurRad="38100" dist="38100" dir="2700000" algn="tl">
                    <a:srgbClr val="000000">
                      <a:alpha val="43137"/>
                    </a:srgbClr>
                  </a:outerShdw>
                </a:effectLst>
                <a:latin typeface="Cambria" panose="02040503050406030204" pitchFamily="18" charset="0"/>
              </a:rPr>
              <a:t/>
            </a:r>
            <a:br>
              <a:rPr lang="uk-UA" sz="1800" b="1" dirty="0">
                <a:effectLst>
                  <a:outerShdw blurRad="38100" dist="38100" dir="2700000" algn="tl">
                    <a:srgbClr val="000000">
                      <a:alpha val="43137"/>
                    </a:srgbClr>
                  </a:outerShdw>
                </a:effectLst>
                <a:latin typeface="Cambria" panose="02040503050406030204" pitchFamily="18" charset="0"/>
              </a:rPr>
            </a:br>
            <a:r>
              <a:rPr lang="uk-UA" sz="1800" b="1" dirty="0">
                <a:effectLst>
                  <a:outerShdw blurRad="38100" dist="38100" dir="2700000" algn="tl">
                    <a:srgbClr val="000000">
                      <a:alpha val="43137"/>
                    </a:srgbClr>
                  </a:outerShdw>
                </a:effectLst>
                <a:latin typeface="Cambria" panose="02040503050406030204" pitchFamily="18" charset="0"/>
              </a:rPr>
              <a:t/>
            </a:r>
            <a:br>
              <a:rPr lang="uk-UA" sz="1800" b="1" dirty="0">
                <a:effectLst>
                  <a:outerShdw blurRad="38100" dist="38100" dir="2700000" algn="tl">
                    <a:srgbClr val="000000">
                      <a:alpha val="43137"/>
                    </a:srgbClr>
                  </a:outerShdw>
                </a:effectLst>
                <a:latin typeface="Cambria" panose="02040503050406030204" pitchFamily="18" charset="0"/>
              </a:rPr>
            </a:br>
            <a:r>
              <a:rPr lang="uk-UA" sz="2100" b="1" dirty="0">
                <a:effectLst>
                  <a:outerShdw blurRad="38100" dist="38100" dir="2700000" algn="tl">
                    <a:srgbClr val="000000">
                      <a:alpha val="43137"/>
                    </a:srgbClr>
                  </a:outerShdw>
                </a:effectLst>
                <a:latin typeface="Cambria" panose="02040503050406030204" pitchFamily="18" charset="0"/>
              </a:rPr>
              <a:t>Лист Міністерства освіти </a:t>
            </a:r>
            <a:br>
              <a:rPr lang="uk-UA" sz="2100" b="1" dirty="0">
                <a:effectLst>
                  <a:outerShdw blurRad="38100" dist="38100" dir="2700000" algn="tl">
                    <a:srgbClr val="000000">
                      <a:alpha val="43137"/>
                    </a:srgbClr>
                  </a:outerShdw>
                </a:effectLst>
                <a:latin typeface="Cambria" panose="02040503050406030204" pitchFamily="18" charset="0"/>
              </a:rPr>
            </a:br>
            <a:r>
              <a:rPr lang="uk-UA" sz="2100" b="1" dirty="0">
                <a:effectLst>
                  <a:outerShdw blurRad="38100" dist="38100" dir="2700000" algn="tl">
                    <a:srgbClr val="000000">
                      <a:alpha val="43137"/>
                    </a:srgbClr>
                  </a:outerShdw>
                </a:effectLst>
                <a:latin typeface="Cambria" panose="02040503050406030204" pitchFamily="18" charset="0"/>
              </a:rPr>
              <a:t>і науки України № </a:t>
            </a:r>
            <a:r>
              <a:rPr lang="uk-UA" sz="2100" b="1" dirty="0" smtClean="0">
                <a:effectLst>
                  <a:outerShdw blurRad="38100" dist="38100" dir="2700000" algn="tl">
                    <a:srgbClr val="000000">
                      <a:alpha val="43137"/>
                    </a:srgbClr>
                  </a:outerShdw>
                </a:effectLst>
                <a:latin typeface="Cambria" panose="02040503050406030204" pitchFamily="18" charset="0"/>
              </a:rPr>
              <a:t>1/10258-22 </a:t>
            </a:r>
            <a:r>
              <a:rPr lang="uk-UA" sz="2100" b="1" dirty="0">
                <a:effectLst>
                  <a:outerShdw blurRad="38100" dist="38100" dir="2700000" algn="tl">
                    <a:srgbClr val="000000">
                      <a:alpha val="43137"/>
                    </a:srgbClr>
                  </a:outerShdw>
                </a:effectLst>
                <a:latin typeface="Cambria" panose="02040503050406030204" pitchFamily="18" charset="0"/>
              </a:rPr>
              <a:t/>
            </a:r>
            <a:br>
              <a:rPr lang="uk-UA" sz="2100" b="1" dirty="0">
                <a:effectLst>
                  <a:outerShdw blurRad="38100" dist="38100" dir="2700000" algn="tl">
                    <a:srgbClr val="000000">
                      <a:alpha val="43137"/>
                    </a:srgbClr>
                  </a:outerShdw>
                </a:effectLst>
                <a:latin typeface="Cambria" panose="02040503050406030204" pitchFamily="18" charset="0"/>
              </a:rPr>
            </a:br>
            <a:r>
              <a:rPr lang="uk-UA" sz="2100" b="1" dirty="0">
                <a:effectLst>
                  <a:outerShdw blurRad="38100" dist="38100" dir="2700000" algn="tl">
                    <a:srgbClr val="000000">
                      <a:alpha val="43137"/>
                    </a:srgbClr>
                  </a:outerShdw>
                </a:effectLst>
                <a:latin typeface="Cambria" panose="02040503050406030204" pitchFamily="18" charset="0"/>
              </a:rPr>
              <a:t>від </a:t>
            </a:r>
            <a:r>
              <a:rPr lang="uk-UA" sz="2100" b="1" dirty="0" smtClean="0">
                <a:effectLst>
                  <a:outerShdw blurRad="38100" dist="38100" dir="2700000" algn="tl">
                    <a:srgbClr val="000000">
                      <a:alpha val="43137"/>
                    </a:srgbClr>
                  </a:outerShdw>
                </a:effectLst>
                <a:latin typeface="Cambria" panose="02040503050406030204" pitchFamily="18" charset="0"/>
              </a:rPr>
              <a:t>06.09.2022 </a:t>
            </a:r>
            <a:r>
              <a:rPr lang="uk-UA" sz="2100" b="1" dirty="0">
                <a:effectLst>
                  <a:outerShdw blurRad="38100" dist="38100" dir="2700000" algn="tl">
                    <a:srgbClr val="000000">
                      <a:alpha val="43137"/>
                    </a:srgbClr>
                  </a:outerShdw>
                </a:effectLst>
                <a:latin typeface="Cambria" panose="02040503050406030204" pitchFamily="18" charset="0"/>
              </a:rPr>
              <a:t/>
            </a:r>
            <a:br>
              <a:rPr lang="uk-UA" sz="2100" b="1" dirty="0">
                <a:effectLst>
                  <a:outerShdw blurRad="38100" dist="38100" dir="2700000" algn="tl">
                    <a:srgbClr val="000000">
                      <a:alpha val="43137"/>
                    </a:srgbClr>
                  </a:outerShdw>
                </a:effectLst>
                <a:latin typeface="Cambria" panose="02040503050406030204" pitchFamily="18" charset="0"/>
              </a:rPr>
            </a:br>
            <a:r>
              <a:rPr lang="uk-UA" sz="2100" b="1" dirty="0" smtClean="0">
                <a:effectLst>
                  <a:outerShdw blurRad="38100" dist="38100" dir="2700000" algn="tl">
                    <a:srgbClr val="000000">
                      <a:alpha val="43137"/>
                    </a:srgbClr>
                  </a:outerShdw>
                </a:effectLst>
                <a:latin typeface="Cambria" panose="02040503050406030204" pitchFamily="18" charset="0"/>
              </a:rPr>
              <a:t>«Про організацію освітнього процесу дітей з особливими освітніми потребами                           у </a:t>
            </a:r>
            <a:r>
              <a:rPr lang="uk-UA" sz="2100" b="1" dirty="0">
                <a:effectLst>
                  <a:outerShdw blurRad="38100" dist="38100" dir="2700000" algn="tl">
                    <a:srgbClr val="000000">
                      <a:alpha val="43137"/>
                    </a:srgbClr>
                  </a:outerShdw>
                </a:effectLst>
                <a:latin typeface="Cambria" panose="02040503050406030204" pitchFamily="18" charset="0"/>
              </a:rPr>
              <a:t>2022-2023 </a:t>
            </a:r>
            <a:br>
              <a:rPr lang="uk-UA" sz="2100" b="1" dirty="0">
                <a:effectLst>
                  <a:outerShdw blurRad="38100" dist="38100" dir="2700000" algn="tl">
                    <a:srgbClr val="000000">
                      <a:alpha val="43137"/>
                    </a:srgbClr>
                  </a:outerShdw>
                </a:effectLst>
                <a:latin typeface="Cambria" panose="02040503050406030204" pitchFamily="18" charset="0"/>
              </a:rPr>
            </a:br>
            <a:r>
              <a:rPr lang="uk-UA" sz="2100" b="1" dirty="0">
                <a:effectLst>
                  <a:outerShdw blurRad="38100" dist="38100" dir="2700000" algn="tl">
                    <a:srgbClr val="000000">
                      <a:alpha val="43137"/>
                    </a:srgbClr>
                  </a:outerShdw>
                </a:effectLst>
                <a:latin typeface="Cambria" panose="02040503050406030204" pitchFamily="18" charset="0"/>
              </a:rPr>
              <a:t>навчальному році</a:t>
            </a:r>
            <a:r>
              <a:rPr lang="uk-UA" sz="2100" b="1" dirty="0" smtClean="0">
                <a:effectLst>
                  <a:outerShdw blurRad="38100" dist="38100" dir="2700000" algn="tl">
                    <a:srgbClr val="000000">
                      <a:alpha val="43137"/>
                    </a:srgbClr>
                  </a:outerShdw>
                </a:effectLst>
                <a:latin typeface="Cambria" panose="02040503050406030204" pitchFamily="18" charset="0"/>
              </a:rPr>
              <a:t>»</a:t>
            </a:r>
            <a:br>
              <a:rPr lang="uk-UA" sz="2100" b="1" dirty="0" smtClean="0">
                <a:effectLst>
                  <a:outerShdw blurRad="38100" dist="38100" dir="2700000" algn="tl">
                    <a:srgbClr val="000000">
                      <a:alpha val="43137"/>
                    </a:srgbClr>
                  </a:outerShdw>
                </a:effectLst>
                <a:latin typeface="Cambria" panose="02040503050406030204" pitchFamily="18" charset="0"/>
              </a:rPr>
            </a:br>
            <a:r>
              <a:rPr lang="uk-UA" sz="2100" b="1" dirty="0">
                <a:effectLst>
                  <a:outerShdw blurRad="38100" dist="38100" dir="2700000" algn="tl">
                    <a:srgbClr val="000000">
                      <a:alpha val="43137"/>
                    </a:srgbClr>
                  </a:outerShdw>
                </a:effectLst>
                <a:latin typeface="Cambria" panose="02040503050406030204" pitchFamily="18" charset="0"/>
              </a:rPr>
              <a:t/>
            </a:r>
            <a:br>
              <a:rPr lang="uk-UA" sz="2100" b="1" dirty="0">
                <a:effectLst>
                  <a:outerShdw blurRad="38100" dist="38100" dir="2700000" algn="tl">
                    <a:srgbClr val="000000">
                      <a:alpha val="43137"/>
                    </a:srgbClr>
                  </a:outerShdw>
                </a:effectLst>
                <a:latin typeface="Cambria" panose="02040503050406030204" pitchFamily="18" charset="0"/>
              </a:rPr>
            </a:br>
            <a:r>
              <a:rPr lang="uk-UA" sz="2100" b="1" dirty="0" smtClean="0">
                <a:effectLst>
                  <a:outerShdw blurRad="38100" dist="38100" dir="2700000" algn="tl">
                    <a:srgbClr val="000000">
                      <a:alpha val="43137"/>
                    </a:srgbClr>
                  </a:outerShdw>
                </a:effectLst>
                <a:latin typeface="Cambria" panose="02040503050406030204" pitchFamily="18" charset="0"/>
              </a:rPr>
              <a:t/>
            </a:r>
            <a:br>
              <a:rPr lang="uk-UA" sz="2100" b="1" dirty="0" smtClean="0">
                <a:effectLst>
                  <a:outerShdw blurRad="38100" dist="38100" dir="2700000" algn="tl">
                    <a:srgbClr val="000000">
                      <a:alpha val="43137"/>
                    </a:srgbClr>
                  </a:outerShdw>
                </a:effectLst>
                <a:latin typeface="Cambria" panose="02040503050406030204" pitchFamily="18" charset="0"/>
              </a:rPr>
            </a:br>
            <a:r>
              <a:rPr lang="uk-UA" sz="2100" b="1" dirty="0">
                <a:effectLst>
                  <a:outerShdw blurRad="38100" dist="38100" dir="2700000" algn="tl">
                    <a:srgbClr val="000000">
                      <a:alpha val="43137"/>
                    </a:srgbClr>
                  </a:outerShdw>
                </a:effectLst>
                <a:latin typeface="Cambria" panose="02040503050406030204" pitchFamily="18" charset="0"/>
              </a:rPr>
              <a:t/>
            </a:r>
            <a:br>
              <a:rPr lang="uk-UA" sz="2100" b="1" dirty="0">
                <a:effectLst>
                  <a:outerShdw blurRad="38100" dist="38100" dir="2700000" algn="tl">
                    <a:srgbClr val="000000">
                      <a:alpha val="43137"/>
                    </a:srgbClr>
                  </a:outerShdw>
                </a:effectLst>
                <a:latin typeface="Cambria" panose="02040503050406030204" pitchFamily="18" charset="0"/>
              </a:rPr>
            </a:br>
            <a:r>
              <a:rPr lang="uk-UA" sz="2100" b="1" dirty="0" smtClean="0">
                <a:effectLst>
                  <a:outerShdw blurRad="38100" dist="38100" dir="2700000" algn="tl">
                    <a:srgbClr val="000000">
                      <a:alpha val="43137"/>
                    </a:srgbClr>
                  </a:outerShdw>
                </a:effectLst>
                <a:latin typeface="Cambria" panose="02040503050406030204" pitchFamily="18" charset="0"/>
              </a:rPr>
              <a:t/>
            </a:r>
            <a:br>
              <a:rPr lang="uk-UA" sz="2100" b="1" dirty="0" smtClean="0">
                <a:effectLst>
                  <a:outerShdw blurRad="38100" dist="38100" dir="2700000" algn="tl">
                    <a:srgbClr val="000000">
                      <a:alpha val="43137"/>
                    </a:srgbClr>
                  </a:outerShdw>
                </a:effectLst>
                <a:latin typeface="Cambria" panose="02040503050406030204" pitchFamily="18" charset="0"/>
              </a:rPr>
            </a:br>
            <a:r>
              <a:rPr lang="uk-UA" sz="2100" b="1" dirty="0">
                <a:effectLst>
                  <a:outerShdw blurRad="38100" dist="38100" dir="2700000" algn="tl">
                    <a:srgbClr val="000000">
                      <a:alpha val="43137"/>
                    </a:srgbClr>
                  </a:outerShdw>
                </a:effectLst>
                <a:latin typeface="Cambria" panose="02040503050406030204" pitchFamily="18" charset="0"/>
              </a:rPr>
              <a:t/>
            </a:r>
            <a:br>
              <a:rPr lang="uk-UA" sz="2100" b="1" dirty="0">
                <a:effectLst>
                  <a:outerShdw blurRad="38100" dist="38100" dir="2700000" algn="tl">
                    <a:srgbClr val="000000">
                      <a:alpha val="43137"/>
                    </a:srgbClr>
                  </a:outerShdw>
                </a:effectLst>
                <a:latin typeface="Cambria" panose="02040503050406030204" pitchFamily="18" charset="0"/>
              </a:rPr>
            </a:br>
            <a:r>
              <a:rPr lang="uk-UA" sz="2100" b="1" dirty="0">
                <a:effectLst>
                  <a:outerShdw blurRad="38100" dist="38100" dir="2700000" algn="tl">
                    <a:srgbClr val="000000">
                      <a:alpha val="43137"/>
                    </a:srgbClr>
                  </a:outerShdw>
                </a:effectLst>
                <a:latin typeface="Cambria" panose="02040503050406030204" pitchFamily="18" charset="0"/>
              </a:rPr>
              <a:t/>
            </a:r>
            <a:br>
              <a:rPr lang="uk-UA" sz="2100" b="1" dirty="0">
                <a:effectLst>
                  <a:outerShdw blurRad="38100" dist="38100" dir="2700000" algn="tl">
                    <a:srgbClr val="000000">
                      <a:alpha val="43137"/>
                    </a:srgbClr>
                  </a:outerShdw>
                </a:effectLst>
                <a:latin typeface="Cambria" panose="02040503050406030204" pitchFamily="18" charset="0"/>
              </a:rPr>
            </a:br>
            <a:endParaRPr lang="ru-RU" sz="2600" b="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pic>
        <p:nvPicPr>
          <p:cNvPr id="7" name="Рисунок 6"/>
          <p:cNvPicPr>
            <a:picLocks noChangeAspect="1"/>
          </p:cNvPicPr>
          <p:nvPr/>
        </p:nvPicPr>
        <p:blipFill>
          <a:blip r:embed="rId2"/>
          <a:stretch>
            <a:fillRect/>
          </a:stretch>
        </p:blipFill>
        <p:spPr>
          <a:xfrm>
            <a:off x="3574410" y="4528390"/>
            <a:ext cx="1859973" cy="1426229"/>
          </a:xfrm>
          <a:prstGeom prst="rect">
            <a:avLst/>
          </a:prstGeom>
        </p:spPr>
      </p:pic>
      <p:sp>
        <p:nvSpPr>
          <p:cNvPr id="10" name="TextBox 9"/>
          <p:cNvSpPr txBox="1"/>
          <p:nvPr/>
        </p:nvSpPr>
        <p:spPr>
          <a:xfrm>
            <a:off x="5434383" y="402923"/>
            <a:ext cx="6598289" cy="5878532"/>
          </a:xfrm>
          <a:prstGeom prst="rect">
            <a:avLst/>
          </a:prstGeom>
          <a:solidFill>
            <a:schemeClr val="accent2">
              <a:lumMod val="40000"/>
              <a:lumOff val="60000"/>
            </a:schemeClr>
          </a:solidFill>
        </p:spPr>
        <p:txBody>
          <a:bodyPr wrap="square" rtlCol="0">
            <a:spAutoFit/>
          </a:bodyPr>
          <a:lstStyle/>
          <a:p>
            <a:pPr algn="ctr"/>
            <a:endParaRPr lang="ru-RU" sz="2000" b="1" dirty="0" smtClean="0">
              <a:effectLst>
                <a:outerShdw blurRad="38100" dist="38100" dir="2700000" algn="tl">
                  <a:srgbClr val="000000">
                    <a:alpha val="43137"/>
                  </a:srgbClr>
                </a:outerShdw>
              </a:effectLst>
              <a:latin typeface="Cambria" panose="02040503050406030204" pitchFamily="18" charset="0"/>
            </a:endParaRPr>
          </a:p>
          <a:p>
            <a:pPr algn="ctr"/>
            <a:r>
              <a:rPr lang="ru-RU" sz="2100" b="1" dirty="0" smtClean="0">
                <a:effectLst>
                  <a:outerShdw blurRad="38100" dist="38100" dir="2700000" algn="tl">
                    <a:srgbClr val="000000">
                      <a:alpha val="43137"/>
                    </a:srgbClr>
                  </a:outerShdw>
                </a:effectLst>
                <a:latin typeface="Cambria" panose="02040503050406030204" pitchFamily="18" charset="0"/>
              </a:rPr>
              <a:t>«…звертаємо </a:t>
            </a:r>
            <a:r>
              <a:rPr lang="ru-RU" sz="2100" b="1" dirty="0">
                <a:effectLst>
                  <a:outerShdw blurRad="38100" dist="38100" dir="2700000" algn="tl">
                    <a:srgbClr val="000000">
                      <a:alpha val="43137"/>
                    </a:srgbClr>
                  </a:outerShdw>
                </a:effectLst>
                <a:latin typeface="Cambria" panose="02040503050406030204" pitchFamily="18" charset="0"/>
              </a:rPr>
              <a:t>вашу увагу на потребу</a:t>
            </a:r>
          </a:p>
          <a:p>
            <a:pPr algn="ctr"/>
            <a:r>
              <a:rPr lang="ru-RU" sz="2100" b="1" dirty="0">
                <a:effectLst>
                  <a:outerShdw blurRad="38100" dist="38100" dir="2700000" algn="tl">
                    <a:srgbClr val="000000">
                      <a:alpha val="43137"/>
                    </a:srgbClr>
                  </a:outerShdw>
                </a:effectLst>
                <a:latin typeface="Cambria" panose="02040503050406030204" pitchFamily="18" charset="0"/>
              </a:rPr>
              <a:t>забезпечення комфортних умов </a:t>
            </a:r>
            <a:r>
              <a:rPr lang="ru-RU" sz="2100" b="1" dirty="0" smtClean="0">
                <a:effectLst>
                  <a:outerShdw blurRad="38100" dist="38100" dir="2700000" algn="tl">
                    <a:srgbClr val="000000">
                      <a:alpha val="43137"/>
                    </a:srgbClr>
                  </a:outerShdw>
                </a:effectLst>
                <a:latin typeface="Cambria" panose="02040503050406030204" pitchFamily="18" charset="0"/>
              </a:rPr>
              <a:t>                                                     перебування </a:t>
            </a:r>
            <a:r>
              <a:rPr lang="ru-RU" sz="2100" b="1" dirty="0">
                <a:effectLst>
                  <a:outerShdw blurRad="38100" dist="38100" dir="2700000" algn="tl">
                    <a:srgbClr val="000000">
                      <a:alpha val="43137"/>
                    </a:srgbClr>
                  </a:outerShdw>
                </a:effectLst>
                <a:latin typeface="Cambria" panose="02040503050406030204" pitchFamily="18" charset="0"/>
              </a:rPr>
              <a:t>в укритті, </a:t>
            </a:r>
            <a:r>
              <a:rPr lang="ru-RU" sz="2100" b="1" dirty="0" smtClean="0">
                <a:effectLst>
                  <a:outerShdw blurRad="38100" dist="38100" dir="2700000" algn="tl">
                    <a:srgbClr val="000000">
                      <a:alpha val="43137"/>
                    </a:srgbClr>
                  </a:outerShdw>
                </a:effectLst>
                <a:latin typeface="Cambria" panose="02040503050406030204" pitchFamily="18" charset="0"/>
              </a:rPr>
              <a:t>                                                                         у </a:t>
            </a:r>
            <a:r>
              <a:rPr lang="ru-RU" sz="2100" b="1" dirty="0">
                <a:effectLst>
                  <a:outerShdw blurRad="38100" dist="38100" dir="2700000" algn="tl">
                    <a:srgbClr val="000000">
                      <a:alpha val="43137"/>
                    </a:srgbClr>
                  </a:outerShdw>
                </a:effectLst>
                <a:latin typeface="Cambria" panose="02040503050406030204" pitchFamily="18" charset="0"/>
              </a:rPr>
              <a:t>тому </a:t>
            </a:r>
            <a:r>
              <a:rPr lang="ru-RU" sz="2100" b="1" dirty="0" smtClean="0">
                <a:effectLst>
                  <a:outerShdw blurRad="38100" dist="38100" dir="2700000" algn="tl">
                    <a:srgbClr val="000000">
                      <a:alpha val="43137"/>
                    </a:srgbClr>
                  </a:outerShdw>
                </a:effectLst>
                <a:latin typeface="Cambria" panose="02040503050406030204" pitchFamily="18" charset="0"/>
              </a:rPr>
              <a:t>числі наявності </a:t>
            </a:r>
            <a:r>
              <a:rPr lang="ru-RU" sz="2100" b="1" dirty="0">
                <a:effectLst>
                  <a:outerShdw blurRad="38100" dist="38100" dir="2700000" algn="tl">
                    <a:srgbClr val="000000">
                      <a:alpha val="43137"/>
                    </a:srgbClr>
                  </a:outerShdw>
                </a:effectLst>
                <a:latin typeface="Cambria" panose="02040503050406030204" pitchFamily="18" charset="0"/>
              </a:rPr>
              <a:t>питної води, </a:t>
            </a:r>
            <a:r>
              <a:rPr lang="ru-RU" sz="2100" b="1" dirty="0" smtClean="0">
                <a:effectLst>
                  <a:outerShdw blurRad="38100" dist="38100" dir="2700000" algn="tl">
                    <a:srgbClr val="000000">
                      <a:alpha val="43137"/>
                    </a:srgbClr>
                  </a:outerShdw>
                </a:effectLst>
                <a:latin typeface="Cambria" panose="02040503050406030204" pitchFamily="18" charset="0"/>
              </a:rPr>
              <a:t>                                                речей </a:t>
            </a:r>
            <a:r>
              <a:rPr lang="ru-RU" sz="2100" b="1" dirty="0">
                <a:effectLst>
                  <a:outerShdw blurRad="38100" dist="38100" dir="2700000" algn="tl">
                    <a:srgbClr val="000000">
                      <a:alpha val="43137"/>
                    </a:srgbClr>
                  </a:outerShdw>
                </a:effectLst>
                <a:latin typeface="Cambria" panose="02040503050406030204" pitchFamily="18" charset="0"/>
              </a:rPr>
              <a:t>першої необхідності для дітей, </a:t>
            </a:r>
            <a:r>
              <a:rPr lang="ru-RU" sz="2100" b="1" dirty="0" smtClean="0">
                <a:effectLst>
                  <a:outerShdw blurRad="38100" dist="38100" dir="2700000" algn="tl">
                    <a:srgbClr val="000000">
                      <a:alpha val="43137"/>
                    </a:srgbClr>
                  </a:outerShdw>
                </a:effectLst>
                <a:latin typeface="Cambria" panose="02040503050406030204" pitchFamily="18" charset="0"/>
              </a:rPr>
              <a:t>                                                                     </a:t>
            </a:r>
            <a:r>
              <a:rPr lang="ru-RU" sz="2100" b="1" dirty="0" smtClean="0">
                <a:solidFill>
                  <a:srgbClr val="C00000"/>
                </a:solidFill>
                <a:effectLst>
                  <a:outerShdw blurRad="38100" dist="38100" dir="2700000" algn="tl">
                    <a:srgbClr val="000000">
                      <a:alpha val="43137"/>
                    </a:srgbClr>
                  </a:outerShdw>
                </a:effectLst>
                <a:latin typeface="Cambria" panose="02040503050406030204" pitchFamily="18" charset="0"/>
              </a:rPr>
              <a:t>матеріалів</a:t>
            </a:r>
            <a:r>
              <a:rPr lang="ru-RU" sz="2100" b="1" dirty="0">
                <a:solidFill>
                  <a:srgbClr val="C00000"/>
                </a:solidFill>
                <a:effectLst>
                  <a:outerShdw blurRad="38100" dist="38100" dir="2700000" algn="tl">
                    <a:srgbClr val="000000">
                      <a:alpha val="43137"/>
                    </a:srgbClr>
                  </a:outerShdw>
                </a:effectLst>
                <a:latin typeface="Cambria" panose="02040503050406030204" pitchFamily="18" charset="0"/>
              </a:rPr>
              <a:t>, </a:t>
            </a:r>
            <a:r>
              <a:rPr lang="ru-RU" sz="2100" b="1" dirty="0" smtClean="0">
                <a:solidFill>
                  <a:srgbClr val="C00000"/>
                </a:solidFill>
                <a:effectLst>
                  <a:outerShdw blurRad="38100" dist="38100" dir="2700000" algn="tl">
                    <a:srgbClr val="000000">
                      <a:alpha val="43137"/>
                    </a:srgbClr>
                  </a:outerShdw>
                </a:effectLst>
                <a:latin typeface="Cambria" panose="02040503050406030204" pitchFamily="18" charset="0"/>
              </a:rPr>
              <a:t>що можуть </a:t>
            </a:r>
            <a:r>
              <a:rPr lang="ru-RU" sz="2100" b="1" dirty="0">
                <a:solidFill>
                  <a:srgbClr val="C00000"/>
                </a:solidFill>
                <a:effectLst>
                  <a:outerShdw blurRad="38100" dist="38100" dir="2700000" algn="tl">
                    <a:srgbClr val="000000">
                      <a:alpha val="43137"/>
                    </a:srgbClr>
                  </a:outerShdw>
                </a:effectLst>
                <a:latin typeface="Cambria" panose="02040503050406030204" pitchFamily="18" charset="0"/>
              </a:rPr>
              <a:t>бути використані </a:t>
            </a:r>
            <a:r>
              <a:rPr lang="ru-RU" sz="2100" b="1" dirty="0" smtClean="0">
                <a:solidFill>
                  <a:srgbClr val="C00000"/>
                </a:solidFill>
                <a:effectLst>
                  <a:outerShdw blurRad="38100" dist="38100" dir="2700000" algn="tl">
                    <a:srgbClr val="000000">
                      <a:alpha val="43137"/>
                    </a:srgbClr>
                  </a:outerShdw>
                </a:effectLst>
                <a:latin typeface="Cambria" panose="02040503050406030204" pitchFamily="18" charset="0"/>
              </a:rPr>
              <a:t>                           для </a:t>
            </a:r>
            <a:r>
              <a:rPr lang="ru-RU" sz="2100" b="1" dirty="0">
                <a:solidFill>
                  <a:srgbClr val="C00000"/>
                </a:solidFill>
                <a:effectLst>
                  <a:outerShdw blurRad="38100" dist="38100" dir="2700000" algn="tl">
                    <a:srgbClr val="000000">
                      <a:alpha val="43137"/>
                    </a:srgbClr>
                  </a:outerShdw>
                </a:effectLst>
                <a:latin typeface="Cambria" panose="02040503050406030204" pitchFamily="18" charset="0"/>
              </a:rPr>
              <a:t>психологічного розвантаження </a:t>
            </a:r>
            <a:r>
              <a:rPr lang="ru-RU" sz="2100" b="1" dirty="0" smtClean="0">
                <a:solidFill>
                  <a:srgbClr val="C00000"/>
                </a:solidFill>
                <a:effectLst>
                  <a:outerShdw blurRad="38100" dist="38100" dir="2700000" algn="tl">
                    <a:srgbClr val="000000">
                      <a:alpha val="43137"/>
                    </a:srgbClr>
                  </a:outerShdw>
                </a:effectLst>
                <a:latin typeface="Cambria" panose="02040503050406030204" pitchFamily="18" charset="0"/>
              </a:rPr>
              <a:t>                                                       та розвитку дітей</a:t>
            </a:r>
            <a:r>
              <a:rPr lang="ru-RU" sz="2100" b="1" dirty="0">
                <a:solidFill>
                  <a:srgbClr val="C00000"/>
                </a:solidFill>
                <a:effectLst>
                  <a:outerShdw blurRad="38100" dist="38100" dir="2700000" algn="tl">
                    <a:srgbClr val="000000">
                      <a:alpha val="43137"/>
                    </a:srgbClr>
                  </a:outerShdw>
                </a:effectLst>
                <a:latin typeface="Cambria" panose="02040503050406030204" pitchFamily="18" charset="0"/>
              </a:rPr>
              <a:t>. </a:t>
            </a:r>
            <a:endParaRPr lang="ru-RU" sz="2100" b="1" dirty="0" smtClean="0">
              <a:solidFill>
                <a:srgbClr val="C00000"/>
              </a:solidFill>
              <a:effectLst>
                <a:outerShdw blurRad="38100" dist="38100" dir="2700000" algn="tl">
                  <a:srgbClr val="000000">
                    <a:alpha val="43137"/>
                  </a:srgbClr>
                </a:outerShdw>
              </a:effectLst>
              <a:latin typeface="Cambria" panose="02040503050406030204" pitchFamily="18" charset="0"/>
            </a:endParaRPr>
          </a:p>
          <a:p>
            <a:pPr algn="ctr"/>
            <a:r>
              <a:rPr lang="ru-RU" sz="2100" b="1" dirty="0" smtClean="0">
                <a:effectLst>
                  <a:outerShdw blurRad="38100" dist="38100" dir="2700000" algn="tl">
                    <a:srgbClr val="000000">
                      <a:alpha val="43137"/>
                    </a:srgbClr>
                  </a:outerShdw>
                </a:effectLst>
                <a:latin typeface="Cambria" panose="02040503050406030204" pitchFamily="18" charset="0"/>
              </a:rPr>
              <a:t>Просимо </a:t>
            </a:r>
            <a:r>
              <a:rPr lang="ru-RU" sz="2100" b="1" dirty="0">
                <a:effectLst>
                  <a:outerShdw blurRad="38100" dist="38100" dir="2700000" algn="tl">
                    <a:srgbClr val="000000">
                      <a:alpha val="43137"/>
                    </a:srgbClr>
                  </a:outerShdw>
                </a:effectLst>
                <a:latin typeface="Cambria" panose="02040503050406030204" pitchFamily="18" charset="0"/>
              </a:rPr>
              <a:t>звертати увагу </a:t>
            </a:r>
            <a:endParaRPr lang="ru-RU" sz="2100" b="1" dirty="0" smtClean="0">
              <a:effectLst>
                <a:outerShdw blurRad="38100" dist="38100" dir="2700000" algn="tl">
                  <a:srgbClr val="000000">
                    <a:alpha val="43137"/>
                  </a:srgbClr>
                </a:outerShdw>
              </a:effectLst>
              <a:latin typeface="Cambria" panose="02040503050406030204" pitchFamily="18" charset="0"/>
            </a:endParaRPr>
          </a:p>
          <a:p>
            <a:pPr algn="ctr"/>
            <a:r>
              <a:rPr lang="ru-RU" sz="2100" b="1" dirty="0" smtClean="0">
                <a:effectLst>
                  <a:outerShdw blurRad="38100" dist="38100" dir="2700000" algn="tl">
                    <a:srgbClr val="000000">
                      <a:alpha val="43137"/>
                    </a:srgbClr>
                  </a:outerShdw>
                </a:effectLst>
                <a:latin typeface="Cambria" panose="02040503050406030204" pitchFamily="18" charset="0"/>
              </a:rPr>
              <a:t>на </a:t>
            </a:r>
            <a:r>
              <a:rPr lang="ru-RU" sz="2100" b="1" dirty="0">
                <a:solidFill>
                  <a:srgbClr val="C00000"/>
                </a:solidFill>
                <a:effectLst>
                  <a:outerShdw blurRad="38100" dist="38100" dir="2700000" algn="tl">
                    <a:srgbClr val="000000">
                      <a:alpha val="43137"/>
                    </a:srgbClr>
                  </a:outerShdw>
                </a:effectLst>
                <a:latin typeface="Cambria" panose="02040503050406030204" pitchFamily="18" charset="0"/>
              </a:rPr>
              <a:t>попередження вторинної психологічної</a:t>
            </a:r>
          </a:p>
          <a:p>
            <a:pPr algn="ctr"/>
            <a:r>
              <a:rPr lang="ru-RU" sz="2100" b="1" dirty="0">
                <a:solidFill>
                  <a:srgbClr val="C00000"/>
                </a:solidFill>
                <a:effectLst>
                  <a:outerShdw blurRad="38100" dist="38100" dir="2700000" algn="tl">
                    <a:srgbClr val="000000">
                      <a:alpha val="43137"/>
                    </a:srgbClr>
                  </a:outerShdw>
                </a:effectLst>
                <a:latin typeface="Cambria" panose="02040503050406030204" pitchFamily="18" charset="0"/>
              </a:rPr>
              <a:t>травми </a:t>
            </a:r>
            <a:r>
              <a:rPr lang="ru-RU" sz="2100" b="1" dirty="0">
                <a:effectLst>
                  <a:outerShdw blurRad="38100" dist="38100" dir="2700000" algn="tl">
                    <a:srgbClr val="000000">
                      <a:alpha val="43137"/>
                    </a:srgbClr>
                  </a:outerShdw>
                </a:effectLst>
                <a:latin typeface="Cambria" panose="02040503050406030204" pitchFamily="18" charset="0"/>
              </a:rPr>
              <a:t>у дітей, організацію комфортного, інклюзивного та розвиваючого</a:t>
            </a:r>
          </a:p>
          <a:p>
            <a:pPr algn="ctr"/>
            <a:r>
              <a:rPr lang="ru-RU" sz="2100" b="1" dirty="0">
                <a:effectLst>
                  <a:outerShdw blurRad="38100" dist="38100" dir="2700000" algn="tl">
                    <a:srgbClr val="000000">
                      <a:alpha val="43137"/>
                    </a:srgbClr>
                  </a:outerShdw>
                </a:effectLst>
                <a:latin typeface="Cambria" panose="02040503050406030204" pitchFamily="18" charset="0"/>
              </a:rPr>
              <a:t>освітнього середовища, </a:t>
            </a:r>
            <a:endParaRPr lang="ru-RU" sz="2100" b="1" dirty="0" smtClean="0">
              <a:effectLst>
                <a:outerShdw blurRad="38100" dist="38100" dir="2700000" algn="tl">
                  <a:srgbClr val="000000">
                    <a:alpha val="43137"/>
                  </a:srgbClr>
                </a:outerShdw>
              </a:effectLst>
              <a:latin typeface="Cambria" panose="02040503050406030204" pitchFamily="18" charset="0"/>
            </a:endParaRPr>
          </a:p>
          <a:p>
            <a:pPr algn="ctr"/>
            <a:r>
              <a:rPr lang="ru-RU" sz="2100" b="1" dirty="0" smtClean="0">
                <a:solidFill>
                  <a:srgbClr val="C00000"/>
                </a:solidFill>
                <a:effectLst>
                  <a:outerShdw blurRad="38100" dist="38100" dir="2700000" algn="tl">
                    <a:srgbClr val="000000">
                      <a:alpha val="43137"/>
                    </a:srgbClr>
                  </a:outerShdw>
                </a:effectLst>
                <a:latin typeface="Cambria" panose="02040503050406030204" pitchFamily="18" charset="0"/>
              </a:rPr>
              <a:t>забезпечення </a:t>
            </a:r>
            <a:r>
              <a:rPr lang="ru-RU" sz="2100" b="1" dirty="0">
                <a:solidFill>
                  <a:srgbClr val="C00000"/>
                </a:solidFill>
                <a:effectLst>
                  <a:outerShdw blurRad="38100" dist="38100" dir="2700000" algn="tl">
                    <a:srgbClr val="000000">
                      <a:alpha val="43137"/>
                    </a:srgbClr>
                  </a:outerShdw>
                </a:effectLst>
                <a:latin typeface="Cambria" panose="02040503050406030204" pitchFamily="18" charset="0"/>
              </a:rPr>
              <a:t>для дітей заходів, </a:t>
            </a:r>
            <a:endParaRPr lang="ru-RU" sz="2100" b="1" dirty="0" smtClean="0">
              <a:solidFill>
                <a:srgbClr val="C00000"/>
              </a:solidFill>
              <a:effectLst>
                <a:outerShdw blurRad="38100" dist="38100" dir="2700000" algn="tl">
                  <a:srgbClr val="000000">
                    <a:alpha val="43137"/>
                  </a:srgbClr>
                </a:outerShdw>
              </a:effectLst>
              <a:latin typeface="Cambria" panose="02040503050406030204" pitchFamily="18" charset="0"/>
            </a:endParaRPr>
          </a:p>
          <a:p>
            <a:pPr algn="ctr"/>
            <a:r>
              <a:rPr lang="ru-RU" sz="2100" b="1" dirty="0" smtClean="0">
                <a:solidFill>
                  <a:srgbClr val="C00000"/>
                </a:solidFill>
                <a:effectLst>
                  <a:outerShdw blurRad="38100" dist="38100" dir="2700000" algn="tl">
                    <a:srgbClr val="000000">
                      <a:alpha val="43137"/>
                    </a:srgbClr>
                  </a:outerShdw>
                </a:effectLst>
                <a:latin typeface="Cambria" panose="02040503050406030204" pitchFamily="18" charset="0"/>
              </a:rPr>
              <a:t>спрямованих на попередження </a:t>
            </a:r>
            <a:r>
              <a:rPr lang="ru-RU" sz="2100" b="1" dirty="0">
                <a:solidFill>
                  <a:srgbClr val="C00000"/>
                </a:solidFill>
                <a:effectLst>
                  <a:outerShdw blurRad="38100" dist="38100" dir="2700000" algn="tl">
                    <a:srgbClr val="000000">
                      <a:alpha val="43137"/>
                    </a:srgbClr>
                  </a:outerShdw>
                </a:effectLst>
                <a:latin typeface="Cambria" panose="02040503050406030204" pitchFamily="18" charset="0"/>
              </a:rPr>
              <a:t>психологічного травмування та </a:t>
            </a:r>
            <a:r>
              <a:rPr lang="ru-RU" sz="2100" b="1" dirty="0" smtClean="0">
                <a:solidFill>
                  <a:srgbClr val="C00000"/>
                </a:solidFill>
                <a:effectLst>
                  <a:outerShdw blurRad="38100" dist="38100" dir="2700000" algn="tl">
                    <a:srgbClr val="000000">
                      <a:alpha val="43137"/>
                    </a:srgbClr>
                  </a:outerShdw>
                </a:effectLst>
                <a:latin typeface="Cambria" panose="02040503050406030204" pitchFamily="18" charset="0"/>
              </a:rPr>
              <a:t>розвиток</a:t>
            </a:r>
            <a:r>
              <a:rPr lang="ru-RU" sz="2100" b="1" dirty="0" smtClean="0">
                <a:effectLst>
                  <a:outerShdw blurRad="38100" dist="38100" dir="2700000" algn="tl">
                    <a:srgbClr val="000000">
                      <a:alpha val="43137"/>
                    </a:srgbClr>
                  </a:outerShdw>
                </a:effectLst>
                <a:latin typeface="Cambria" panose="02040503050406030204" pitchFamily="18" charset="0"/>
              </a:rPr>
              <a:t>».</a:t>
            </a:r>
            <a:endParaRPr lang="uk-UA" sz="2000" b="1" dirty="0">
              <a:effectLst>
                <a:outerShdw blurRad="38100" dist="38100" dir="2700000" algn="tl">
                  <a:srgbClr val="000000">
                    <a:alpha val="43137"/>
                  </a:srgbClr>
                </a:outerShdw>
              </a:effectLst>
              <a:latin typeface="Cambria" panose="02040503050406030204" pitchFamily="18" charset="0"/>
            </a:endParaRPr>
          </a:p>
          <a:p>
            <a:pPr marL="342900" indent="-342900" algn="ctr">
              <a:buFontTx/>
              <a:buChar char="-"/>
            </a:pPr>
            <a:endParaRPr lang="uk-UA" sz="2000" dirty="0">
              <a:latin typeface="Cambria" panose="02040503050406030204" pitchFamily="18" charset="0"/>
            </a:endParaRPr>
          </a:p>
        </p:txBody>
      </p:sp>
      <p:pic>
        <p:nvPicPr>
          <p:cNvPr id="4" name="Рисунок 3"/>
          <p:cNvPicPr>
            <a:picLocks noChangeAspect="1"/>
          </p:cNvPicPr>
          <p:nvPr/>
        </p:nvPicPr>
        <p:blipFill rotWithShape="1">
          <a:blip r:embed="rId3">
            <a:duotone>
              <a:prstClr val="black"/>
              <a:schemeClr val="accent2">
                <a:tint val="45000"/>
                <a:satMod val="400000"/>
              </a:schemeClr>
            </a:duotone>
            <a:extLst>
              <a:ext uri="{28A0092B-C50C-407E-A947-70E740481C1C}">
                <a14:useLocalDpi xmlns:a14="http://schemas.microsoft.com/office/drawing/2010/main" val="0"/>
              </a:ext>
            </a:extLst>
          </a:blip>
          <a:srcRect r="3566"/>
          <a:stretch/>
        </p:blipFill>
        <p:spPr>
          <a:xfrm>
            <a:off x="204291" y="3938156"/>
            <a:ext cx="3370119" cy="2317172"/>
          </a:xfrm>
          <a:prstGeom prst="rect">
            <a:avLst/>
          </a:prstGeom>
        </p:spPr>
      </p:pic>
    </p:spTree>
    <p:extLst>
      <p:ext uri="{BB962C8B-B14F-4D97-AF65-F5344CB8AC3E}">
        <p14:creationId xmlns:p14="http://schemas.microsoft.com/office/powerpoint/2010/main" val="1380802158"/>
      </p:ext>
    </p:extLst>
  </p:cSld>
  <p:clrMapOvr>
    <a:masterClrMapping/>
  </p:clrMapOvr>
</p:sld>
</file>

<file path=ppt/theme/theme1.xml><?xml version="1.0" encoding="utf-8"?>
<a:theme xmlns:a="http://schemas.openxmlformats.org/drawingml/2006/main" name="Ретро">
  <a:themeElements>
    <a:clrScheme name="Зеленый и желтый">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2129</TotalTime>
  <Words>1051</Words>
  <Application>Microsoft Office PowerPoint</Application>
  <PresentationFormat>Широкий екран</PresentationFormat>
  <Paragraphs>73</Paragraphs>
  <Slides>15</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15</vt:i4>
      </vt:variant>
    </vt:vector>
  </HeadingPairs>
  <TitlesOfParts>
    <vt:vector size="20" baseType="lpstr">
      <vt:lpstr>Calibri</vt:lpstr>
      <vt:lpstr>Calibri Light</vt:lpstr>
      <vt:lpstr>Cambria</vt:lpstr>
      <vt:lpstr>Wingdings</vt:lpstr>
      <vt:lpstr>Ретро</vt:lpstr>
      <vt:lpstr>Психологічна підтримка дітей з особливими освітніми потребами у закладі освіти під час війни</vt:lpstr>
      <vt:lpstr>   В умовах воєнного стану в країні важливою є постійна підтримка дітей з особливими освітніми потребами як однієї з найбільш вразливих категорій   </vt:lpstr>
      <vt:lpstr>Необхідність у психологічній підтримці не лише дітей з ООП, а й дорослих,  які їх оточують – батьків та педагогів, які  з ними працюють</vt:lpstr>
      <vt:lpstr>Одним із головних завдань закладу освіти у 2022-2023 навчальному році  є повсякденна психологічна допомога та емоційна підтримка учасників освітнього процесу.  </vt:lpstr>
      <vt:lpstr>Перша психологічна допомога –                                         це сукупність заходів загальнолюдської підтримки та практичної допомоги ближнім, які відчувають емоційне напруження та страждання. </vt:lpstr>
      <vt:lpstr>Лист Міністерства освіти  і науки України  № 1/8794-22  від 02.08.2022  «Щодо діяльності психологічної служби  у системі освіти в 2022-2023 навчальному році»</vt:lpstr>
      <vt:lpstr>Лист Міністерства освіти  і науки України  № 1/9530-22  від 19.08.2022  «Інструктивно-методичні рекомендації щодо організації освітнього процесу та викладання навчальних предметів  у закладах загальної середньої освіти  у 2022-2023  навчальному році»</vt:lpstr>
      <vt:lpstr>   Лист Міністерства освіти  і науки України № 1/9530-22  від 19.08.2022  «Інструктивно-методичні рекомендації щодо організації освітнього процесу та викладання навчальних предметів  у закладах загальної середньої освіти у 2022-2023  навчальному році»  Додаток 1. Психологічні аспекти організації освітнього процесу в умовах воєнного/післявоєнного стану</vt:lpstr>
      <vt:lpstr>   Лист Міністерства освіти  і науки України № 1/10258-22  від 06.09.2022  «Про організацію освітнього процесу дітей з особливими освітніми потребами                           у 2022-2023  навчальному році»       </vt:lpstr>
      <vt:lpstr>Презентація PowerPoint</vt:lpstr>
      <vt:lpstr>Презентація PowerPoint</vt:lpstr>
      <vt:lpstr>Презентація PowerPoint</vt:lpstr>
      <vt:lpstr>Презентація PowerPoint</vt:lpstr>
      <vt:lpstr>Презентація PowerPoint</vt:lpstr>
      <vt:lpstr>Постійно будьте в контакті із собою. Перевіряйте,                  а чи маєте ви достатньо сил,        щоб працювати. Поки ви маєте власний ресурс, доти можете допомагати і підтримувати інших.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Психологічна підтримка дітей з ООП в умовах війни</dc:title>
  <dc:creator>Ірина Огорілко</dc:creator>
  <cp:lastModifiedBy>TPCUser</cp:lastModifiedBy>
  <cp:revision>263</cp:revision>
  <cp:lastPrinted>2022-09-13T06:50:25Z</cp:lastPrinted>
  <dcterms:created xsi:type="dcterms:W3CDTF">2017-02-19T14:37:18Z</dcterms:created>
  <dcterms:modified xsi:type="dcterms:W3CDTF">2026-02-22T11:12:44Z</dcterms:modified>
</cp:coreProperties>
</file>