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7" r:id="rId3"/>
    <p:sldId id="263" r:id="rId4"/>
    <p:sldId id="266" r:id="rId5"/>
    <p:sldId id="258" r:id="rId6"/>
    <p:sldId id="270" r:id="rId7"/>
    <p:sldId id="269" r:id="rId8"/>
    <p:sldId id="271" r:id="rId9"/>
    <p:sldId id="284" r:id="rId10"/>
    <p:sldId id="275" r:id="rId11"/>
    <p:sldId id="285" r:id="rId12"/>
    <p:sldId id="272" r:id="rId13"/>
    <p:sldId id="273" r:id="rId14"/>
    <p:sldId id="274" r:id="rId15"/>
    <p:sldId id="277" r:id="rId16"/>
    <p:sldId id="278" r:id="rId17"/>
    <p:sldId id="279" r:id="rId18"/>
    <p:sldId id="286" r:id="rId19"/>
    <p:sldId id="287" r:id="rId20"/>
    <p:sldId id="280" r:id="rId21"/>
    <p:sldId id="281" r:id="rId22"/>
    <p:sldId id="282" r:id="rId23"/>
    <p:sldId id="288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3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1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AC635-4996-4F7F-B2E7-68A57DC1F338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D8BEBE7-DB3B-4A5A-8FFC-005587BBDC48}">
      <dgm:prSet phldrT="[Текст]" custT="1"/>
      <dgm:spPr/>
      <dgm:t>
        <a:bodyPr/>
        <a:lstStyle/>
        <a:p>
          <a:r>
            <a: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Вступ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0050E2-A0B3-44B3-A1FF-4838A59665FE}" type="parTrans" cxnId="{3A7CD444-3A9D-4BCF-B818-6F5C8027BB66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D92D3A-30F8-48F9-8949-44EA89C41AA0}" type="sibTrans" cxnId="{3A7CD444-3A9D-4BCF-B818-6F5C8027BB66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85B494-8514-4B1F-BD3F-2A023D82A10A}">
      <dgm:prSet phldrT="[Текст]" custT="1"/>
      <dgm:spPr/>
      <dgm:t>
        <a:bodyPr/>
        <a:lstStyle/>
        <a:p>
          <a:r>
            <a: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Зміст поняття інклюзії та інклюзивного навчання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657EE2-BDD2-4927-877C-9FDCA8AD0F13}" type="parTrans" cxnId="{8FD3EECB-750E-4F9F-AA5A-E8D07AA6004B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2152F1-9123-4DBA-B40E-E178E0DB3FED}" type="sibTrans" cxnId="{8FD3EECB-750E-4F9F-AA5A-E8D07AA6004B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5C0D62-8E97-43FC-B855-13F3B006CD5E}">
      <dgm:prSet phldrT="[Текст]" custT="1"/>
      <dgm:spPr/>
      <dgm:t>
        <a:bodyPr/>
        <a:lstStyle/>
        <a:p>
          <a:r>
            <a: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Нормативно-правова база інклюзивного навчання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37CA9E-4667-4F19-80DE-4D008141E1E6}" type="parTrans" cxnId="{778EFEAD-1B1F-49A5-AF6C-1921C362C4A4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1B2C19-1114-4475-8FDC-ED03C1538012}" type="sibTrans" cxnId="{778EFEAD-1B1F-49A5-AF6C-1921C362C4A4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66E455-C382-40EA-A288-D4CCF0BC2380}">
      <dgm:prSet phldrT="[Текст]" custT="1"/>
      <dgm:spPr/>
      <dgm:t>
        <a:bodyPr/>
        <a:lstStyle/>
        <a:p>
          <a:r>
            <a: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Соціальна інклюзія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8529E9-F2F1-42EA-9330-8E8A32183907}" type="parTrans" cxnId="{3CA0AB92-EBCD-4335-BDF6-FE177BAB5D1A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5EF656-CA51-4751-8398-76D88B61BD1C}" type="sibTrans" cxnId="{3CA0AB92-EBCD-4335-BDF6-FE177BAB5D1A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AB31FC-7AE9-4C04-858D-D156F0A30FD7}">
      <dgm:prSet phldrT="[Текст]" custT="1"/>
      <dgm:spPr/>
      <dgm:t>
        <a:bodyPr/>
        <a:lstStyle/>
        <a:p>
          <a:r>
            <a: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Неповносправність. Медична та соціальна модель </a:t>
          </a:r>
          <a:r>
            <a:rPr lang="uk-UA" sz="24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неповносправності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85CD3-1D84-4B2F-9758-2E2482FF42A1}" type="parTrans" cxnId="{72FCCF3A-A7E4-4462-8693-833D15E67F30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CABC4E-90EB-4791-AD7C-5BFA1E4E6DB3}" type="sibTrans" cxnId="{72FCCF3A-A7E4-4462-8693-833D15E67F30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30D200-4E54-4DA5-90FC-D6040E6B4266}">
      <dgm:prSet phldrT="[Текст]" custT="1"/>
      <dgm:spPr/>
      <dgm:t>
        <a:bodyPr/>
        <a:lstStyle/>
        <a:p>
          <a:r>
            <a: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Висновки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CE2C7C-35E0-4269-8F06-9F80638A3264}" type="parTrans" cxnId="{236A3640-F76B-4140-8F48-0ED12E32B596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229226-3290-431B-B4A8-BD7E5B65EEE4}" type="sibTrans" cxnId="{236A3640-F76B-4140-8F48-0ED12E32B596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689490-CFB6-47F1-A409-9A131C3CE8BC}">
      <dgm:prSet phldrT="[Текст]" custT="1"/>
      <dgm:spPr/>
      <dgm:t>
        <a:bodyPr/>
        <a:lstStyle/>
        <a:p>
          <a:r>
            <a: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Список використаних джерел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AAF77B-9871-4E39-A377-FB7ED61CC6D0}" type="parTrans" cxnId="{7969C77E-5533-4B10-9008-7D9FF7F53C69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CA20D2-503F-4BBD-B82C-9DA652E1828C}" type="sibTrans" cxnId="{7969C77E-5533-4B10-9008-7D9FF7F53C69}">
      <dgm:prSet/>
      <dgm:spPr/>
      <dgm:t>
        <a:bodyPr/>
        <a:lstStyle/>
        <a:p>
          <a:endParaRPr lang="ru-RU" sz="20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4AFD9-6C77-4123-9343-A274524ACF29}" type="pres">
      <dgm:prSet presAssocID="{05DAC635-4996-4F7F-B2E7-68A57DC1F3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F6A122AA-9545-4B45-945D-1E6E595ECEC8}" type="pres">
      <dgm:prSet presAssocID="{05DAC635-4996-4F7F-B2E7-68A57DC1F338}" presName="Name1" presStyleCnt="0"/>
      <dgm:spPr/>
    </dgm:pt>
    <dgm:pt modelId="{32CF67B2-DB60-43C8-9BD0-06E25644A397}" type="pres">
      <dgm:prSet presAssocID="{05DAC635-4996-4F7F-B2E7-68A57DC1F338}" presName="cycle" presStyleCnt="0"/>
      <dgm:spPr/>
    </dgm:pt>
    <dgm:pt modelId="{1FA7A6D9-0F0A-47F3-A579-149718094DC5}" type="pres">
      <dgm:prSet presAssocID="{05DAC635-4996-4F7F-B2E7-68A57DC1F338}" presName="srcNode" presStyleLbl="node1" presStyleIdx="0" presStyleCnt="7"/>
      <dgm:spPr/>
    </dgm:pt>
    <dgm:pt modelId="{6CB3E34C-A075-4D58-A7F4-A6E8D476C2E5}" type="pres">
      <dgm:prSet presAssocID="{05DAC635-4996-4F7F-B2E7-68A57DC1F338}" presName="conn" presStyleLbl="parChTrans1D2" presStyleIdx="0" presStyleCnt="1"/>
      <dgm:spPr/>
      <dgm:t>
        <a:bodyPr/>
        <a:lstStyle/>
        <a:p>
          <a:endParaRPr lang="uk-UA"/>
        </a:p>
      </dgm:t>
    </dgm:pt>
    <dgm:pt modelId="{369F2FDC-7C2C-4C3F-A54B-49AC369DB924}" type="pres">
      <dgm:prSet presAssocID="{05DAC635-4996-4F7F-B2E7-68A57DC1F338}" presName="extraNode" presStyleLbl="node1" presStyleIdx="0" presStyleCnt="7"/>
      <dgm:spPr/>
    </dgm:pt>
    <dgm:pt modelId="{F390AEC0-7F60-4AF1-BAFA-12B0E0BCA16B}" type="pres">
      <dgm:prSet presAssocID="{05DAC635-4996-4F7F-B2E7-68A57DC1F338}" presName="dstNode" presStyleLbl="node1" presStyleIdx="0" presStyleCnt="7"/>
      <dgm:spPr/>
    </dgm:pt>
    <dgm:pt modelId="{61D5F85A-A275-4E42-909B-0EAE50063824}" type="pres">
      <dgm:prSet presAssocID="{3D8BEBE7-DB3B-4A5A-8FFC-005587BBDC4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C96AED-6DD1-49FB-BBA8-8AE114DCD3E9}" type="pres">
      <dgm:prSet presAssocID="{3D8BEBE7-DB3B-4A5A-8FFC-005587BBDC48}" presName="accent_1" presStyleCnt="0"/>
      <dgm:spPr/>
    </dgm:pt>
    <dgm:pt modelId="{C26AAEB0-2106-4B83-A0DF-5A8E5A05EF7A}" type="pres">
      <dgm:prSet presAssocID="{3D8BEBE7-DB3B-4A5A-8FFC-005587BBDC48}" presName="accentRepeatNode" presStyleLbl="solidFgAcc1" presStyleIdx="0" presStyleCnt="7"/>
      <dgm:spPr/>
    </dgm:pt>
    <dgm:pt modelId="{A00100EE-0E4C-4534-8BE3-344372FDA801}" type="pres">
      <dgm:prSet presAssocID="{7585B494-8514-4B1F-BD3F-2A023D82A10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3803FB-6D9B-477B-90CD-B89C85A48D12}" type="pres">
      <dgm:prSet presAssocID="{7585B494-8514-4B1F-BD3F-2A023D82A10A}" presName="accent_2" presStyleCnt="0"/>
      <dgm:spPr/>
    </dgm:pt>
    <dgm:pt modelId="{8712AA77-D556-4AED-AAA0-565D504E8CB8}" type="pres">
      <dgm:prSet presAssocID="{7585B494-8514-4B1F-BD3F-2A023D82A10A}" presName="accentRepeatNode" presStyleLbl="solidFgAcc1" presStyleIdx="1" presStyleCnt="7"/>
      <dgm:spPr/>
    </dgm:pt>
    <dgm:pt modelId="{034641C0-8704-493F-8CA5-BA167D3F080F}" type="pres">
      <dgm:prSet presAssocID="{D55C0D62-8E97-43FC-B855-13F3B006CD5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B2E930-6D3B-4A5B-8F90-F22DCD71E507}" type="pres">
      <dgm:prSet presAssocID="{D55C0D62-8E97-43FC-B855-13F3B006CD5E}" presName="accent_3" presStyleCnt="0"/>
      <dgm:spPr/>
    </dgm:pt>
    <dgm:pt modelId="{8DDEBF10-B31A-444E-9D95-345C36AD97FC}" type="pres">
      <dgm:prSet presAssocID="{D55C0D62-8E97-43FC-B855-13F3B006CD5E}" presName="accentRepeatNode" presStyleLbl="solidFgAcc1" presStyleIdx="2" presStyleCnt="7"/>
      <dgm:spPr/>
    </dgm:pt>
    <dgm:pt modelId="{03BDACE4-497A-4050-83FF-0A386B9903FC}" type="pres">
      <dgm:prSet presAssocID="{6A66E455-C382-40EA-A288-D4CCF0BC238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6E0E88-1E9D-448E-80CD-3183446CB9FE}" type="pres">
      <dgm:prSet presAssocID="{6A66E455-C382-40EA-A288-D4CCF0BC2380}" presName="accent_4" presStyleCnt="0"/>
      <dgm:spPr/>
    </dgm:pt>
    <dgm:pt modelId="{F1889188-DA37-45D5-9635-5A541AAFD8B6}" type="pres">
      <dgm:prSet presAssocID="{6A66E455-C382-40EA-A288-D4CCF0BC2380}" presName="accentRepeatNode" presStyleLbl="solidFgAcc1" presStyleIdx="3" presStyleCnt="7"/>
      <dgm:spPr/>
    </dgm:pt>
    <dgm:pt modelId="{CD224F82-B78A-4BCD-AE2F-3BF90F7A1917}" type="pres">
      <dgm:prSet presAssocID="{99AB31FC-7AE9-4C04-858D-D156F0A30FD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7675A4-9782-4374-BFF4-BD30AEAD8C22}" type="pres">
      <dgm:prSet presAssocID="{99AB31FC-7AE9-4C04-858D-D156F0A30FD7}" presName="accent_5" presStyleCnt="0"/>
      <dgm:spPr/>
    </dgm:pt>
    <dgm:pt modelId="{440C857C-37B1-4CB0-82BE-DC5A6888233E}" type="pres">
      <dgm:prSet presAssocID="{99AB31FC-7AE9-4C04-858D-D156F0A30FD7}" presName="accentRepeatNode" presStyleLbl="solidFgAcc1" presStyleIdx="4" presStyleCnt="7"/>
      <dgm:spPr/>
    </dgm:pt>
    <dgm:pt modelId="{81F6E1D6-FA8F-4CDC-BF23-68CC3DF5A14C}" type="pres">
      <dgm:prSet presAssocID="{8A30D200-4E54-4DA5-90FC-D6040E6B426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56D842-8B47-4CC9-921A-874A3A65BD66}" type="pres">
      <dgm:prSet presAssocID="{8A30D200-4E54-4DA5-90FC-D6040E6B4266}" presName="accent_6" presStyleCnt="0"/>
      <dgm:spPr/>
    </dgm:pt>
    <dgm:pt modelId="{3FAF16FB-369F-487B-94D8-F32C19DA14D9}" type="pres">
      <dgm:prSet presAssocID="{8A30D200-4E54-4DA5-90FC-D6040E6B4266}" presName="accentRepeatNode" presStyleLbl="solidFgAcc1" presStyleIdx="5" presStyleCnt="7"/>
      <dgm:spPr/>
    </dgm:pt>
    <dgm:pt modelId="{9FD8A6E8-D4CB-432A-AF22-2253BDA38044}" type="pres">
      <dgm:prSet presAssocID="{3B689490-CFB6-47F1-A409-9A131C3CE8B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613151-DDB9-42B9-9719-76CCE241B821}" type="pres">
      <dgm:prSet presAssocID="{3B689490-CFB6-47F1-A409-9A131C3CE8BC}" presName="accent_7" presStyleCnt="0"/>
      <dgm:spPr/>
    </dgm:pt>
    <dgm:pt modelId="{0200C608-B851-4855-BCD9-DAD589800846}" type="pres">
      <dgm:prSet presAssocID="{3B689490-CFB6-47F1-A409-9A131C3CE8BC}" presName="accentRepeatNode" presStyleLbl="solidFgAcc1" presStyleIdx="6" presStyleCnt="7"/>
      <dgm:spPr/>
    </dgm:pt>
  </dgm:ptLst>
  <dgm:cxnLst>
    <dgm:cxn modelId="{06BDC472-E182-4540-BD0B-98976FE07E13}" type="presOf" srcId="{3B689490-CFB6-47F1-A409-9A131C3CE8BC}" destId="{9FD8A6E8-D4CB-432A-AF22-2253BDA38044}" srcOrd="0" destOrd="0" presId="urn:microsoft.com/office/officeart/2008/layout/VerticalCurvedList"/>
    <dgm:cxn modelId="{0185D0CD-01DA-4E2F-A409-A1EFCFA630D6}" type="presOf" srcId="{99AB31FC-7AE9-4C04-858D-D156F0A30FD7}" destId="{CD224F82-B78A-4BCD-AE2F-3BF90F7A1917}" srcOrd="0" destOrd="0" presId="urn:microsoft.com/office/officeart/2008/layout/VerticalCurvedList"/>
    <dgm:cxn modelId="{6FEB3D38-2391-48B0-B9C1-C5BD47120927}" type="presOf" srcId="{89D92D3A-30F8-48F9-8949-44EA89C41AA0}" destId="{6CB3E34C-A075-4D58-A7F4-A6E8D476C2E5}" srcOrd="0" destOrd="0" presId="urn:microsoft.com/office/officeart/2008/layout/VerticalCurvedList"/>
    <dgm:cxn modelId="{3CA0AB92-EBCD-4335-BDF6-FE177BAB5D1A}" srcId="{05DAC635-4996-4F7F-B2E7-68A57DC1F338}" destId="{6A66E455-C382-40EA-A288-D4CCF0BC2380}" srcOrd="3" destOrd="0" parTransId="{278529E9-F2F1-42EA-9330-8E8A32183907}" sibTransId="{985EF656-CA51-4751-8398-76D88B61BD1C}"/>
    <dgm:cxn modelId="{6C46C3E1-F3B2-43DE-BFD4-A1430CBE52BE}" type="presOf" srcId="{05DAC635-4996-4F7F-B2E7-68A57DC1F338}" destId="{96F4AFD9-6C77-4123-9343-A274524ACF29}" srcOrd="0" destOrd="0" presId="urn:microsoft.com/office/officeart/2008/layout/VerticalCurvedList"/>
    <dgm:cxn modelId="{778EFEAD-1B1F-49A5-AF6C-1921C362C4A4}" srcId="{05DAC635-4996-4F7F-B2E7-68A57DC1F338}" destId="{D55C0D62-8E97-43FC-B855-13F3B006CD5E}" srcOrd="2" destOrd="0" parTransId="{A737CA9E-4667-4F19-80DE-4D008141E1E6}" sibTransId="{D51B2C19-1114-4475-8FDC-ED03C1538012}"/>
    <dgm:cxn modelId="{99D5D37E-64FD-41B3-B498-332F1E9877B8}" type="presOf" srcId="{3D8BEBE7-DB3B-4A5A-8FFC-005587BBDC48}" destId="{61D5F85A-A275-4E42-909B-0EAE50063824}" srcOrd="0" destOrd="0" presId="urn:microsoft.com/office/officeart/2008/layout/VerticalCurvedList"/>
    <dgm:cxn modelId="{7969C77E-5533-4B10-9008-7D9FF7F53C69}" srcId="{05DAC635-4996-4F7F-B2E7-68A57DC1F338}" destId="{3B689490-CFB6-47F1-A409-9A131C3CE8BC}" srcOrd="6" destOrd="0" parTransId="{3BAAF77B-9871-4E39-A377-FB7ED61CC6D0}" sibTransId="{7ECA20D2-503F-4BBD-B82C-9DA652E1828C}"/>
    <dgm:cxn modelId="{236A3640-F76B-4140-8F48-0ED12E32B596}" srcId="{05DAC635-4996-4F7F-B2E7-68A57DC1F338}" destId="{8A30D200-4E54-4DA5-90FC-D6040E6B4266}" srcOrd="5" destOrd="0" parTransId="{5BCE2C7C-35E0-4269-8F06-9F80638A3264}" sibTransId="{63229226-3290-431B-B4A8-BD7E5B65EEE4}"/>
    <dgm:cxn modelId="{8FD3EECB-750E-4F9F-AA5A-E8D07AA6004B}" srcId="{05DAC635-4996-4F7F-B2E7-68A57DC1F338}" destId="{7585B494-8514-4B1F-BD3F-2A023D82A10A}" srcOrd="1" destOrd="0" parTransId="{81657EE2-BDD2-4927-877C-9FDCA8AD0F13}" sibTransId="{9E2152F1-9123-4DBA-B40E-E178E0DB3FED}"/>
    <dgm:cxn modelId="{2E7B4DB0-5D10-4085-B763-E88C6BEE9271}" type="presOf" srcId="{8A30D200-4E54-4DA5-90FC-D6040E6B4266}" destId="{81F6E1D6-FA8F-4CDC-BF23-68CC3DF5A14C}" srcOrd="0" destOrd="0" presId="urn:microsoft.com/office/officeart/2008/layout/VerticalCurvedList"/>
    <dgm:cxn modelId="{FEECBC73-0528-4BE8-AFC6-9EB0D355B3F9}" type="presOf" srcId="{7585B494-8514-4B1F-BD3F-2A023D82A10A}" destId="{A00100EE-0E4C-4534-8BE3-344372FDA801}" srcOrd="0" destOrd="0" presId="urn:microsoft.com/office/officeart/2008/layout/VerticalCurvedList"/>
    <dgm:cxn modelId="{94F01C8A-21C6-402F-8B45-EFA70D693206}" type="presOf" srcId="{6A66E455-C382-40EA-A288-D4CCF0BC2380}" destId="{03BDACE4-497A-4050-83FF-0A386B9903FC}" srcOrd="0" destOrd="0" presId="urn:microsoft.com/office/officeart/2008/layout/VerticalCurvedList"/>
    <dgm:cxn modelId="{240BC4F0-DE67-4BF2-B170-2803AEB08160}" type="presOf" srcId="{D55C0D62-8E97-43FC-B855-13F3B006CD5E}" destId="{034641C0-8704-493F-8CA5-BA167D3F080F}" srcOrd="0" destOrd="0" presId="urn:microsoft.com/office/officeart/2008/layout/VerticalCurvedList"/>
    <dgm:cxn modelId="{72FCCF3A-A7E4-4462-8693-833D15E67F30}" srcId="{05DAC635-4996-4F7F-B2E7-68A57DC1F338}" destId="{99AB31FC-7AE9-4C04-858D-D156F0A30FD7}" srcOrd="4" destOrd="0" parTransId="{68A85CD3-1D84-4B2F-9758-2E2482FF42A1}" sibTransId="{D7CABC4E-90EB-4791-AD7C-5BFA1E4E6DB3}"/>
    <dgm:cxn modelId="{3A7CD444-3A9D-4BCF-B818-6F5C8027BB66}" srcId="{05DAC635-4996-4F7F-B2E7-68A57DC1F338}" destId="{3D8BEBE7-DB3B-4A5A-8FFC-005587BBDC48}" srcOrd="0" destOrd="0" parTransId="{230050E2-A0B3-44B3-A1FF-4838A59665FE}" sibTransId="{89D92D3A-30F8-48F9-8949-44EA89C41AA0}"/>
    <dgm:cxn modelId="{4D4315FA-CE7C-4689-BD2D-94D105C1AF3C}" type="presParOf" srcId="{96F4AFD9-6C77-4123-9343-A274524ACF29}" destId="{F6A122AA-9545-4B45-945D-1E6E595ECEC8}" srcOrd="0" destOrd="0" presId="urn:microsoft.com/office/officeart/2008/layout/VerticalCurvedList"/>
    <dgm:cxn modelId="{B02EC637-29F6-4940-B63D-630A26FA2625}" type="presParOf" srcId="{F6A122AA-9545-4B45-945D-1E6E595ECEC8}" destId="{32CF67B2-DB60-43C8-9BD0-06E25644A397}" srcOrd="0" destOrd="0" presId="urn:microsoft.com/office/officeart/2008/layout/VerticalCurvedList"/>
    <dgm:cxn modelId="{547AFCD9-0DA4-42C9-9AD3-E1D6C7E988A9}" type="presParOf" srcId="{32CF67B2-DB60-43C8-9BD0-06E25644A397}" destId="{1FA7A6D9-0F0A-47F3-A579-149718094DC5}" srcOrd="0" destOrd="0" presId="urn:microsoft.com/office/officeart/2008/layout/VerticalCurvedList"/>
    <dgm:cxn modelId="{49937F0A-D037-48EC-9479-3AA6870C7371}" type="presParOf" srcId="{32CF67B2-DB60-43C8-9BD0-06E25644A397}" destId="{6CB3E34C-A075-4D58-A7F4-A6E8D476C2E5}" srcOrd="1" destOrd="0" presId="urn:microsoft.com/office/officeart/2008/layout/VerticalCurvedList"/>
    <dgm:cxn modelId="{BB0FC93E-B06A-423E-B100-2A78D56FDD15}" type="presParOf" srcId="{32CF67B2-DB60-43C8-9BD0-06E25644A397}" destId="{369F2FDC-7C2C-4C3F-A54B-49AC369DB924}" srcOrd="2" destOrd="0" presId="urn:microsoft.com/office/officeart/2008/layout/VerticalCurvedList"/>
    <dgm:cxn modelId="{D437F473-2FE1-4799-B93E-D1CDA1D89563}" type="presParOf" srcId="{32CF67B2-DB60-43C8-9BD0-06E25644A397}" destId="{F390AEC0-7F60-4AF1-BAFA-12B0E0BCA16B}" srcOrd="3" destOrd="0" presId="urn:microsoft.com/office/officeart/2008/layout/VerticalCurvedList"/>
    <dgm:cxn modelId="{A75AB0F3-6D85-4DD4-922E-29BE9A4FB277}" type="presParOf" srcId="{F6A122AA-9545-4B45-945D-1E6E595ECEC8}" destId="{61D5F85A-A275-4E42-909B-0EAE50063824}" srcOrd="1" destOrd="0" presId="urn:microsoft.com/office/officeart/2008/layout/VerticalCurvedList"/>
    <dgm:cxn modelId="{4A487259-B512-4363-8DE1-53E99B569D66}" type="presParOf" srcId="{F6A122AA-9545-4B45-945D-1E6E595ECEC8}" destId="{0EC96AED-6DD1-49FB-BBA8-8AE114DCD3E9}" srcOrd="2" destOrd="0" presId="urn:microsoft.com/office/officeart/2008/layout/VerticalCurvedList"/>
    <dgm:cxn modelId="{DAF6F5C3-C0A1-4B12-B5E2-88D741B2E404}" type="presParOf" srcId="{0EC96AED-6DD1-49FB-BBA8-8AE114DCD3E9}" destId="{C26AAEB0-2106-4B83-A0DF-5A8E5A05EF7A}" srcOrd="0" destOrd="0" presId="urn:microsoft.com/office/officeart/2008/layout/VerticalCurvedList"/>
    <dgm:cxn modelId="{62479A70-7EDF-4B38-8F16-6856EC727D4E}" type="presParOf" srcId="{F6A122AA-9545-4B45-945D-1E6E595ECEC8}" destId="{A00100EE-0E4C-4534-8BE3-344372FDA801}" srcOrd="3" destOrd="0" presId="urn:microsoft.com/office/officeart/2008/layout/VerticalCurvedList"/>
    <dgm:cxn modelId="{3F546284-33AD-4804-BDB2-35004A83A017}" type="presParOf" srcId="{F6A122AA-9545-4B45-945D-1E6E595ECEC8}" destId="{4E3803FB-6D9B-477B-90CD-B89C85A48D12}" srcOrd="4" destOrd="0" presId="urn:microsoft.com/office/officeart/2008/layout/VerticalCurvedList"/>
    <dgm:cxn modelId="{4C8D71AF-30E7-4517-B43A-05D5A698EAA8}" type="presParOf" srcId="{4E3803FB-6D9B-477B-90CD-B89C85A48D12}" destId="{8712AA77-D556-4AED-AAA0-565D504E8CB8}" srcOrd="0" destOrd="0" presId="urn:microsoft.com/office/officeart/2008/layout/VerticalCurvedList"/>
    <dgm:cxn modelId="{F078B2CC-425C-452A-B027-3AFA47628EC2}" type="presParOf" srcId="{F6A122AA-9545-4B45-945D-1E6E595ECEC8}" destId="{034641C0-8704-493F-8CA5-BA167D3F080F}" srcOrd="5" destOrd="0" presId="urn:microsoft.com/office/officeart/2008/layout/VerticalCurvedList"/>
    <dgm:cxn modelId="{12967840-66EA-48B8-ADA3-A8266D3B08C8}" type="presParOf" srcId="{F6A122AA-9545-4B45-945D-1E6E595ECEC8}" destId="{E7B2E930-6D3B-4A5B-8F90-F22DCD71E507}" srcOrd="6" destOrd="0" presId="urn:microsoft.com/office/officeart/2008/layout/VerticalCurvedList"/>
    <dgm:cxn modelId="{F4C549C0-179B-4E56-B5E9-2C03FF9176F4}" type="presParOf" srcId="{E7B2E930-6D3B-4A5B-8F90-F22DCD71E507}" destId="{8DDEBF10-B31A-444E-9D95-345C36AD97FC}" srcOrd="0" destOrd="0" presId="urn:microsoft.com/office/officeart/2008/layout/VerticalCurvedList"/>
    <dgm:cxn modelId="{18ED417A-1C3C-4490-973E-A426BD971233}" type="presParOf" srcId="{F6A122AA-9545-4B45-945D-1E6E595ECEC8}" destId="{03BDACE4-497A-4050-83FF-0A386B9903FC}" srcOrd="7" destOrd="0" presId="urn:microsoft.com/office/officeart/2008/layout/VerticalCurvedList"/>
    <dgm:cxn modelId="{AAAB658A-0AD8-4054-AFF0-111C049B079B}" type="presParOf" srcId="{F6A122AA-9545-4B45-945D-1E6E595ECEC8}" destId="{ED6E0E88-1E9D-448E-80CD-3183446CB9FE}" srcOrd="8" destOrd="0" presId="urn:microsoft.com/office/officeart/2008/layout/VerticalCurvedList"/>
    <dgm:cxn modelId="{60117EA4-3D06-4336-9DD1-C6F1D7B436DC}" type="presParOf" srcId="{ED6E0E88-1E9D-448E-80CD-3183446CB9FE}" destId="{F1889188-DA37-45D5-9635-5A541AAFD8B6}" srcOrd="0" destOrd="0" presId="urn:microsoft.com/office/officeart/2008/layout/VerticalCurvedList"/>
    <dgm:cxn modelId="{148FCF8A-F393-44CF-8B11-0973B92F78BA}" type="presParOf" srcId="{F6A122AA-9545-4B45-945D-1E6E595ECEC8}" destId="{CD224F82-B78A-4BCD-AE2F-3BF90F7A1917}" srcOrd="9" destOrd="0" presId="urn:microsoft.com/office/officeart/2008/layout/VerticalCurvedList"/>
    <dgm:cxn modelId="{55DCDE53-0449-4443-A7EF-CF1F3E4C6D31}" type="presParOf" srcId="{F6A122AA-9545-4B45-945D-1E6E595ECEC8}" destId="{227675A4-9782-4374-BFF4-BD30AEAD8C22}" srcOrd="10" destOrd="0" presId="urn:microsoft.com/office/officeart/2008/layout/VerticalCurvedList"/>
    <dgm:cxn modelId="{ACD14829-4EF8-467C-A43C-E5AE3871532B}" type="presParOf" srcId="{227675A4-9782-4374-BFF4-BD30AEAD8C22}" destId="{440C857C-37B1-4CB0-82BE-DC5A6888233E}" srcOrd="0" destOrd="0" presId="urn:microsoft.com/office/officeart/2008/layout/VerticalCurvedList"/>
    <dgm:cxn modelId="{68416EC9-1DE3-40F3-9E3D-399734975185}" type="presParOf" srcId="{F6A122AA-9545-4B45-945D-1E6E595ECEC8}" destId="{81F6E1D6-FA8F-4CDC-BF23-68CC3DF5A14C}" srcOrd="11" destOrd="0" presId="urn:microsoft.com/office/officeart/2008/layout/VerticalCurvedList"/>
    <dgm:cxn modelId="{D8365ABD-840A-4C22-8096-73A7655262DD}" type="presParOf" srcId="{F6A122AA-9545-4B45-945D-1E6E595ECEC8}" destId="{5156D842-8B47-4CC9-921A-874A3A65BD66}" srcOrd="12" destOrd="0" presId="urn:microsoft.com/office/officeart/2008/layout/VerticalCurvedList"/>
    <dgm:cxn modelId="{2F5AAF94-702B-442C-8E23-5195D87AD3C3}" type="presParOf" srcId="{5156D842-8B47-4CC9-921A-874A3A65BD66}" destId="{3FAF16FB-369F-487B-94D8-F32C19DA14D9}" srcOrd="0" destOrd="0" presId="urn:microsoft.com/office/officeart/2008/layout/VerticalCurvedList"/>
    <dgm:cxn modelId="{D55CC3D6-D988-491C-900C-B4466B14F1B5}" type="presParOf" srcId="{F6A122AA-9545-4B45-945D-1E6E595ECEC8}" destId="{9FD8A6E8-D4CB-432A-AF22-2253BDA38044}" srcOrd="13" destOrd="0" presId="urn:microsoft.com/office/officeart/2008/layout/VerticalCurvedList"/>
    <dgm:cxn modelId="{50D4AF41-81AB-42FE-81A7-785E7173460D}" type="presParOf" srcId="{F6A122AA-9545-4B45-945D-1E6E595ECEC8}" destId="{F4613151-DDB9-42B9-9719-76CCE241B821}" srcOrd="14" destOrd="0" presId="urn:microsoft.com/office/officeart/2008/layout/VerticalCurvedList"/>
    <dgm:cxn modelId="{8E3F0180-17E9-41D0-AE22-1E31D55DBB65}" type="presParOf" srcId="{F4613151-DDB9-42B9-9719-76CCE241B821}" destId="{0200C608-B851-4855-BCD9-DAD5898008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49EEB-AF4A-4492-9CC2-3F66EC0CC8AA}" type="doc">
      <dgm:prSet loTypeId="urn:microsoft.com/office/officeart/2005/8/layout/vList3" loCatId="list" qsTypeId="urn:microsoft.com/office/officeart/2005/8/quickstyle/simple5" qsCatId="simple" csTypeId="urn:microsoft.com/office/officeart/2005/8/colors/accent1_3" csCatId="accent1" phldr="1"/>
      <dgm:spPr/>
    </dgm:pt>
    <dgm:pt modelId="{13C66B6A-43F4-46CC-B710-BF60A6747247}">
      <dgm:prSet phldrT="[Текст]" custT="1"/>
      <dgm:spPr/>
      <dgm:t>
        <a:bodyPr/>
        <a:lstStyle/>
        <a:p>
          <a:pPr algn="just"/>
          <a:r>
            <a:rPr lang="ru-RU" sz="24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Можуть</a:t>
          </a:r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навчатися</a:t>
          </a:r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різними</a:t>
          </a:r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методами і в </a:t>
          </a:r>
          <a:r>
            <a:rPr lang="ru-RU" sz="24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різний</a:t>
          </a:r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період</a:t>
          </a:r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часу.</a:t>
          </a:r>
        </a:p>
      </dgm:t>
    </dgm:pt>
    <dgm:pt modelId="{85CBA507-A642-4C64-A9FE-FB0A1092432E}" type="parTrans" cxnId="{AB631CF1-DDF5-41B3-A127-9482940EF101}">
      <dgm:prSet/>
      <dgm:spPr/>
      <dgm:t>
        <a:bodyPr/>
        <a:lstStyle/>
        <a:p>
          <a:pPr algn="just"/>
          <a:endParaRPr lang="ru-RU" sz="2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423C83-4F62-4A18-87AC-8ABC72CDAB4E}" type="sibTrans" cxnId="{AB631CF1-DDF5-41B3-A127-9482940EF101}">
      <dgm:prSet/>
      <dgm:spPr/>
      <dgm:t>
        <a:bodyPr/>
        <a:lstStyle/>
        <a:p>
          <a:pPr algn="just"/>
          <a:endParaRPr lang="ru-RU" sz="2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CF0EE2-2437-4902-A8A8-9EDD5C50607B}">
      <dgm:prSet custT="1"/>
      <dgm:spPr/>
      <dgm:t>
        <a:bodyPr/>
        <a:lstStyle/>
        <a:p>
          <a:pPr algn="just"/>
          <a:r>
            <a:rPr lang="ru-RU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Мають індивідуальні здібності й особливості.</a:t>
          </a:r>
        </a:p>
      </dgm:t>
    </dgm:pt>
    <dgm:pt modelId="{6C800102-53B1-4DA2-95FD-BAA0858EF79F}" type="parTrans" cxnId="{C3B63A61-B4E1-488E-B6AC-238BBD89BBA7}">
      <dgm:prSet/>
      <dgm:spPr/>
      <dgm:t>
        <a:bodyPr/>
        <a:lstStyle/>
        <a:p>
          <a:pPr algn="just"/>
          <a:endParaRPr lang="ru-RU" sz="2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38CC9-59E2-4F02-B531-51543C96E799}" type="sibTrans" cxnId="{C3B63A61-B4E1-488E-B6AC-238BBD89BBA7}">
      <dgm:prSet/>
      <dgm:spPr/>
      <dgm:t>
        <a:bodyPr/>
        <a:lstStyle/>
        <a:p>
          <a:pPr algn="just"/>
          <a:endParaRPr lang="ru-RU" sz="2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4FDBF9-8D94-42C5-8B88-8E028596623B}">
      <dgm:prSet custT="1"/>
      <dgm:spPr/>
      <dgm:t>
        <a:bodyPr/>
        <a:lstStyle/>
        <a:p>
          <a:pPr algn="just"/>
          <a:r>
            <a:rPr lang="ru-RU" sz="24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Хочуть</a:t>
          </a:r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відчувати</a:t>
          </a:r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24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їх</a:t>
          </a:r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розуміють</a:t>
          </a:r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24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цінують</a:t>
          </a:r>
          <a:r>
            <a: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9DE891A4-7AAE-4906-8FCD-297BA11510E7}" type="parTrans" cxnId="{B06F842C-E666-4CE7-A327-7AB13419C070}">
      <dgm:prSet/>
      <dgm:spPr/>
      <dgm:t>
        <a:bodyPr/>
        <a:lstStyle/>
        <a:p>
          <a:pPr algn="just"/>
          <a:endParaRPr lang="ru-RU" sz="2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6C3350-C756-42D5-94BA-DCCAC6BE00EE}" type="sibTrans" cxnId="{B06F842C-E666-4CE7-A327-7AB13419C070}">
      <dgm:prSet/>
      <dgm:spPr/>
      <dgm:t>
        <a:bodyPr/>
        <a:lstStyle/>
        <a:p>
          <a:pPr algn="just"/>
          <a:endParaRPr lang="ru-RU" sz="2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76011-76D4-466D-A901-C4841440C426}">
      <dgm:prSet custT="1"/>
      <dgm:spPr/>
      <dgm:t>
        <a:bodyPr/>
        <a:lstStyle/>
        <a:p>
          <a:pPr algn="just"/>
          <a:r>
            <a:rPr lang="ru-RU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Мають різне походження і бажають, щоб їх відмінності поважалися.</a:t>
          </a:r>
        </a:p>
      </dgm:t>
    </dgm:pt>
    <dgm:pt modelId="{115B5E5E-7261-4618-A02E-A0F75A108773}" type="parTrans" cxnId="{4C232EEE-60A1-41EA-8472-A96388351A2F}">
      <dgm:prSet/>
      <dgm:spPr/>
      <dgm:t>
        <a:bodyPr/>
        <a:lstStyle/>
        <a:p>
          <a:pPr algn="just"/>
          <a:endParaRPr lang="ru-RU" sz="2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2E9658-050A-49CE-9C67-49A55838987E}" type="sibTrans" cxnId="{4C232EEE-60A1-41EA-8472-A96388351A2F}">
      <dgm:prSet/>
      <dgm:spPr/>
      <dgm:t>
        <a:bodyPr/>
        <a:lstStyle/>
        <a:p>
          <a:pPr algn="just"/>
          <a:endParaRPr lang="ru-RU" sz="2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156287-DA1C-4B38-8F29-85FA61BF8323}">
      <dgm:prSet custT="1"/>
      <dgm:spPr/>
      <dgm:t>
        <a:bodyPr/>
        <a:lstStyle/>
        <a:p>
          <a:pPr algn="just"/>
          <a:r>
            <a:rPr lang="ru-RU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Пізнають скрізь.</a:t>
          </a:r>
        </a:p>
      </dgm:t>
    </dgm:pt>
    <dgm:pt modelId="{A26F8717-696C-4AAD-BD6E-7FAB7E2EA37D}" type="parTrans" cxnId="{E0DC7AC5-57B8-4994-A227-973832832F1A}">
      <dgm:prSet/>
      <dgm:spPr/>
      <dgm:t>
        <a:bodyPr/>
        <a:lstStyle/>
        <a:p>
          <a:pPr algn="just"/>
          <a:endParaRPr lang="ru-RU" sz="2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913670-155B-43B0-8A1A-67FC5D6F9EEF}" type="sibTrans" cxnId="{E0DC7AC5-57B8-4994-A227-973832832F1A}">
      <dgm:prSet/>
      <dgm:spPr/>
      <dgm:t>
        <a:bodyPr/>
        <a:lstStyle/>
        <a:p>
          <a:pPr algn="just"/>
          <a:endParaRPr lang="ru-RU" sz="2400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C587B1-3272-4A24-81B9-33B8966292B3}" type="pres">
      <dgm:prSet presAssocID="{10D49EEB-AF4A-4492-9CC2-3F66EC0CC8AA}" presName="linearFlow" presStyleCnt="0">
        <dgm:presLayoutVars>
          <dgm:dir/>
          <dgm:resizeHandles val="exact"/>
        </dgm:presLayoutVars>
      </dgm:prSet>
      <dgm:spPr/>
    </dgm:pt>
    <dgm:pt modelId="{DF7D47A2-F598-4477-AD10-AB88FB036F5E}" type="pres">
      <dgm:prSet presAssocID="{13C66B6A-43F4-46CC-B710-BF60A6747247}" presName="composite" presStyleCnt="0"/>
      <dgm:spPr/>
    </dgm:pt>
    <dgm:pt modelId="{6840B3EF-9923-4192-ABC5-B23AA3CFECEF}" type="pres">
      <dgm:prSet presAssocID="{13C66B6A-43F4-46CC-B710-BF60A6747247}" presName="imgShp" presStyleLbl="fgImgPlace1" presStyleIdx="0" presStyleCnt="5"/>
      <dgm:spPr/>
    </dgm:pt>
    <dgm:pt modelId="{AA2F0ABA-89F5-41D2-96FA-DA0F63BBA5AE}" type="pres">
      <dgm:prSet presAssocID="{13C66B6A-43F4-46CC-B710-BF60A6747247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643C21-0BF4-441E-B07A-108020DB5E32}" type="pres">
      <dgm:prSet presAssocID="{A5423C83-4F62-4A18-87AC-8ABC72CDAB4E}" presName="spacing" presStyleCnt="0"/>
      <dgm:spPr/>
    </dgm:pt>
    <dgm:pt modelId="{725652B9-D94E-47C7-A27B-0C66F7572CBA}" type="pres">
      <dgm:prSet presAssocID="{62CF0EE2-2437-4902-A8A8-9EDD5C50607B}" presName="composite" presStyleCnt="0"/>
      <dgm:spPr/>
    </dgm:pt>
    <dgm:pt modelId="{63207779-C552-4A9A-92A0-2A361FC9D001}" type="pres">
      <dgm:prSet presAssocID="{62CF0EE2-2437-4902-A8A8-9EDD5C50607B}" presName="imgShp" presStyleLbl="fgImgPlace1" presStyleIdx="1" presStyleCnt="5"/>
      <dgm:spPr/>
    </dgm:pt>
    <dgm:pt modelId="{03FDBADE-47B5-4B9F-A97C-953DDD9826F3}" type="pres">
      <dgm:prSet presAssocID="{62CF0EE2-2437-4902-A8A8-9EDD5C50607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AEA33F-3F07-406C-AAB0-81442FB19DD0}" type="pres">
      <dgm:prSet presAssocID="{3BD38CC9-59E2-4F02-B531-51543C96E799}" presName="spacing" presStyleCnt="0"/>
      <dgm:spPr/>
    </dgm:pt>
    <dgm:pt modelId="{24CE70E2-B013-413E-96F1-224CD620EBF5}" type="pres">
      <dgm:prSet presAssocID="{6A4FDBF9-8D94-42C5-8B88-8E028596623B}" presName="composite" presStyleCnt="0"/>
      <dgm:spPr/>
    </dgm:pt>
    <dgm:pt modelId="{18DE5F44-15CF-4A45-85DA-FBE3C52A5A51}" type="pres">
      <dgm:prSet presAssocID="{6A4FDBF9-8D94-42C5-8B88-8E028596623B}" presName="imgShp" presStyleLbl="fgImgPlace1" presStyleIdx="2" presStyleCnt="5"/>
      <dgm:spPr/>
    </dgm:pt>
    <dgm:pt modelId="{2E593239-5907-4C2D-9414-D68543742489}" type="pres">
      <dgm:prSet presAssocID="{6A4FDBF9-8D94-42C5-8B88-8E028596623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0BA344-C022-4A5E-AB22-9B8853D5AE8A}" type="pres">
      <dgm:prSet presAssocID="{AC6C3350-C756-42D5-94BA-DCCAC6BE00EE}" presName="spacing" presStyleCnt="0"/>
      <dgm:spPr/>
    </dgm:pt>
    <dgm:pt modelId="{BC36F2AA-8A8F-4008-93B9-EAE18F2B6DC8}" type="pres">
      <dgm:prSet presAssocID="{91176011-76D4-466D-A901-C4841440C426}" presName="composite" presStyleCnt="0"/>
      <dgm:spPr/>
    </dgm:pt>
    <dgm:pt modelId="{9BEC1698-6A86-47F0-8C52-961F7C8724F0}" type="pres">
      <dgm:prSet presAssocID="{91176011-76D4-466D-A901-C4841440C426}" presName="imgShp" presStyleLbl="fgImgPlace1" presStyleIdx="3" presStyleCnt="5"/>
      <dgm:spPr/>
    </dgm:pt>
    <dgm:pt modelId="{D32C4B24-BA6D-422F-8A64-D1ED276CF91C}" type="pres">
      <dgm:prSet presAssocID="{91176011-76D4-466D-A901-C4841440C426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995F41-60C4-4A7E-9845-6953FA3605F0}" type="pres">
      <dgm:prSet presAssocID="{8A2E9658-050A-49CE-9C67-49A55838987E}" presName="spacing" presStyleCnt="0"/>
      <dgm:spPr/>
    </dgm:pt>
    <dgm:pt modelId="{A4039C35-3821-42F4-8444-D5CA91EA0658}" type="pres">
      <dgm:prSet presAssocID="{2F156287-DA1C-4B38-8F29-85FA61BF8323}" presName="composite" presStyleCnt="0"/>
      <dgm:spPr/>
    </dgm:pt>
    <dgm:pt modelId="{6949C663-515C-4237-9D4B-18FE7762CC1B}" type="pres">
      <dgm:prSet presAssocID="{2F156287-DA1C-4B38-8F29-85FA61BF8323}" presName="imgShp" presStyleLbl="fgImgPlace1" presStyleIdx="4" presStyleCnt="5"/>
      <dgm:spPr/>
    </dgm:pt>
    <dgm:pt modelId="{CB877C26-EAC7-4B3F-8C9D-195C547391B7}" type="pres">
      <dgm:prSet presAssocID="{2F156287-DA1C-4B38-8F29-85FA61BF832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37C6B81-6590-49F5-B83A-E4806BCFFA01}" type="presOf" srcId="{2F156287-DA1C-4B38-8F29-85FA61BF8323}" destId="{CB877C26-EAC7-4B3F-8C9D-195C547391B7}" srcOrd="0" destOrd="0" presId="urn:microsoft.com/office/officeart/2005/8/layout/vList3"/>
    <dgm:cxn modelId="{EFB50C67-D0E7-44A0-A7E8-26084AE29E25}" type="presOf" srcId="{10D49EEB-AF4A-4492-9CC2-3F66EC0CC8AA}" destId="{82C587B1-3272-4A24-81B9-33B8966292B3}" srcOrd="0" destOrd="0" presId="urn:microsoft.com/office/officeart/2005/8/layout/vList3"/>
    <dgm:cxn modelId="{C3B63A61-B4E1-488E-B6AC-238BBD89BBA7}" srcId="{10D49EEB-AF4A-4492-9CC2-3F66EC0CC8AA}" destId="{62CF0EE2-2437-4902-A8A8-9EDD5C50607B}" srcOrd="1" destOrd="0" parTransId="{6C800102-53B1-4DA2-95FD-BAA0858EF79F}" sibTransId="{3BD38CC9-59E2-4F02-B531-51543C96E799}"/>
    <dgm:cxn modelId="{37B0050E-AD04-4FDE-999A-00A7E2523CBA}" type="presOf" srcId="{13C66B6A-43F4-46CC-B710-BF60A6747247}" destId="{AA2F0ABA-89F5-41D2-96FA-DA0F63BBA5AE}" srcOrd="0" destOrd="0" presId="urn:microsoft.com/office/officeart/2005/8/layout/vList3"/>
    <dgm:cxn modelId="{EEA42501-8482-4025-B27C-45E97643D130}" type="presOf" srcId="{91176011-76D4-466D-A901-C4841440C426}" destId="{D32C4B24-BA6D-422F-8A64-D1ED276CF91C}" srcOrd="0" destOrd="0" presId="urn:microsoft.com/office/officeart/2005/8/layout/vList3"/>
    <dgm:cxn modelId="{E318B39C-22C8-4568-84B6-4BE29E1A8EFA}" type="presOf" srcId="{6A4FDBF9-8D94-42C5-8B88-8E028596623B}" destId="{2E593239-5907-4C2D-9414-D68543742489}" srcOrd="0" destOrd="0" presId="urn:microsoft.com/office/officeart/2005/8/layout/vList3"/>
    <dgm:cxn modelId="{B06F842C-E666-4CE7-A327-7AB13419C070}" srcId="{10D49EEB-AF4A-4492-9CC2-3F66EC0CC8AA}" destId="{6A4FDBF9-8D94-42C5-8B88-8E028596623B}" srcOrd="2" destOrd="0" parTransId="{9DE891A4-7AAE-4906-8FCD-297BA11510E7}" sibTransId="{AC6C3350-C756-42D5-94BA-DCCAC6BE00EE}"/>
    <dgm:cxn modelId="{4C232EEE-60A1-41EA-8472-A96388351A2F}" srcId="{10D49EEB-AF4A-4492-9CC2-3F66EC0CC8AA}" destId="{91176011-76D4-466D-A901-C4841440C426}" srcOrd="3" destOrd="0" parTransId="{115B5E5E-7261-4618-A02E-A0F75A108773}" sibTransId="{8A2E9658-050A-49CE-9C67-49A55838987E}"/>
    <dgm:cxn modelId="{45C65D64-B0D1-4C30-8524-0CDCB3D67310}" type="presOf" srcId="{62CF0EE2-2437-4902-A8A8-9EDD5C50607B}" destId="{03FDBADE-47B5-4B9F-A97C-953DDD9826F3}" srcOrd="0" destOrd="0" presId="urn:microsoft.com/office/officeart/2005/8/layout/vList3"/>
    <dgm:cxn modelId="{AB631CF1-DDF5-41B3-A127-9482940EF101}" srcId="{10D49EEB-AF4A-4492-9CC2-3F66EC0CC8AA}" destId="{13C66B6A-43F4-46CC-B710-BF60A6747247}" srcOrd="0" destOrd="0" parTransId="{85CBA507-A642-4C64-A9FE-FB0A1092432E}" sibTransId="{A5423C83-4F62-4A18-87AC-8ABC72CDAB4E}"/>
    <dgm:cxn modelId="{E0DC7AC5-57B8-4994-A227-973832832F1A}" srcId="{10D49EEB-AF4A-4492-9CC2-3F66EC0CC8AA}" destId="{2F156287-DA1C-4B38-8F29-85FA61BF8323}" srcOrd="4" destOrd="0" parTransId="{A26F8717-696C-4AAD-BD6E-7FAB7E2EA37D}" sibTransId="{7C913670-155B-43B0-8A1A-67FC5D6F9EEF}"/>
    <dgm:cxn modelId="{8C8EF6E4-77B4-4F6C-9042-50914CEDBA3E}" type="presParOf" srcId="{82C587B1-3272-4A24-81B9-33B8966292B3}" destId="{DF7D47A2-F598-4477-AD10-AB88FB036F5E}" srcOrd="0" destOrd="0" presId="urn:microsoft.com/office/officeart/2005/8/layout/vList3"/>
    <dgm:cxn modelId="{CDFF8F67-2B74-4FC7-A0EF-15EA57EC5A1B}" type="presParOf" srcId="{DF7D47A2-F598-4477-AD10-AB88FB036F5E}" destId="{6840B3EF-9923-4192-ABC5-B23AA3CFECEF}" srcOrd="0" destOrd="0" presId="urn:microsoft.com/office/officeart/2005/8/layout/vList3"/>
    <dgm:cxn modelId="{F2D71FBD-EE2E-4350-830A-8C1375CD36F6}" type="presParOf" srcId="{DF7D47A2-F598-4477-AD10-AB88FB036F5E}" destId="{AA2F0ABA-89F5-41D2-96FA-DA0F63BBA5AE}" srcOrd="1" destOrd="0" presId="urn:microsoft.com/office/officeart/2005/8/layout/vList3"/>
    <dgm:cxn modelId="{089401C2-AAA7-46C8-82E4-DD638F68D435}" type="presParOf" srcId="{82C587B1-3272-4A24-81B9-33B8966292B3}" destId="{31643C21-0BF4-441E-B07A-108020DB5E32}" srcOrd="1" destOrd="0" presId="urn:microsoft.com/office/officeart/2005/8/layout/vList3"/>
    <dgm:cxn modelId="{968970CE-85E0-4DD5-A06E-CF0569EB1384}" type="presParOf" srcId="{82C587B1-3272-4A24-81B9-33B8966292B3}" destId="{725652B9-D94E-47C7-A27B-0C66F7572CBA}" srcOrd="2" destOrd="0" presId="urn:microsoft.com/office/officeart/2005/8/layout/vList3"/>
    <dgm:cxn modelId="{BD92E7A4-5737-4226-AEDA-3CDC9AB373BA}" type="presParOf" srcId="{725652B9-D94E-47C7-A27B-0C66F7572CBA}" destId="{63207779-C552-4A9A-92A0-2A361FC9D001}" srcOrd="0" destOrd="0" presId="urn:microsoft.com/office/officeart/2005/8/layout/vList3"/>
    <dgm:cxn modelId="{E1A25E8C-2055-432B-8821-780CB85AD42A}" type="presParOf" srcId="{725652B9-D94E-47C7-A27B-0C66F7572CBA}" destId="{03FDBADE-47B5-4B9F-A97C-953DDD9826F3}" srcOrd="1" destOrd="0" presId="urn:microsoft.com/office/officeart/2005/8/layout/vList3"/>
    <dgm:cxn modelId="{6E76F971-DE10-4554-B447-15A3A927255C}" type="presParOf" srcId="{82C587B1-3272-4A24-81B9-33B8966292B3}" destId="{F2AEA33F-3F07-406C-AAB0-81442FB19DD0}" srcOrd="3" destOrd="0" presId="urn:microsoft.com/office/officeart/2005/8/layout/vList3"/>
    <dgm:cxn modelId="{1AA4B1BB-0C67-45D9-8F77-06A1063CA432}" type="presParOf" srcId="{82C587B1-3272-4A24-81B9-33B8966292B3}" destId="{24CE70E2-B013-413E-96F1-224CD620EBF5}" srcOrd="4" destOrd="0" presId="urn:microsoft.com/office/officeart/2005/8/layout/vList3"/>
    <dgm:cxn modelId="{EED52C14-9F45-420B-85F9-180DD81B8C72}" type="presParOf" srcId="{24CE70E2-B013-413E-96F1-224CD620EBF5}" destId="{18DE5F44-15CF-4A45-85DA-FBE3C52A5A51}" srcOrd="0" destOrd="0" presId="urn:microsoft.com/office/officeart/2005/8/layout/vList3"/>
    <dgm:cxn modelId="{E35A966F-3302-43E0-94BC-D30698328BD3}" type="presParOf" srcId="{24CE70E2-B013-413E-96F1-224CD620EBF5}" destId="{2E593239-5907-4C2D-9414-D68543742489}" srcOrd="1" destOrd="0" presId="urn:microsoft.com/office/officeart/2005/8/layout/vList3"/>
    <dgm:cxn modelId="{0938419F-7F0C-4015-8DA9-B39A57F10674}" type="presParOf" srcId="{82C587B1-3272-4A24-81B9-33B8966292B3}" destId="{A40BA344-C022-4A5E-AB22-9B8853D5AE8A}" srcOrd="5" destOrd="0" presId="urn:microsoft.com/office/officeart/2005/8/layout/vList3"/>
    <dgm:cxn modelId="{0DF1EE2E-13AD-4B75-AF3A-236DF107ABC5}" type="presParOf" srcId="{82C587B1-3272-4A24-81B9-33B8966292B3}" destId="{BC36F2AA-8A8F-4008-93B9-EAE18F2B6DC8}" srcOrd="6" destOrd="0" presId="urn:microsoft.com/office/officeart/2005/8/layout/vList3"/>
    <dgm:cxn modelId="{B388AA41-BCD2-48C1-9311-2F1CF769D9FE}" type="presParOf" srcId="{BC36F2AA-8A8F-4008-93B9-EAE18F2B6DC8}" destId="{9BEC1698-6A86-47F0-8C52-961F7C8724F0}" srcOrd="0" destOrd="0" presId="urn:microsoft.com/office/officeart/2005/8/layout/vList3"/>
    <dgm:cxn modelId="{DFA7B12E-8ED1-40E5-9960-13A79A20D873}" type="presParOf" srcId="{BC36F2AA-8A8F-4008-93B9-EAE18F2B6DC8}" destId="{D32C4B24-BA6D-422F-8A64-D1ED276CF91C}" srcOrd="1" destOrd="0" presId="urn:microsoft.com/office/officeart/2005/8/layout/vList3"/>
    <dgm:cxn modelId="{03C43F6D-A5A3-40E2-9924-80C62EC3544E}" type="presParOf" srcId="{82C587B1-3272-4A24-81B9-33B8966292B3}" destId="{18995F41-60C4-4A7E-9845-6953FA3605F0}" srcOrd="7" destOrd="0" presId="urn:microsoft.com/office/officeart/2005/8/layout/vList3"/>
    <dgm:cxn modelId="{E0937CBD-C74C-4E3C-AAFE-7D3122A367C5}" type="presParOf" srcId="{82C587B1-3272-4A24-81B9-33B8966292B3}" destId="{A4039C35-3821-42F4-8444-D5CA91EA0658}" srcOrd="8" destOrd="0" presId="urn:microsoft.com/office/officeart/2005/8/layout/vList3"/>
    <dgm:cxn modelId="{FFC6909D-26A1-4DCB-9D48-7EE6D549F5F4}" type="presParOf" srcId="{A4039C35-3821-42F4-8444-D5CA91EA0658}" destId="{6949C663-515C-4237-9D4B-18FE7762CC1B}" srcOrd="0" destOrd="0" presId="urn:microsoft.com/office/officeart/2005/8/layout/vList3"/>
    <dgm:cxn modelId="{9206236B-9B8D-4384-943E-C3FB4F2DE3A3}" type="presParOf" srcId="{A4039C35-3821-42F4-8444-D5CA91EA0658}" destId="{CB877C26-EAC7-4B3F-8C9D-195C547391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EDA598-27FF-4BF1-A243-1BCEC706C87A}" type="doc">
      <dgm:prSet loTypeId="urn:microsoft.com/office/officeart/2008/layout/Lin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A5002E-819B-4867-B5CA-DD880EA49FA6}">
      <dgm:prSet phldrT="[Текст]" custT="1"/>
      <dgm:spPr/>
      <dgm:t>
        <a:bodyPr/>
        <a:lstStyle/>
        <a:p>
          <a:pPr algn="just"/>
          <a:r>
            <a:rPr lang="ru-RU" sz="2000" i="0" dirty="0">
              <a:effectLst/>
            </a:rPr>
            <a:t>1). </a:t>
          </a:r>
          <a:r>
            <a:rPr lang="ru-RU" sz="2000" i="0" dirty="0" err="1">
              <a:effectLst/>
            </a:rPr>
            <a:t>здобуття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дітьми</a:t>
          </a:r>
          <a:r>
            <a:rPr lang="ru-RU" sz="2000" i="0" dirty="0">
              <a:effectLst/>
            </a:rPr>
            <a:t> з </a:t>
          </a:r>
          <a:r>
            <a:rPr lang="ru-RU" sz="2000" i="0" dirty="0" err="1">
              <a:effectLst/>
            </a:rPr>
            <a:t>особливими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освітніми</a:t>
          </a:r>
          <a:r>
            <a:rPr lang="ru-RU" sz="2000" i="0" dirty="0">
              <a:effectLst/>
            </a:rPr>
            <a:t> потребами </a:t>
          </a:r>
          <a:r>
            <a:rPr lang="ru-RU" sz="2000" i="0" dirty="0" err="1">
              <a:effectLst/>
            </a:rPr>
            <a:t>освіти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відповідного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рівня</a:t>
          </a:r>
          <a:r>
            <a:rPr lang="ru-RU" sz="2000" i="0" dirty="0">
              <a:effectLst/>
            </a:rPr>
            <a:t> в </a:t>
          </a:r>
          <a:r>
            <a:rPr lang="ru-RU" sz="2000" i="0" dirty="0" err="1">
              <a:effectLst/>
            </a:rPr>
            <a:t>середовищі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здорових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однолітків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відповідно</a:t>
          </a:r>
          <a:r>
            <a:rPr lang="ru-RU" sz="2000" i="0" dirty="0">
              <a:effectLst/>
            </a:rPr>
            <a:t> до Державного </a:t>
          </a:r>
          <a:r>
            <a:rPr lang="ru-RU" sz="2000" i="0" dirty="0" err="1">
              <a:effectLst/>
            </a:rPr>
            <a:t>стандартузагальної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середньої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освіти</a:t>
          </a:r>
          <a:r>
            <a:rPr lang="ru-RU" sz="2000" i="0" dirty="0">
              <a:effectLst/>
            </a:rPr>
            <a:t>;</a:t>
          </a:r>
        </a:p>
      </dgm:t>
    </dgm:pt>
    <dgm:pt modelId="{F974989A-FE04-48DA-A145-6ED4ADDCD8FC}" type="parTrans" cxnId="{8CA86C78-820A-4478-82AF-6A1C703C357A}">
      <dgm:prSet/>
      <dgm:spPr/>
      <dgm:t>
        <a:bodyPr/>
        <a:lstStyle/>
        <a:p>
          <a:pPr algn="just"/>
          <a:endParaRPr lang="ru-RU" sz="2000" i="0">
            <a:effectLst/>
          </a:endParaRPr>
        </a:p>
      </dgm:t>
    </dgm:pt>
    <dgm:pt modelId="{AD9FEC6C-FB07-43FD-AC52-D6E21C4BF19A}" type="sibTrans" cxnId="{8CA86C78-820A-4478-82AF-6A1C703C357A}">
      <dgm:prSet/>
      <dgm:spPr/>
      <dgm:t>
        <a:bodyPr/>
        <a:lstStyle/>
        <a:p>
          <a:pPr algn="just"/>
          <a:endParaRPr lang="ru-RU" sz="2000" i="0">
            <a:effectLst/>
          </a:endParaRPr>
        </a:p>
      </dgm:t>
    </dgm:pt>
    <dgm:pt modelId="{BDD772B9-2901-415A-9BD8-7D6FB5781260}">
      <dgm:prSet custT="1"/>
      <dgm:spPr/>
      <dgm:t>
        <a:bodyPr/>
        <a:lstStyle/>
        <a:p>
          <a:pPr algn="just"/>
          <a:r>
            <a:rPr lang="ru-RU" sz="2000" i="0" dirty="0">
              <a:effectLst/>
            </a:rPr>
            <a:t>2). </a:t>
          </a:r>
          <a:r>
            <a:rPr lang="ru-RU" sz="2000" i="0" dirty="0" err="1">
              <a:effectLst/>
            </a:rPr>
            <a:t>забезпечення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різнобічного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розвитку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дітей</a:t>
          </a:r>
          <a:r>
            <a:rPr lang="ru-RU" sz="2000" i="0" dirty="0">
              <a:effectLst/>
            </a:rPr>
            <a:t>, </a:t>
          </a:r>
          <a:r>
            <a:rPr lang="ru-RU" sz="2000" i="0" dirty="0" err="1">
              <a:effectLst/>
            </a:rPr>
            <a:t>реалізація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їх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здібностей</a:t>
          </a:r>
          <a:r>
            <a:rPr lang="ru-RU" sz="2000" i="0" dirty="0">
              <a:effectLst/>
            </a:rPr>
            <a:t>;</a:t>
          </a:r>
        </a:p>
      </dgm:t>
    </dgm:pt>
    <dgm:pt modelId="{A807E406-606C-429C-8707-7CD92A46B67C}" type="parTrans" cxnId="{14B46B34-9412-46F1-840D-0D3DBB890CB7}">
      <dgm:prSet/>
      <dgm:spPr/>
      <dgm:t>
        <a:bodyPr/>
        <a:lstStyle/>
        <a:p>
          <a:pPr algn="just"/>
          <a:endParaRPr lang="ru-RU" sz="2000" i="0">
            <a:effectLst/>
          </a:endParaRPr>
        </a:p>
      </dgm:t>
    </dgm:pt>
    <dgm:pt modelId="{95991C85-6E25-49F7-B18A-57DC277FCFDC}" type="sibTrans" cxnId="{14B46B34-9412-46F1-840D-0D3DBB890CB7}">
      <dgm:prSet/>
      <dgm:spPr/>
      <dgm:t>
        <a:bodyPr/>
        <a:lstStyle/>
        <a:p>
          <a:pPr algn="just"/>
          <a:endParaRPr lang="ru-RU" sz="2000" i="0">
            <a:effectLst/>
          </a:endParaRPr>
        </a:p>
      </dgm:t>
    </dgm:pt>
    <dgm:pt modelId="{32CC1302-60BD-4B31-96C6-B633F967079F}">
      <dgm:prSet custT="1"/>
      <dgm:spPr/>
      <dgm:t>
        <a:bodyPr/>
        <a:lstStyle/>
        <a:p>
          <a:pPr algn="just"/>
          <a:r>
            <a:rPr lang="ru-RU" sz="2000" i="0" dirty="0">
              <a:effectLst/>
            </a:rPr>
            <a:t>3).</a:t>
          </a:r>
          <a:r>
            <a:rPr lang="ru-RU" sz="2000" i="0" dirty="0" err="1">
              <a:solidFill>
                <a:schemeClr val="bg2"/>
              </a:solidFill>
              <a:effectLst/>
            </a:rPr>
            <a:t>о</a:t>
          </a:r>
          <a:r>
            <a:rPr lang="ru-RU" sz="2000" i="0" dirty="0" err="1">
              <a:effectLst/>
            </a:rPr>
            <a:t>створення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освітньо-корекційного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середовища</a:t>
          </a:r>
          <a:r>
            <a:rPr lang="ru-RU" sz="2000" i="0" dirty="0">
              <a:effectLst/>
            </a:rPr>
            <a:t> для </a:t>
          </a:r>
          <a:r>
            <a:rPr lang="ru-RU" sz="2000" i="0" dirty="0" err="1">
              <a:effectLst/>
            </a:rPr>
            <a:t>задоволення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освітніх</a:t>
          </a:r>
          <a:r>
            <a:rPr lang="ru-RU" sz="2000" i="0" dirty="0">
              <a:effectLst/>
            </a:rPr>
            <a:t> потреб </a:t>
          </a:r>
          <a:r>
            <a:rPr lang="ru-RU" sz="2000" i="0" dirty="0" err="1">
              <a:effectLst/>
            </a:rPr>
            <a:t>учнів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із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особливостями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психофізичного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розвитку</a:t>
          </a:r>
          <a:r>
            <a:rPr lang="ru-RU" sz="2000" i="0" dirty="0">
              <a:effectLst/>
            </a:rPr>
            <a:t>;</a:t>
          </a:r>
        </a:p>
      </dgm:t>
    </dgm:pt>
    <dgm:pt modelId="{81A26BEE-D388-452E-A773-AC5AEEA7AA61}" type="parTrans" cxnId="{8FE0A275-B4C5-4318-B64C-C208D1E517E3}">
      <dgm:prSet/>
      <dgm:spPr/>
      <dgm:t>
        <a:bodyPr/>
        <a:lstStyle/>
        <a:p>
          <a:pPr algn="just"/>
          <a:endParaRPr lang="ru-RU" sz="2000" i="0">
            <a:effectLst/>
          </a:endParaRPr>
        </a:p>
      </dgm:t>
    </dgm:pt>
    <dgm:pt modelId="{C642190C-8E2C-4459-90B7-B753C123B7C1}" type="sibTrans" cxnId="{8FE0A275-B4C5-4318-B64C-C208D1E517E3}">
      <dgm:prSet/>
      <dgm:spPr/>
      <dgm:t>
        <a:bodyPr/>
        <a:lstStyle/>
        <a:p>
          <a:pPr algn="just"/>
          <a:endParaRPr lang="ru-RU" sz="2000" i="0">
            <a:effectLst/>
          </a:endParaRPr>
        </a:p>
      </dgm:t>
    </dgm:pt>
    <dgm:pt modelId="{6108FC51-12BE-47FE-963F-7F347572236A}">
      <dgm:prSet custT="1"/>
      <dgm:spPr/>
      <dgm:t>
        <a:bodyPr/>
        <a:lstStyle/>
        <a:p>
          <a:pPr algn="just"/>
          <a:r>
            <a:rPr lang="ru-RU" sz="2000" i="0" dirty="0">
              <a:effectLst/>
            </a:rPr>
            <a:t>4). </a:t>
          </a:r>
          <a:r>
            <a:rPr lang="ru-RU" sz="2000" i="0" dirty="0" err="1">
              <a:effectLst/>
            </a:rPr>
            <a:t>створення</a:t>
          </a:r>
          <a:r>
            <a:rPr lang="ru-RU" sz="2000" i="0" dirty="0">
              <a:effectLst/>
            </a:rPr>
            <a:t> позитивного </a:t>
          </a:r>
          <a:r>
            <a:rPr lang="ru-RU" sz="2000" i="0" dirty="0" err="1">
              <a:effectLst/>
            </a:rPr>
            <a:t>мікроклімату</a:t>
          </a:r>
          <a:r>
            <a:rPr lang="ru-RU" sz="2000" i="0" dirty="0">
              <a:effectLst/>
            </a:rPr>
            <a:t> в </a:t>
          </a:r>
          <a:r>
            <a:rPr lang="ru-RU" sz="2000" i="0" dirty="0" err="1">
              <a:effectLst/>
            </a:rPr>
            <a:t>загальноосвітньому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навчальному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закладі</a:t>
          </a:r>
          <a:r>
            <a:rPr lang="ru-RU" sz="2000" i="0" dirty="0">
              <a:effectLst/>
            </a:rPr>
            <a:t> з </a:t>
          </a:r>
          <a:r>
            <a:rPr lang="ru-RU" sz="2000" i="0" dirty="0" err="1">
              <a:effectLst/>
            </a:rPr>
            <a:t>інклюзивним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навчанням</a:t>
          </a:r>
          <a:r>
            <a:rPr lang="ru-RU" sz="2000" i="0" dirty="0">
              <a:effectLst/>
            </a:rPr>
            <a:t>, </a:t>
          </a:r>
          <a:r>
            <a:rPr lang="ru-RU" sz="2000" i="0" dirty="0" err="1">
              <a:effectLst/>
            </a:rPr>
            <a:t>формування</a:t>
          </a:r>
          <a:r>
            <a:rPr lang="ru-RU" sz="2000" i="0" dirty="0">
              <a:effectLst/>
            </a:rPr>
            <a:t> активного </a:t>
          </a:r>
          <a:r>
            <a:rPr lang="ru-RU" sz="2000" i="0" dirty="0" err="1">
              <a:effectLst/>
            </a:rPr>
            <a:t>міжособистісного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спілкування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дітей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із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особливими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освітніми</a:t>
          </a:r>
          <a:r>
            <a:rPr lang="ru-RU" sz="2000" i="0" dirty="0">
              <a:effectLst/>
            </a:rPr>
            <a:t> потребами з </a:t>
          </a:r>
          <a:r>
            <a:rPr lang="ru-RU" sz="2000" i="0" dirty="0" err="1">
              <a:effectLst/>
            </a:rPr>
            <a:t>іншими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учнями</a:t>
          </a:r>
          <a:r>
            <a:rPr lang="ru-RU" sz="2000" i="0" dirty="0">
              <a:effectLst/>
            </a:rPr>
            <a:t>;</a:t>
          </a:r>
        </a:p>
      </dgm:t>
    </dgm:pt>
    <dgm:pt modelId="{7EF5C926-4B04-4A4F-9D84-F0057D834532}" type="parTrans" cxnId="{5646C1B1-7CCE-4654-80EC-5ACF22BB0718}">
      <dgm:prSet/>
      <dgm:spPr/>
      <dgm:t>
        <a:bodyPr/>
        <a:lstStyle/>
        <a:p>
          <a:pPr algn="just"/>
          <a:endParaRPr lang="ru-RU" sz="2000" i="0">
            <a:effectLst/>
          </a:endParaRPr>
        </a:p>
      </dgm:t>
    </dgm:pt>
    <dgm:pt modelId="{FE3FE114-87BC-4337-A92C-892D3543780A}" type="sibTrans" cxnId="{5646C1B1-7CCE-4654-80EC-5ACF22BB0718}">
      <dgm:prSet/>
      <dgm:spPr/>
      <dgm:t>
        <a:bodyPr/>
        <a:lstStyle/>
        <a:p>
          <a:pPr algn="just"/>
          <a:endParaRPr lang="ru-RU" sz="2000" i="0">
            <a:effectLst/>
          </a:endParaRPr>
        </a:p>
      </dgm:t>
    </dgm:pt>
    <dgm:pt modelId="{4DE3119F-7E72-43C3-BDE2-EA4900C7E57A}">
      <dgm:prSet custT="1"/>
      <dgm:spPr/>
      <dgm:t>
        <a:bodyPr/>
        <a:lstStyle/>
        <a:p>
          <a:pPr algn="just"/>
          <a:r>
            <a:rPr lang="ru-RU" sz="2000" i="0" dirty="0">
              <a:effectLst/>
            </a:rPr>
            <a:t>5).</a:t>
          </a:r>
          <a:r>
            <a:rPr lang="ru-RU" sz="2000" i="0" dirty="0" err="1">
              <a:solidFill>
                <a:schemeClr val="bg2"/>
              </a:solidFill>
              <a:effectLst/>
            </a:rPr>
            <a:t>о</a:t>
          </a:r>
          <a:r>
            <a:rPr lang="ru-RU" sz="2000" i="0" dirty="0" err="1">
              <a:effectLst/>
            </a:rPr>
            <a:t>забезпечення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диференційованого</a:t>
          </a:r>
          <a:r>
            <a:rPr lang="ru-RU" sz="2000" i="0" dirty="0">
              <a:effectLst/>
            </a:rPr>
            <a:t> психолого- </a:t>
          </a:r>
          <a:r>
            <a:rPr lang="ru-RU" sz="2000" i="0" dirty="0" err="1">
              <a:effectLst/>
            </a:rPr>
            <a:t>педагогічного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супроводу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дітей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із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особливими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освітніми</a:t>
          </a:r>
          <a:r>
            <a:rPr lang="ru-RU" sz="2000" i="0" dirty="0">
              <a:effectLst/>
            </a:rPr>
            <a:t> потребами;</a:t>
          </a:r>
        </a:p>
      </dgm:t>
    </dgm:pt>
    <dgm:pt modelId="{53FEA424-3713-4535-A012-AAA2FC094E2B}" type="parTrans" cxnId="{1C7C8DC2-0A9F-4F1D-BC59-C604E33E22C8}">
      <dgm:prSet/>
      <dgm:spPr/>
      <dgm:t>
        <a:bodyPr/>
        <a:lstStyle/>
        <a:p>
          <a:pPr algn="just"/>
          <a:endParaRPr lang="ru-RU" sz="2000" i="0">
            <a:effectLst/>
          </a:endParaRPr>
        </a:p>
      </dgm:t>
    </dgm:pt>
    <dgm:pt modelId="{E2D2C9A5-17F8-4018-89AC-8627CD761551}" type="sibTrans" cxnId="{1C7C8DC2-0A9F-4F1D-BC59-C604E33E22C8}">
      <dgm:prSet/>
      <dgm:spPr/>
      <dgm:t>
        <a:bodyPr/>
        <a:lstStyle/>
        <a:p>
          <a:pPr algn="just"/>
          <a:endParaRPr lang="ru-RU" sz="2000" i="0">
            <a:effectLst/>
          </a:endParaRPr>
        </a:p>
      </dgm:t>
    </dgm:pt>
    <dgm:pt modelId="{9B69B00C-08B6-4542-A97C-E1387336DC0A}">
      <dgm:prSet custT="1"/>
      <dgm:spPr/>
      <dgm:t>
        <a:bodyPr/>
        <a:lstStyle/>
        <a:p>
          <a:pPr algn="just"/>
          <a:r>
            <a:rPr lang="ru-RU" sz="2000" i="0" dirty="0">
              <a:effectLst/>
            </a:rPr>
            <a:t>6).</a:t>
          </a:r>
          <a:r>
            <a:rPr lang="ru-RU" sz="2000" i="0" dirty="0" err="1">
              <a:solidFill>
                <a:schemeClr val="bg2"/>
              </a:solidFill>
              <a:effectLst/>
            </a:rPr>
            <a:t>о</a:t>
          </a:r>
          <a:r>
            <a:rPr lang="ru-RU" sz="2000" i="0" dirty="0" err="1">
              <a:effectLst/>
            </a:rPr>
            <a:t>надання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консультативної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допомоги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сім’ям</a:t>
          </a:r>
          <a:r>
            <a:rPr lang="ru-RU" sz="2000" i="0" dirty="0">
              <a:effectLst/>
            </a:rPr>
            <a:t>, </a:t>
          </a:r>
          <a:r>
            <a:rPr lang="ru-RU" sz="2000" i="0" dirty="0" err="1">
              <a:effectLst/>
            </a:rPr>
            <a:t>які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виховують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дітей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із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особливими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освітніми</a:t>
          </a:r>
          <a:r>
            <a:rPr lang="ru-RU" sz="2000" i="0" dirty="0">
              <a:effectLst/>
            </a:rPr>
            <a:t> потребами, </a:t>
          </a:r>
          <a:r>
            <a:rPr lang="ru-RU" sz="2000" i="0" dirty="0" err="1">
              <a:effectLst/>
            </a:rPr>
            <a:t>залучення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батьків</a:t>
          </a:r>
          <a:r>
            <a:rPr lang="ru-RU" sz="2000" i="0" dirty="0">
              <a:effectLst/>
            </a:rPr>
            <a:t> до </a:t>
          </a:r>
          <a:r>
            <a:rPr lang="ru-RU" sz="2000" i="0" dirty="0" err="1">
              <a:effectLst/>
            </a:rPr>
            <a:t>розроблення</a:t>
          </a:r>
          <a:r>
            <a:rPr lang="ru-RU" sz="2000" i="0" dirty="0">
              <a:effectLst/>
            </a:rPr>
            <a:t>  </a:t>
          </a:r>
          <a:r>
            <a:rPr lang="ru-RU" sz="2000" i="0" dirty="0" err="1">
              <a:effectLst/>
            </a:rPr>
            <a:t>індивідуальних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планів</a:t>
          </a:r>
          <a:r>
            <a:rPr lang="ru-RU" sz="2000" i="0" dirty="0">
              <a:effectLst/>
            </a:rPr>
            <a:t> та </a:t>
          </a:r>
          <a:r>
            <a:rPr lang="ru-RU" sz="2000" i="0" dirty="0" err="1">
              <a:effectLst/>
            </a:rPr>
            <a:t>програм</a:t>
          </a:r>
          <a:r>
            <a:rPr lang="ru-RU" sz="2000" i="0" dirty="0">
              <a:effectLst/>
            </a:rPr>
            <a:t> </a:t>
          </a:r>
          <a:r>
            <a:rPr lang="ru-RU" sz="2000" i="0" dirty="0" err="1">
              <a:effectLst/>
            </a:rPr>
            <a:t>навчання</a:t>
          </a:r>
          <a:r>
            <a:rPr lang="ru-RU" sz="2000" i="0" dirty="0">
              <a:effectLst/>
            </a:rPr>
            <a:t>.</a:t>
          </a:r>
        </a:p>
        <a:p>
          <a:pPr algn="just"/>
          <a:endParaRPr lang="ru-RU" sz="2000" i="0" dirty="0">
            <a:effectLst/>
          </a:endParaRPr>
        </a:p>
      </dgm:t>
    </dgm:pt>
    <dgm:pt modelId="{9611D457-ED09-4291-8320-78720B1A354C}" type="parTrans" cxnId="{45A4C9BB-3418-427D-8655-C8C47F9583D5}">
      <dgm:prSet/>
      <dgm:spPr/>
      <dgm:t>
        <a:bodyPr/>
        <a:lstStyle/>
        <a:p>
          <a:pPr algn="just"/>
          <a:endParaRPr lang="ru-RU" sz="2000" i="0">
            <a:effectLst/>
          </a:endParaRPr>
        </a:p>
      </dgm:t>
    </dgm:pt>
    <dgm:pt modelId="{8E73EAB0-9607-4D74-AF68-A963E1E9FD53}" type="sibTrans" cxnId="{45A4C9BB-3418-427D-8655-C8C47F9583D5}">
      <dgm:prSet/>
      <dgm:spPr/>
      <dgm:t>
        <a:bodyPr/>
        <a:lstStyle/>
        <a:p>
          <a:pPr algn="just"/>
          <a:endParaRPr lang="ru-RU" sz="2000" i="0">
            <a:effectLst/>
          </a:endParaRPr>
        </a:p>
      </dgm:t>
    </dgm:pt>
    <dgm:pt modelId="{AEC669BE-860B-43B6-854B-445F939DE730}">
      <dgm:prSet custT="1"/>
      <dgm:spPr/>
      <dgm:t>
        <a:bodyPr/>
        <a:lstStyle/>
        <a:p>
          <a:pPr algn="just"/>
          <a:endParaRPr lang="ru-RU" sz="2000" i="0" dirty="0">
            <a:effectLst/>
          </a:endParaRPr>
        </a:p>
      </dgm:t>
    </dgm:pt>
    <dgm:pt modelId="{475AC190-7D19-4E99-B158-C300E05129BC}" type="parTrans" cxnId="{146A91E1-2BD4-4756-ACAC-2DD1202619A0}">
      <dgm:prSet/>
      <dgm:spPr/>
      <dgm:t>
        <a:bodyPr/>
        <a:lstStyle/>
        <a:p>
          <a:endParaRPr lang="ru-RU"/>
        </a:p>
      </dgm:t>
    </dgm:pt>
    <dgm:pt modelId="{C81B29BB-0C4B-4B33-B193-3C5102D1F5FA}" type="sibTrans" cxnId="{146A91E1-2BD4-4756-ACAC-2DD1202619A0}">
      <dgm:prSet/>
      <dgm:spPr/>
      <dgm:t>
        <a:bodyPr/>
        <a:lstStyle/>
        <a:p>
          <a:endParaRPr lang="ru-RU"/>
        </a:p>
      </dgm:t>
    </dgm:pt>
    <dgm:pt modelId="{50A8A7F1-6540-46AB-A72B-335DD14B878C}" type="pres">
      <dgm:prSet presAssocID="{5EEDA598-27FF-4BF1-A243-1BCEC706C8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3843499-E381-46FE-B6D6-12203AB6658B}" type="pres">
      <dgm:prSet presAssocID="{23A5002E-819B-4867-B5CA-DD880EA49FA6}" presName="thickLine" presStyleLbl="alignNode1" presStyleIdx="0" presStyleCnt="7"/>
      <dgm:spPr/>
    </dgm:pt>
    <dgm:pt modelId="{1CA832ED-489E-4EDF-B378-1522F9CAFA1F}" type="pres">
      <dgm:prSet presAssocID="{23A5002E-819B-4867-B5CA-DD880EA49FA6}" presName="horz1" presStyleCnt="0"/>
      <dgm:spPr/>
    </dgm:pt>
    <dgm:pt modelId="{D20DF8BE-CB10-4403-A57F-92F7F5A1027F}" type="pres">
      <dgm:prSet presAssocID="{23A5002E-819B-4867-B5CA-DD880EA49FA6}" presName="tx1" presStyleLbl="revTx" presStyleIdx="0" presStyleCnt="7"/>
      <dgm:spPr/>
      <dgm:t>
        <a:bodyPr/>
        <a:lstStyle/>
        <a:p>
          <a:endParaRPr lang="uk-UA"/>
        </a:p>
      </dgm:t>
    </dgm:pt>
    <dgm:pt modelId="{E81BBD23-B011-4656-B53B-7D17F6357913}" type="pres">
      <dgm:prSet presAssocID="{23A5002E-819B-4867-B5CA-DD880EA49FA6}" presName="vert1" presStyleCnt="0"/>
      <dgm:spPr/>
    </dgm:pt>
    <dgm:pt modelId="{9B8CA474-09F9-4792-B8EF-6A6C90865D42}" type="pres">
      <dgm:prSet presAssocID="{BDD772B9-2901-415A-9BD8-7D6FB5781260}" presName="thickLine" presStyleLbl="alignNode1" presStyleIdx="1" presStyleCnt="7"/>
      <dgm:spPr/>
    </dgm:pt>
    <dgm:pt modelId="{11C4FE30-0E67-4AE0-830A-03BB8859AB36}" type="pres">
      <dgm:prSet presAssocID="{BDD772B9-2901-415A-9BD8-7D6FB5781260}" presName="horz1" presStyleCnt="0"/>
      <dgm:spPr/>
    </dgm:pt>
    <dgm:pt modelId="{08123535-7DBC-4AFD-9478-E678470E1135}" type="pres">
      <dgm:prSet presAssocID="{BDD772B9-2901-415A-9BD8-7D6FB5781260}" presName="tx1" presStyleLbl="revTx" presStyleIdx="1" presStyleCnt="7" custScaleY="71669"/>
      <dgm:spPr/>
      <dgm:t>
        <a:bodyPr/>
        <a:lstStyle/>
        <a:p>
          <a:endParaRPr lang="uk-UA"/>
        </a:p>
      </dgm:t>
    </dgm:pt>
    <dgm:pt modelId="{E2F1975C-0749-45C6-AA5C-3DA4DA2FB3F5}" type="pres">
      <dgm:prSet presAssocID="{BDD772B9-2901-415A-9BD8-7D6FB5781260}" presName="vert1" presStyleCnt="0"/>
      <dgm:spPr/>
    </dgm:pt>
    <dgm:pt modelId="{56C07AA9-FFB6-45AE-8570-8F88E99D0D15}" type="pres">
      <dgm:prSet presAssocID="{32CC1302-60BD-4B31-96C6-B633F967079F}" presName="thickLine" presStyleLbl="alignNode1" presStyleIdx="2" presStyleCnt="7"/>
      <dgm:spPr/>
    </dgm:pt>
    <dgm:pt modelId="{072BA6C6-A312-4C0C-B4AB-CC8987659076}" type="pres">
      <dgm:prSet presAssocID="{32CC1302-60BD-4B31-96C6-B633F967079F}" presName="horz1" presStyleCnt="0"/>
      <dgm:spPr/>
    </dgm:pt>
    <dgm:pt modelId="{62B3D482-200D-4639-BE37-6343EB253351}" type="pres">
      <dgm:prSet presAssocID="{32CC1302-60BD-4B31-96C6-B633F967079F}" presName="tx1" presStyleLbl="revTx" presStyleIdx="2" presStyleCnt="7"/>
      <dgm:spPr/>
      <dgm:t>
        <a:bodyPr/>
        <a:lstStyle/>
        <a:p>
          <a:endParaRPr lang="uk-UA"/>
        </a:p>
      </dgm:t>
    </dgm:pt>
    <dgm:pt modelId="{BC414B44-9560-44CC-AA64-4AE3A736A334}" type="pres">
      <dgm:prSet presAssocID="{32CC1302-60BD-4B31-96C6-B633F967079F}" presName="vert1" presStyleCnt="0"/>
      <dgm:spPr/>
    </dgm:pt>
    <dgm:pt modelId="{F138FBD6-AFFA-4AB6-A5B3-ABC79B3F1127}" type="pres">
      <dgm:prSet presAssocID="{6108FC51-12BE-47FE-963F-7F347572236A}" presName="thickLine" presStyleLbl="alignNode1" presStyleIdx="3" presStyleCnt="7"/>
      <dgm:spPr/>
    </dgm:pt>
    <dgm:pt modelId="{5B02313B-3CA2-45C0-8B7B-67A9B95B9A12}" type="pres">
      <dgm:prSet presAssocID="{6108FC51-12BE-47FE-963F-7F347572236A}" presName="horz1" presStyleCnt="0"/>
      <dgm:spPr/>
    </dgm:pt>
    <dgm:pt modelId="{206AE5DE-CE4E-468F-8A51-7F0D1E01163B}" type="pres">
      <dgm:prSet presAssocID="{6108FC51-12BE-47FE-963F-7F347572236A}" presName="tx1" presStyleLbl="revTx" presStyleIdx="3" presStyleCnt="7" custScaleY="147837"/>
      <dgm:spPr/>
      <dgm:t>
        <a:bodyPr/>
        <a:lstStyle/>
        <a:p>
          <a:endParaRPr lang="uk-UA"/>
        </a:p>
      </dgm:t>
    </dgm:pt>
    <dgm:pt modelId="{B89CE338-EA61-4B91-A6B5-71A7CD8C44D2}" type="pres">
      <dgm:prSet presAssocID="{6108FC51-12BE-47FE-963F-7F347572236A}" presName="vert1" presStyleCnt="0"/>
      <dgm:spPr/>
    </dgm:pt>
    <dgm:pt modelId="{41CD2B71-903B-4671-9A77-C6DBF0172DC7}" type="pres">
      <dgm:prSet presAssocID="{4DE3119F-7E72-43C3-BDE2-EA4900C7E57A}" presName="thickLine" presStyleLbl="alignNode1" presStyleIdx="4" presStyleCnt="7"/>
      <dgm:spPr/>
    </dgm:pt>
    <dgm:pt modelId="{66AB44A8-06AC-4216-A2C9-8617866871CF}" type="pres">
      <dgm:prSet presAssocID="{4DE3119F-7E72-43C3-BDE2-EA4900C7E57A}" presName="horz1" presStyleCnt="0"/>
      <dgm:spPr/>
    </dgm:pt>
    <dgm:pt modelId="{5777FB92-6D4A-497A-90B9-D5C943DB69BC}" type="pres">
      <dgm:prSet presAssocID="{4DE3119F-7E72-43C3-BDE2-EA4900C7E57A}" presName="tx1" presStyleLbl="revTx" presStyleIdx="4" presStyleCnt="7"/>
      <dgm:spPr/>
      <dgm:t>
        <a:bodyPr/>
        <a:lstStyle/>
        <a:p>
          <a:endParaRPr lang="uk-UA"/>
        </a:p>
      </dgm:t>
    </dgm:pt>
    <dgm:pt modelId="{DEC6B457-C927-44CD-A0FA-777FDEDF9158}" type="pres">
      <dgm:prSet presAssocID="{4DE3119F-7E72-43C3-BDE2-EA4900C7E57A}" presName="vert1" presStyleCnt="0"/>
      <dgm:spPr/>
    </dgm:pt>
    <dgm:pt modelId="{D14F000A-6AE7-4893-925F-6EC515FC2DF0}" type="pres">
      <dgm:prSet presAssocID="{9B69B00C-08B6-4542-A97C-E1387336DC0A}" presName="thickLine" presStyleLbl="alignNode1" presStyleIdx="5" presStyleCnt="7"/>
      <dgm:spPr/>
    </dgm:pt>
    <dgm:pt modelId="{DFE208BD-4FA9-4AB7-99E7-244FF9F0A3D3}" type="pres">
      <dgm:prSet presAssocID="{9B69B00C-08B6-4542-A97C-E1387336DC0A}" presName="horz1" presStyleCnt="0"/>
      <dgm:spPr/>
    </dgm:pt>
    <dgm:pt modelId="{9E573E55-4A85-4C88-AA0A-C88FD96865B7}" type="pres">
      <dgm:prSet presAssocID="{9B69B00C-08B6-4542-A97C-E1387336DC0A}" presName="tx1" presStyleLbl="revTx" presStyleIdx="5" presStyleCnt="7"/>
      <dgm:spPr/>
      <dgm:t>
        <a:bodyPr/>
        <a:lstStyle/>
        <a:p>
          <a:endParaRPr lang="uk-UA"/>
        </a:p>
      </dgm:t>
    </dgm:pt>
    <dgm:pt modelId="{2A910EE7-15D4-425B-A412-27BE5DBFE83B}" type="pres">
      <dgm:prSet presAssocID="{9B69B00C-08B6-4542-A97C-E1387336DC0A}" presName="vert1" presStyleCnt="0"/>
      <dgm:spPr/>
    </dgm:pt>
    <dgm:pt modelId="{BE4C3AE6-CEC1-4365-BF46-03D0C5EA5756}" type="pres">
      <dgm:prSet presAssocID="{AEC669BE-860B-43B6-854B-445F939DE730}" presName="thickLine" presStyleLbl="alignNode1" presStyleIdx="6" presStyleCnt="7"/>
      <dgm:spPr/>
    </dgm:pt>
    <dgm:pt modelId="{5E1D0F09-FA00-4A1A-BE70-51DF0439E81E}" type="pres">
      <dgm:prSet presAssocID="{AEC669BE-860B-43B6-854B-445F939DE730}" presName="horz1" presStyleCnt="0"/>
      <dgm:spPr/>
    </dgm:pt>
    <dgm:pt modelId="{A9661710-5D45-47AE-9AF1-2AA515C5241A}" type="pres">
      <dgm:prSet presAssocID="{AEC669BE-860B-43B6-854B-445F939DE730}" presName="tx1" presStyleLbl="revTx" presStyleIdx="6" presStyleCnt="7"/>
      <dgm:spPr/>
      <dgm:t>
        <a:bodyPr/>
        <a:lstStyle/>
        <a:p>
          <a:endParaRPr lang="uk-UA"/>
        </a:p>
      </dgm:t>
    </dgm:pt>
    <dgm:pt modelId="{B8AE1921-9A76-49B4-A0E6-564263BCC30E}" type="pres">
      <dgm:prSet presAssocID="{AEC669BE-860B-43B6-854B-445F939DE730}" presName="vert1" presStyleCnt="0"/>
      <dgm:spPr/>
    </dgm:pt>
  </dgm:ptLst>
  <dgm:cxnLst>
    <dgm:cxn modelId="{036E3655-D60E-4BD9-B673-D8277523F344}" type="presOf" srcId="{AEC669BE-860B-43B6-854B-445F939DE730}" destId="{A9661710-5D45-47AE-9AF1-2AA515C5241A}" srcOrd="0" destOrd="0" presId="urn:microsoft.com/office/officeart/2008/layout/LinedList"/>
    <dgm:cxn modelId="{8FE0A275-B4C5-4318-B64C-C208D1E517E3}" srcId="{5EEDA598-27FF-4BF1-A243-1BCEC706C87A}" destId="{32CC1302-60BD-4B31-96C6-B633F967079F}" srcOrd="2" destOrd="0" parTransId="{81A26BEE-D388-452E-A773-AC5AEEA7AA61}" sibTransId="{C642190C-8E2C-4459-90B7-B753C123B7C1}"/>
    <dgm:cxn modelId="{2D41EC7B-C531-466D-BAAA-C8DBDA092C47}" type="presOf" srcId="{9B69B00C-08B6-4542-A97C-E1387336DC0A}" destId="{9E573E55-4A85-4C88-AA0A-C88FD96865B7}" srcOrd="0" destOrd="0" presId="urn:microsoft.com/office/officeart/2008/layout/LinedList"/>
    <dgm:cxn modelId="{1C7C8DC2-0A9F-4F1D-BC59-C604E33E22C8}" srcId="{5EEDA598-27FF-4BF1-A243-1BCEC706C87A}" destId="{4DE3119F-7E72-43C3-BDE2-EA4900C7E57A}" srcOrd="4" destOrd="0" parTransId="{53FEA424-3713-4535-A012-AAA2FC094E2B}" sibTransId="{E2D2C9A5-17F8-4018-89AC-8627CD761551}"/>
    <dgm:cxn modelId="{680ACE11-3D03-42C0-8BEA-30F2C4731C51}" type="presOf" srcId="{32CC1302-60BD-4B31-96C6-B633F967079F}" destId="{62B3D482-200D-4639-BE37-6343EB253351}" srcOrd="0" destOrd="0" presId="urn:microsoft.com/office/officeart/2008/layout/LinedList"/>
    <dgm:cxn modelId="{14B46B34-9412-46F1-840D-0D3DBB890CB7}" srcId="{5EEDA598-27FF-4BF1-A243-1BCEC706C87A}" destId="{BDD772B9-2901-415A-9BD8-7D6FB5781260}" srcOrd="1" destOrd="0" parTransId="{A807E406-606C-429C-8707-7CD92A46B67C}" sibTransId="{95991C85-6E25-49F7-B18A-57DC277FCFDC}"/>
    <dgm:cxn modelId="{EA958A20-E7B8-4BDD-9712-71A4F708C894}" type="presOf" srcId="{BDD772B9-2901-415A-9BD8-7D6FB5781260}" destId="{08123535-7DBC-4AFD-9478-E678470E1135}" srcOrd="0" destOrd="0" presId="urn:microsoft.com/office/officeart/2008/layout/LinedList"/>
    <dgm:cxn modelId="{8CA86C78-820A-4478-82AF-6A1C703C357A}" srcId="{5EEDA598-27FF-4BF1-A243-1BCEC706C87A}" destId="{23A5002E-819B-4867-B5CA-DD880EA49FA6}" srcOrd="0" destOrd="0" parTransId="{F974989A-FE04-48DA-A145-6ED4ADDCD8FC}" sibTransId="{AD9FEC6C-FB07-43FD-AC52-D6E21C4BF19A}"/>
    <dgm:cxn modelId="{5646C1B1-7CCE-4654-80EC-5ACF22BB0718}" srcId="{5EEDA598-27FF-4BF1-A243-1BCEC706C87A}" destId="{6108FC51-12BE-47FE-963F-7F347572236A}" srcOrd="3" destOrd="0" parTransId="{7EF5C926-4B04-4A4F-9D84-F0057D834532}" sibTransId="{FE3FE114-87BC-4337-A92C-892D3543780A}"/>
    <dgm:cxn modelId="{7451D021-E624-4128-98D4-13FC9198E804}" type="presOf" srcId="{4DE3119F-7E72-43C3-BDE2-EA4900C7E57A}" destId="{5777FB92-6D4A-497A-90B9-D5C943DB69BC}" srcOrd="0" destOrd="0" presId="urn:microsoft.com/office/officeart/2008/layout/LinedList"/>
    <dgm:cxn modelId="{45A4C9BB-3418-427D-8655-C8C47F9583D5}" srcId="{5EEDA598-27FF-4BF1-A243-1BCEC706C87A}" destId="{9B69B00C-08B6-4542-A97C-E1387336DC0A}" srcOrd="5" destOrd="0" parTransId="{9611D457-ED09-4291-8320-78720B1A354C}" sibTransId="{8E73EAB0-9607-4D74-AF68-A963E1E9FD53}"/>
    <dgm:cxn modelId="{EC52A522-1DA3-4CB2-8D67-B58F1F396DAA}" type="presOf" srcId="{5EEDA598-27FF-4BF1-A243-1BCEC706C87A}" destId="{50A8A7F1-6540-46AB-A72B-335DD14B878C}" srcOrd="0" destOrd="0" presId="urn:microsoft.com/office/officeart/2008/layout/LinedList"/>
    <dgm:cxn modelId="{A9D125F2-C3C5-48DB-BFCE-18F0A7D30C3A}" type="presOf" srcId="{6108FC51-12BE-47FE-963F-7F347572236A}" destId="{206AE5DE-CE4E-468F-8A51-7F0D1E01163B}" srcOrd="0" destOrd="0" presId="urn:microsoft.com/office/officeart/2008/layout/LinedList"/>
    <dgm:cxn modelId="{57D8E0D0-B9E2-4154-B048-813D78B6F98A}" type="presOf" srcId="{23A5002E-819B-4867-B5CA-DD880EA49FA6}" destId="{D20DF8BE-CB10-4403-A57F-92F7F5A1027F}" srcOrd="0" destOrd="0" presId="urn:microsoft.com/office/officeart/2008/layout/LinedList"/>
    <dgm:cxn modelId="{146A91E1-2BD4-4756-ACAC-2DD1202619A0}" srcId="{5EEDA598-27FF-4BF1-A243-1BCEC706C87A}" destId="{AEC669BE-860B-43B6-854B-445F939DE730}" srcOrd="6" destOrd="0" parTransId="{475AC190-7D19-4E99-B158-C300E05129BC}" sibTransId="{C81B29BB-0C4B-4B33-B193-3C5102D1F5FA}"/>
    <dgm:cxn modelId="{6AC01413-FEA6-4FBA-BE3B-478A687E8866}" type="presParOf" srcId="{50A8A7F1-6540-46AB-A72B-335DD14B878C}" destId="{53843499-E381-46FE-B6D6-12203AB6658B}" srcOrd="0" destOrd="0" presId="urn:microsoft.com/office/officeart/2008/layout/LinedList"/>
    <dgm:cxn modelId="{AFF0EBC6-25E3-47F2-8888-E2C005113A8D}" type="presParOf" srcId="{50A8A7F1-6540-46AB-A72B-335DD14B878C}" destId="{1CA832ED-489E-4EDF-B378-1522F9CAFA1F}" srcOrd="1" destOrd="0" presId="urn:microsoft.com/office/officeart/2008/layout/LinedList"/>
    <dgm:cxn modelId="{1862E088-5BA8-4D59-8297-967AB5A39D57}" type="presParOf" srcId="{1CA832ED-489E-4EDF-B378-1522F9CAFA1F}" destId="{D20DF8BE-CB10-4403-A57F-92F7F5A1027F}" srcOrd="0" destOrd="0" presId="urn:microsoft.com/office/officeart/2008/layout/LinedList"/>
    <dgm:cxn modelId="{2E2F2C25-651C-4B8B-B881-284FBBF07756}" type="presParOf" srcId="{1CA832ED-489E-4EDF-B378-1522F9CAFA1F}" destId="{E81BBD23-B011-4656-B53B-7D17F6357913}" srcOrd="1" destOrd="0" presId="urn:microsoft.com/office/officeart/2008/layout/LinedList"/>
    <dgm:cxn modelId="{E0E3C23D-6F6D-4729-A6C5-458DD47F2425}" type="presParOf" srcId="{50A8A7F1-6540-46AB-A72B-335DD14B878C}" destId="{9B8CA474-09F9-4792-B8EF-6A6C90865D42}" srcOrd="2" destOrd="0" presId="urn:microsoft.com/office/officeart/2008/layout/LinedList"/>
    <dgm:cxn modelId="{1AEEE16A-DE6E-45F2-BA45-43634BCA7B87}" type="presParOf" srcId="{50A8A7F1-6540-46AB-A72B-335DD14B878C}" destId="{11C4FE30-0E67-4AE0-830A-03BB8859AB36}" srcOrd="3" destOrd="0" presId="urn:microsoft.com/office/officeart/2008/layout/LinedList"/>
    <dgm:cxn modelId="{5341B030-ACAF-4FAD-8A07-DD85FB85AE85}" type="presParOf" srcId="{11C4FE30-0E67-4AE0-830A-03BB8859AB36}" destId="{08123535-7DBC-4AFD-9478-E678470E1135}" srcOrd="0" destOrd="0" presId="urn:microsoft.com/office/officeart/2008/layout/LinedList"/>
    <dgm:cxn modelId="{E7F9440C-82F9-4CB1-97FF-3615BCCC1C37}" type="presParOf" srcId="{11C4FE30-0E67-4AE0-830A-03BB8859AB36}" destId="{E2F1975C-0749-45C6-AA5C-3DA4DA2FB3F5}" srcOrd="1" destOrd="0" presId="urn:microsoft.com/office/officeart/2008/layout/LinedList"/>
    <dgm:cxn modelId="{C49DEEAA-79E9-44ED-9658-718B7CB91240}" type="presParOf" srcId="{50A8A7F1-6540-46AB-A72B-335DD14B878C}" destId="{56C07AA9-FFB6-45AE-8570-8F88E99D0D15}" srcOrd="4" destOrd="0" presId="urn:microsoft.com/office/officeart/2008/layout/LinedList"/>
    <dgm:cxn modelId="{13DA5C66-DCA8-400D-BC09-4D011E51926D}" type="presParOf" srcId="{50A8A7F1-6540-46AB-A72B-335DD14B878C}" destId="{072BA6C6-A312-4C0C-B4AB-CC8987659076}" srcOrd="5" destOrd="0" presId="urn:microsoft.com/office/officeart/2008/layout/LinedList"/>
    <dgm:cxn modelId="{72D23486-117A-4052-A685-50240AEC29E1}" type="presParOf" srcId="{072BA6C6-A312-4C0C-B4AB-CC8987659076}" destId="{62B3D482-200D-4639-BE37-6343EB253351}" srcOrd="0" destOrd="0" presId="urn:microsoft.com/office/officeart/2008/layout/LinedList"/>
    <dgm:cxn modelId="{5C58C6F5-49CF-4136-A22D-81246D9EA705}" type="presParOf" srcId="{072BA6C6-A312-4C0C-B4AB-CC8987659076}" destId="{BC414B44-9560-44CC-AA64-4AE3A736A334}" srcOrd="1" destOrd="0" presId="urn:microsoft.com/office/officeart/2008/layout/LinedList"/>
    <dgm:cxn modelId="{6318BA40-746E-4C0F-A7ED-9E749DCD5D70}" type="presParOf" srcId="{50A8A7F1-6540-46AB-A72B-335DD14B878C}" destId="{F138FBD6-AFFA-4AB6-A5B3-ABC79B3F1127}" srcOrd="6" destOrd="0" presId="urn:microsoft.com/office/officeart/2008/layout/LinedList"/>
    <dgm:cxn modelId="{4040C907-7068-40AD-AE1F-A5DEAA5D3ADF}" type="presParOf" srcId="{50A8A7F1-6540-46AB-A72B-335DD14B878C}" destId="{5B02313B-3CA2-45C0-8B7B-67A9B95B9A12}" srcOrd="7" destOrd="0" presId="urn:microsoft.com/office/officeart/2008/layout/LinedList"/>
    <dgm:cxn modelId="{9D8E010A-74F7-45F2-A9C6-B914ED48E898}" type="presParOf" srcId="{5B02313B-3CA2-45C0-8B7B-67A9B95B9A12}" destId="{206AE5DE-CE4E-468F-8A51-7F0D1E01163B}" srcOrd="0" destOrd="0" presId="urn:microsoft.com/office/officeart/2008/layout/LinedList"/>
    <dgm:cxn modelId="{24AEC2D9-F2DC-480B-811B-939BEFA63E99}" type="presParOf" srcId="{5B02313B-3CA2-45C0-8B7B-67A9B95B9A12}" destId="{B89CE338-EA61-4B91-A6B5-71A7CD8C44D2}" srcOrd="1" destOrd="0" presId="urn:microsoft.com/office/officeart/2008/layout/LinedList"/>
    <dgm:cxn modelId="{EA8075AE-4CA9-4FD0-A216-736E5B5E3C8B}" type="presParOf" srcId="{50A8A7F1-6540-46AB-A72B-335DD14B878C}" destId="{41CD2B71-903B-4671-9A77-C6DBF0172DC7}" srcOrd="8" destOrd="0" presId="urn:microsoft.com/office/officeart/2008/layout/LinedList"/>
    <dgm:cxn modelId="{D1E55C52-1085-40A3-9300-4908216EAB19}" type="presParOf" srcId="{50A8A7F1-6540-46AB-A72B-335DD14B878C}" destId="{66AB44A8-06AC-4216-A2C9-8617866871CF}" srcOrd="9" destOrd="0" presId="urn:microsoft.com/office/officeart/2008/layout/LinedList"/>
    <dgm:cxn modelId="{D485E353-BC0E-4069-A66F-93823C987483}" type="presParOf" srcId="{66AB44A8-06AC-4216-A2C9-8617866871CF}" destId="{5777FB92-6D4A-497A-90B9-D5C943DB69BC}" srcOrd="0" destOrd="0" presId="urn:microsoft.com/office/officeart/2008/layout/LinedList"/>
    <dgm:cxn modelId="{9A5E543F-AA3F-42D7-9642-A3C18F718F94}" type="presParOf" srcId="{66AB44A8-06AC-4216-A2C9-8617866871CF}" destId="{DEC6B457-C927-44CD-A0FA-777FDEDF9158}" srcOrd="1" destOrd="0" presId="urn:microsoft.com/office/officeart/2008/layout/LinedList"/>
    <dgm:cxn modelId="{626510D8-41D6-4F4E-ACA8-F85BAF813A59}" type="presParOf" srcId="{50A8A7F1-6540-46AB-A72B-335DD14B878C}" destId="{D14F000A-6AE7-4893-925F-6EC515FC2DF0}" srcOrd="10" destOrd="0" presId="urn:microsoft.com/office/officeart/2008/layout/LinedList"/>
    <dgm:cxn modelId="{9A4E7051-FC23-4565-9076-645159569152}" type="presParOf" srcId="{50A8A7F1-6540-46AB-A72B-335DD14B878C}" destId="{DFE208BD-4FA9-4AB7-99E7-244FF9F0A3D3}" srcOrd="11" destOrd="0" presId="urn:microsoft.com/office/officeart/2008/layout/LinedList"/>
    <dgm:cxn modelId="{7AE72A7B-E9C1-4ED0-AD19-F0DF966B15C2}" type="presParOf" srcId="{DFE208BD-4FA9-4AB7-99E7-244FF9F0A3D3}" destId="{9E573E55-4A85-4C88-AA0A-C88FD96865B7}" srcOrd="0" destOrd="0" presId="urn:microsoft.com/office/officeart/2008/layout/LinedList"/>
    <dgm:cxn modelId="{8005B2DE-310C-4679-9604-70563B0B70A1}" type="presParOf" srcId="{DFE208BD-4FA9-4AB7-99E7-244FF9F0A3D3}" destId="{2A910EE7-15D4-425B-A412-27BE5DBFE83B}" srcOrd="1" destOrd="0" presId="urn:microsoft.com/office/officeart/2008/layout/LinedList"/>
    <dgm:cxn modelId="{55ACB7DD-8B43-449F-91E7-AEFAAD6C820A}" type="presParOf" srcId="{50A8A7F1-6540-46AB-A72B-335DD14B878C}" destId="{BE4C3AE6-CEC1-4365-BF46-03D0C5EA5756}" srcOrd="12" destOrd="0" presId="urn:microsoft.com/office/officeart/2008/layout/LinedList"/>
    <dgm:cxn modelId="{E6DE2D53-65B1-400A-B6E8-48F478680129}" type="presParOf" srcId="{50A8A7F1-6540-46AB-A72B-335DD14B878C}" destId="{5E1D0F09-FA00-4A1A-BE70-51DF0439E81E}" srcOrd="13" destOrd="0" presId="urn:microsoft.com/office/officeart/2008/layout/LinedList"/>
    <dgm:cxn modelId="{B6380219-30FA-4354-B842-F16436F91E1A}" type="presParOf" srcId="{5E1D0F09-FA00-4A1A-BE70-51DF0439E81E}" destId="{A9661710-5D45-47AE-9AF1-2AA515C5241A}" srcOrd="0" destOrd="0" presId="urn:microsoft.com/office/officeart/2008/layout/LinedList"/>
    <dgm:cxn modelId="{FA05D7B5-2665-4233-BDB6-56614714DF4D}" type="presParOf" srcId="{5E1D0F09-FA00-4A1A-BE70-51DF0439E81E}" destId="{B8AE1921-9A76-49B4-A0E6-564263BCC3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40D4FA-DA24-47E3-AF23-E9659D0C0B3A}" type="doc">
      <dgm:prSet loTypeId="urn:microsoft.com/office/officeart/2005/8/layout/vList4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E7B03B1-345C-4341-9148-EF2667ECE2AD}">
      <dgm:prSet phldrT="[Текст]"/>
      <dgm:spPr/>
      <dgm:t>
        <a:bodyPr/>
        <a:lstStyle/>
        <a:p>
          <a:r>
            <a:rPr lang="ru-RU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Розвивати</a:t>
          </a:r>
          <a:r>
            <a: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індивідуальні</a:t>
          </a:r>
          <a:r>
            <a: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сильні</a:t>
          </a:r>
          <a:r>
            <a: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сторони</a:t>
          </a:r>
          <a:r>
            <a: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таланти</a:t>
          </a:r>
          <a:r>
            <a: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F2774B5C-05BF-4799-B64B-ED802FB1CD5C}" type="parTrans" cxnId="{3195F28D-1859-4628-AEEF-2B5E57378F9A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AF0824-F555-406F-89A4-73AAF677ABAE}" type="sibTrans" cxnId="{3195F28D-1859-4628-AEEF-2B5E57378F9A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22733A-87EB-42A5-B712-87FC77F02C51}">
      <dgm:prSet/>
      <dgm:spPr/>
      <dgm:t>
        <a:bodyPr/>
        <a:lstStyle/>
        <a:p>
          <a:r>
            <a: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Приймати всіх дітей без виключення в загальноосвітню шкільну систему і суспільство.</a:t>
          </a:r>
        </a:p>
      </dgm:t>
    </dgm:pt>
    <dgm:pt modelId="{656E3C60-A4DE-4B6E-947E-EFB0653B5DC8}" type="parTrans" cxnId="{0B383A13-D025-4601-970C-5A7D54579237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DF6EF7-E89F-427F-B164-3FCA842D9656}" type="sibTrans" cxnId="{0B383A13-D025-4601-970C-5A7D54579237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B2DBEC-FC2C-4CE5-9ABE-AE67E249763C}">
      <dgm:prSet/>
      <dgm:spPr/>
      <dgm:t>
        <a:bodyPr/>
        <a:lstStyle/>
        <a:p>
          <a:r>
            <a: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Працювати над досягненням індивідуальної мети беручи участь в житті громади та їхнього класу.</a:t>
          </a:r>
        </a:p>
      </dgm:t>
    </dgm:pt>
    <dgm:pt modelId="{DE535A22-6B8D-486B-A891-90DCAC407F06}" type="parTrans" cxnId="{93D16AA4-B4D5-43B9-BC05-E177D3B950C7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6A994F-2EC4-4DAB-BEA0-7DC8BF3C8DA5}" type="sibTrans" cxnId="{93D16AA4-B4D5-43B9-BC05-E177D3B950C7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267E84-033B-4B2A-A06E-4ADF4E1016FF}">
      <dgm:prSet/>
      <dgm:spPr/>
      <dgm:t>
        <a:bodyPr/>
        <a:lstStyle/>
        <a:p>
          <a:r>
            <a: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Залучати батьків в процес навчання і життя школи.</a:t>
          </a:r>
        </a:p>
      </dgm:t>
    </dgm:pt>
    <dgm:pt modelId="{A87AC528-96C8-4AEB-82BA-83154D9A8455}" type="parTrans" cxnId="{98FE454E-FC40-4553-B02D-5DE6479625BE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2D5B25-0D30-40BB-9C41-16B321A1B80D}" type="sibTrans" cxnId="{98FE454E-FC40-4553-B02D-5DE6479625BE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50E22-05BD-4012-8868-F90B349457DD}">
      <dgm:prSet/>
      <dgm:spPr/>
      <dgm:t>
        <a:bodyPr/>
        <a:lstStyle/>
        <a:p>
          <a:r>
            <a: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Розвивати культуру поваги і належності до школи. Мати можливість навчатися і поважати різні здібності інших.</a:t>
          </a:r>
        </a:p>
      </dgm:t>
    </dgm:pt>
    <dgm:pt modelId="{B5E69A49-9B07-4DDE-AAE9-FF4A531C8012}" type="parTrans" cxnId="{827070B1-3A9A-4C59-8960-3BA32E047650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F4B699-619A-43F9-9AE9-924E4597867F}" type="sibTrans" cxnId="{827070B1-3A9A-4C59-8960-3BA32E047650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BA12FB-2CCA-4404-A76D-FDD737418E31}">
      <dgm:prSet/>
      <dgm:spPr/>
      <dgm:t>
        <a:bodyPr/>
        <a:lstStyle/>
        <a:p>
          <a:r>
            <a: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Створювати дружні стосунки з іншими дітьми</a:t>
          </a:r>
        </a:p>
      </dgm:t>
    </dgm:pt>
    <dgm:pt modelId="{9CA3EC4B-9BF9-48EC-BAD8-E6C6CC3E094C}" type="parTrans" cxnId="{40FA244D-AD56-4E35-BEA0-5D9D0FF45507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A6A07-6631-4DBA-8049-BEC305797233}" type="sibTrans" cxnId="{40FA244D-AD56-4E35-BEA0-5D9D0FF45507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376DC0-B615-4077-BF6D-3FC0DBD91818}">
      <dgm:prSet/>
      <dgm:spPr/>
      <dgm:t>
        <a:bodyPr/>
        <a:lstStyle/>
        <a:p>
          <a:r>
            <a: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Позитивно впливати на школу, громаду та поважати різноманіття та включення на більш широкому рівні.</a:t>
          </a:r>
        </a:p>
      </dgm:t>
    </dgm:pt>
    <dgm:pt modelId="{C97D9444-1400-4A22-8E78-620D3763926A}" type="parTrans" cxnId="{4284954C-88B2-43B6-91B2-79BE56476056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B5BB60-C902-4C36-8CC8-3A66B9BDB193}" type="sibTrans" cxnId="{4284954C-88B2-43B6-91B2-79BE56476056}">
      <dgm:prSet/>
      <dgm:spPr/>
      <dgm:t>
        <a:bodyPr/>
        <a:lstStyle/>
        <a:p>
          <a:endParaRPr lang="ru-RU" b="1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8D307-B802-4494-BACC-8F4F8976925E}" type="pres">
      <dgm:prSet presAssocID="{C040D4FA-DA24-47E3-AF23-E9659D0C0B3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DC25BF-46CE-4796-B823-7CE981C90201}" type="pres">
      <dgm:prSet presAssocID="{8E7B03B1-345C-4341-9148-EF2667ECE2AD}" presName="comp" presStyleCnt="0"/>
      <dgm:spPr/>
    </dgm:pt>
    <dgm:pt modelId="{D934DC76-4350-47FC-BE54-7117C87F6921}" type="pres">
      <dgm:prSet presAssocID="{8E7B03B1-345C-4341-9148-EF2667ECE2AD}" presName="box" presStyleLbl="node1" presStyleIdx="0" presStyleCnt="7"/>
      <dgm:spPr/>
      <dgm:t>
        <a:bodyPr/>
        <a:lstStyle/>
        <a:p>
          <a:endParaRPr lang="uk-UA"/>
        </a:p>
      </dgm:t>
    </dgm:pt>
    <dgm:pt modelId="{409736DF-9C70-465D-9595-868C0F7DE0FF}" type="pres">
      <dgm:prSet presAssocID="{8E7B03B1-345C-4341-9148-EF2667ECE2AD}" presName="img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1F3118B7-BACA-43CA-B409-CC916E071072}" type="pres">
      <dgm:prSet presAssocID="{8E7B03B1-345C-4341-9148-EF2667ECE2AD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9BE2FD-CE28-4855-A850-8F096781F717}" type="pres">
      <dgm:prSet presAssocID="{25AF0824-F555-406F-89A4-73AAF677ABAE}" presName="spacer" presStyleCnt="0"/>
      <dgm:spPr/>
    </dgm:pt>
    <dgm:pt modelId="{712606BE-40EB-4A6C-98AC-C123C92595A4}" type="pres">
      <dgm:prSet presAssocID="{DF22733A-87EB-42A5-B712-87FC77F02C51}" presName="comp" presStyleCnt="0"/>
      <dgm:spPr/>
    </dgm:pt>
    <dgm:pt modelId="{43B11023-4521-453C-AC59-534357F04A79}" type="pres">
      <dgm:prSet presAssocID="{DF22733A-87EB-42A5-B712-87FC77F02C51}" presName="box" presStyleLbl="node1" presStyleIdx="1" presStyleCnt="7"/>
      <dgm:spPr/>
      <dgm:t>
        <a:bodyPr/>
        <a:lstStyle/>
        <a:p>
          <a:endParaRPr lang="uk-UA"/>
        </a:p>
      </dgm:t>
    </dgm:pt>
    <dgm:pt modelId="{1D7B77B8-D178-4C57-B9CB-20969383FB03}" type="pres">
      <dgm:prSet presAssocID="{DF22733A-87EB-42A5-B712-87FC77F02C51}" presName="img" presStyleLbl="fgImgPlace1" presStyleIdx="1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FD074E40-A9F1-4184-BC0A-618C7E898D48}" type="pres">
      <dgm:prSet presAssocID="{DF22733A-87EB-42A5-B712-87FC77F02C51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8FE84A-2D1E-4F24-AAE2-6C82CF427620}" type="pres">
      <dgm:prSet presAssocID="{42DF6EF7-E89F-427F-B164-3FCA842D9656}" presName="spacer" presStyleCnt="0"/>
      <dgm:spPr/>
    </dgm:pt>
    <dgm:pt modelId="{7E97F866-FB73-4BF3-938A-9E17AF860CB9}" type="pres">
      <dgm:prSet presAssocID="{ABB2DBEC-FC2C-4CE5-9ABE-AE67E249763C}" presName="comp" presStyleCnt="0"/>
      <dgm:spPr/>
    </dgm:pt>
    <dgm:pt modelId="{C48912AD-F2BF-404A-A12D-7B2617B5701C}" type="pres">
      <dgm:prSet presAssocID="{ABB2DBEC-FC2C-4CE5-9ABE-AE67E249763C}" presName="box" presStyleLbl="node1" presStyleIdx="2" presStyleCnt="7"/>
      <dgm:spPr/>
      <dgm:t>
        <a:bodyPr/>
        <a:lstStyle/>
        <a:p>
          <a:endParaRPr lang="uk-UA"/>
        </a:p>
      </dgm:t>
    </dgm:pt>
    <dgm:pt modelId="{99DA7740-BEF7-48B8-9F96-D177DFAF9497}" type="pres">
      <dgm:prSet presAssocID="{ABB2DBEC-FC2C-4CE5-9ABE-AE67E249763C}" presName="img" presStyleLbl="fgImgPlace1" presStyleIdx="2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56E9F3FC-BADE-491F-9199-FD9ED46CAE9C}" type="pres">
      <dgm:prSet presAssocID="{ABB2DBEC-FC2C-4CE5-9ABE-AE67E249763C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2895A0-8A02-41A8-BBA1-0FDDB7968273}" type="pres">
      <dgm:prSet presAssocID="{796A994F-2EC4-4DAB-BEA0-7DC8BF3C8DA5}" presName="spacer" presStyleCnt="0"/>
      <dgm:spPr/>
    </dgm:pt>
    <dgm:pt modelId="{B8F79AFB-2FC6-4CA1-97DB-919C2E600A54}" type="pres">
      <dgm:prSet presAssocID="{F5267E84-033B-4B2A-A06E-4ADF4E1016FF}" presName="comp" presStyleCnt="0"/>
      <dgm:spPr/>
    </dgm:pt>
    <dgm:pt modelId="{41B9D1A0-81FA-4511-85B4-CF4E90E6AD97}" type="pres">
      <dgm:prSet presAssocID="{F5267E84-033B-4B2A-A06E-4ADF4E1016FF}" presName="box" presStyleLbl="node1" presStyleIdx="3" presStyleCnt="7"/>
      <dgm:spPr/>
      <dgm:t>
        <a:bodyPr/>
        <a:lstStyle/>
        <a:p>
          <a:endParaRPr lang="uk-UA"/>
        </a:p>
      </dgm:t>
    </dgm:pt>
    <dgm:pt modelId="{B78C7386-4C06-459C-A139-2951D95A3DF3}" type="pres">
      <dgm:prSet presAssocID="{F5267E84-033B-4B2A-A06E-4ADF4E1016FF}" presName="img" presStyleLbl="fgImgPlace1" presStyleIdx="3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5AF3F3E-515C-41FC-B1FE-1AD8FB55C4F7}" type="pres">
      <dgm:prSet presAssocID="{F5267E84-033B-4B2A-A06E-4ADF4E1016FF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31B561-7D29-464A-90F2-AB5E47EE52C5}" type="pres">
      <dgm:prSet presAssocID="{5A2D5B25-0D30-40BB-9C41-16B321A1B80D}" presName="spacer" presStyleCnt="0"/>
      <dgm:spPr/>
    </dgm:pt>
    <dgm:pt modelId="{F10441E2-9BC4-4CD8-ABD3-6E125E66292E}" type="pres">
      <dgm:prSet presAssocID="{63F50E22-05BD-4012-8868-F90B349457DD}" presName="comp" presStyleCnt="0"/>
      <dgm:spPr/>
    </dgm:pt>
    <dgm:pt modelId="{11DB50F6-07FE-4F5B-B46D-BA838E869879}" type="pres">
      <dgm:prSet presAssocID="{63F50E22-05BD-4012-8868-F90B349457DD}" presName="box" presStyleLbl="node1" presStyleIdx="4" presStyleCnt="7"/>
      <dgm:spPr/>
      <dgm:t>
        <a:bodyPr/>
        <a:lstStyle/>
        <a:p>
          <a:endParaRPr lang="uk-UA"/>
        </a:p>
      </dgm:t>
    </dgm:pt>
    <dgm:pt modelId="{E0CDBA06-1A0A-43C8-8FA2-7308C3EE57F7}" type="pres">
      <dgm:prSet presAssocID="{63F50E22-05BD-4012-8868-F90B349457DD}" presName="img" presStyleLbl="fgImgPlace1" presStyleIdx="4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715D9AF0-84B1-4A07-87B4-9ADD4E6364AC}" type="pres">
      <dgm:prSet presAssocID="{63F50E22-05BD-4012-8868-F90B349457DD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A0D31A-D3E2-41F1-860D-6FD7CE1E47AA}" type="pres">
      <dgm:prSet presAssocID="{C8F4B699-619A-43F9-9AE9-924E4597867F}" presName="spacer" presStyleCnt="0"/>
      <dgm:spPr/>
    </dgm:pt>
    <dgm:pt modelId="{39B47E5F-B052-40A5-88F8-BB5B026AF335}" type="pres">
      <dgm:prSet presAssocID="{E8BA12FB-2CCA-4404-A76D-FDD737418E31}" presName="comp" presStyleCnt="0"/>
      <dgm:spPr/>
    </dgm:pt>
    <dgm:pt modelId="{EB67909A-FE8D-4DEB-8D52-D4C4C47DD5C3}" type="pres">
      <dgm:prSet presAssocID="{E8BA12FB-2CCA-4404-A76D-FDD737418E31}" presName="box" presStyleLbl="node1" presStyleIdx="5" presStyleCnt="7"/>
      <dgm:spPr/>
      <dgm:t>
        <a:bodyPr/>
        <a:lstStyle/>
        <a:p>
          <a:endParaRPr lang="uk-UA"/>
        </a:p>
      </dgm:t>
    </dgm:pt>
    <dgm:pt modelId="{0B1CAF51-8B76-4BF5-A18D-02BC6589E819}" type="pres">
      <dgm:prSet presAssocID="{E8BA12FB-2CCA-4404-A76D-FDD737418E31}" presName="img" presStyleLbl="fgImgPlace1" presStyleIdx="5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D56B6D9A-539D-4487-AA31-DB321BE45356}" type="pres">
      <dgm:prSet presAssocID="{E8BA12FB-2CCA-4404-A76D-FDD737418E31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271B06-896D-4058-B74B-8F15BA2FDF8F}" type="pres">
      <dgm:prSet presAssocID="{025A6A07-6631-4DBA-8049-BEC305797233}" presName="spacer" presStyleCnt="0"/>
      <dgm:spPr/>
    </dgm:pt>
    <dgm:pt modelId="{70A9045E-0AA4-4BDE-8CA2-7B738375FDD6}" type="pres">
      <dgm:prSet presAssocID="{F3376DC0-B615-4077-BF6D-3FC0DBD91818}" presName="comp" presStyleCnt="0"/>
      <dgm:spPr/>
    </dgm:pt>
    <dgm:pt modelId="{B337346C-5934-4DB9-9A89-98EE74B10988}" type="pres">
      <dgm:prSet presAssocID="{F3376DC0-B615-4077-BF6D-3FC0DBD91818}" presName="box" presStyleLbl="node1" presStyleIdx="6" presStyleCnt="7"/>
      <dgm:spPr/>
      <dgm:t>
        <a:bodyPr/>
        <a:lstStyle/>
        <a:p>
          <a:endParaRPr lang="uk-UA"/>
        </a:p>
      </dgm:t>
    </dgm:pt>
    <dgm:pt modelId="{EAF3D792-90D4-4E1C-AC9D-487DD6D6F144}" type="pres">
      <dgm:prSet presAssocID="{F3376DC0-B615-4077-BF6D-3FC0DBD91818}" presName="img" presStyleLbl="fgImgPlace1" presStyleIdx="6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7DA170B-0074-4234-8937-B6A36979E4A0}" type="pres">
      <dgm:prSet presAssocID="{F3376DC0-B615-4077-BF6D-3FC0DBD91818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0C8059F-F23C-48C1-88D9-B916CEE0E730}" type="presOf" srcId="{F3376DC0-B615-4077-BF6D-3FC0DBD91818}" destId="{B337346C-5934-4DB9-9A89-98EE74B10988}" srcOrd="0" destOrd="0" presId="urn:microsoft.com/office/officeart/2005/8/layout/vList4"/>
    <dgm:cxn modelId="{478287C9-C06B-49A0-A4BE-7B55D5F354A7}" type="presOf" srcId="{F5267E84-033B-4B2A-A06E-4ADF4E1016FF}" destId="{E5AF3F3E-515C-41FC-B1FE-1AD8FB55C4F7}" srcOrd="1" destOrd="0" presId="urn:microsoft.com/office/officeart/2005/8/layout/vList4"/>
    <dgm:cxn modelId="{827070B1-3A9A-4C59-8960-3BA32E047650}" srcId="{C040D4FA-DA24-47E3-AF23-E9659D0C0B3A}" destId="{63F50E22-05BD-4012-8868-F90B349457DD}" srcOrd="4" destOrd="0" parTransId="{B5E69A49-9B07-4DDE-AAE9-FF4A531C8012}" sibTransId="{C8F4B699-619A-43F9-9AE9-924E4597867F}"/>
    <dgm:cxn modelId="{6148D23A-F941-486C-A436-55A58D2213BC}" type="presOf" srcId="{E8BA12FB-2CCA-4404-A76D-FDD737418E31}" destId="{D56B6D9A-539D-4487-AA31-DB321BE45356}" srcOrd="1" destOrd="0" presId="urn:microsoft.com/office/officeart/2005/8/layout/vList4"/>
    <dgm:cxn modelId="{5EECB424-B07F-4559-A274-EF393E83A0A8}" type="presOf" srcId="{63F50E22-05BD-4012-8868-F90B349457DD}" destId="{715D9AF0-84B1-4A07-87B4-9ADD4E6364AC}" srcOrd="1" destOrd="0" presId="urn:microsoft.com/office/officeart/2005/8/layout/vList4"/>
    <dgm:cxn modelId="{F7CB5E03-DC89-4C11-BE3E-80EC49BDB535}" type="presOf" srcId="{DF22733A-87EB-42A5-B712-87FC77F02C51}" destId="{FD074E40-A9F1-4184-BC0A-618C7E898D48}" srcOrd="1" destOrd="0" presId="urn:microsoft.com/office/officeart/2005/8/layout/vList4"/>
    <dgm:cxn modelId="{3BC77CBE-1239-4F67-B5C4-EAFD158CD6D3}" type="presOf" srcId="{E8BA12FB-2CCA-4404-A76D-FDD737418E31}" destId="{EB67909A-FE8D-4DEB-8D52-D4C4C47DD5C3}" srcOrd="0" destOrd="0" presId="urn:microsoft.com/office/officeart/2005/8/layout/vList4"/>
    <dgm:cxn modelId="{93D16AA4-B4D5-43B9-BC05-E177D3B950C7}" srcId="{C040D4FA-DA24-47E3-AF23-E9659D0C0B3A}" destId="{ABB2DBEC-FC2C-4CE5-9ABE-AE67E249763C}" srcOrd="2" destOrd="0" parTransId="{DE535A22-6B8D-486B-A891-90DCAC407F06}" sibTransId="{796A994F-2EC4-4DAB-BEA0-7DC8BF3C8DA5}"/>
    <dgm:cxn modelId="{34EC1F9F-2EE2-437D-8230-D5010B548CD8}" type="presOf" srcId="{F3376DC0-B615-4077-BF6D-3FC0DBD91818}" destId="{87DA170B-0074-4234-8937-B6A36979E4A0}" srcOrd="1" destOrd="0" presId="urn:microsoft.com/office/officeart/2005/8/layout/vList4"/>
    <dgm:cxn modelId="{2EA4D4BB-B105-4F42-B36B-1B9A67EAA404}" type="presOf" srcId="{8E7B03B1-345C-4341-9148-EF2667ECE2AD}" destId="{D934DC76-4350-47FC-BE54-7117C87F6921}" srcOrd="0" destOrd="0" presId="urn:microsoft.com/office/officeart/2005/8/layout/vList4"/>
    <dgm:cxn modelId="{852031CE-21A8-484B-B3B1-CC451285DBB4}" type="presOf" srcId="{ABB2DBEC-FC2C-4CE5-9ABE-AE67E249763C}" destId="{C48912AD-F2BF-404A-A12D-7B2617B5701C}" srcOrd="0" destOrd="0" presId="urn:microsoft.com/office/officeart/2005/8/layout/vList4"/>
    <dgm:cxn modelId="{178CEDEF-DA82-4937-ADE1-FD8F3BEFFEF6}" type="presOf" srcId="{ABB2DBEC-FC2C-4CE5-9ABE-AE67E249763C}" destId="{56E9F3FC-BADE-491F-9199-FD9ED46CAE9C}" srcOrd="1" destOrd="0" presId="urn:microsoft.com/office/officeart/2005/8/layout/vList4"/>
    <dgm:cxn modelId="{88C8A93A-5E89-4CE7-B30D-60522D5A7CA1}" type="presOf" srcId="{8E7B03B1-345C-4341-9148-EF2667ECE2AD}" destId="{1F3118B7-BACA-43CA-B409-CC916E071072}" srcOrd="1" destOrd="0" presId="urn:microsoft.com/office/officeart/2005/8/layout/vList4"/>
    <dgm:cxn modelId="{40FA244D-AD56-4E35-BEA0-5D9D0FF45507}" srcId="{C040D4FA-DA24-47E3-AF23-E9659D0C0B3A}" destId="{E8BA12FB-2CCA-4404-A76D-FDD737418E31}" srcOrd="5" destOrd="0" parTransId="{9CA3EC4B-9BF9-48EC-BAD8-E6C6CC3E094C}" sibTransId="{025A6A07-6631-4DBA-8049-BEC305797233}"/>
    <dgm:cxn modelId="{0B383A13-D025-4601-970C-5A7D54579237}" srcId="{C040D4FA-DA24-47E3-AF23-E9659D0C0B3A}" destId="{DF22733A-87EB-42A5-B712-87FC77F02C51}" srcOrd="1" destOrd="0" parTransId="{656E3C60-A4DE-4B6E-947E-EFB0653B5DC8}" sibTransId="{42DF6EF7-E89F-427F-B164-3FCA842D9656}"/>
    <dgm:cxn modelId="{98FE454E-FC40-4553-B02D-5DE6479625BE}" srcId="{C040D4FA-DA24-47E3-AF23-E9659D0C0B3A}" destId="{F5267E84-033B-4B2A-A06E-4ADF4E1016FF}" srcOrd="3" destOrd="0" parTransId="{A87AC528-96C8-4AEB-82BA-83154D9A8455}" sibTransId="{5A2D5B25-0D30-40BB-9C41-16B321A1B80D}"/>
    <dgm:cxn modelId="{4284954C-88B2-43B6-91B2-79BE56476056}" srcId="{C040D4FA-DA24-47E3-AF23-E9659D0C0B3A}" destId="{F3376DC0-B615-4077-BF6D-3FC0DBD91818}" srcOrd="6" destOrd="0" parTransId="{C97D9444-1400-4A22-8E78-620D3763926A}" sibTransId="{6DB5BB60-C902-4C36-8CC8-3A66B9BDB193}"/>
    <dgm:cxn modelId="{C0F511A8-9142-40CC-A1A7-39ECD45E77FB}" type="presOf" srcId="{F5267E84-033B-4B2A-A06E-4ADF4E1016FF}" destId="{41B9D1A0-81FA-4511-85B4-CF4E90E6AD97}" srcOrd="0" destOrd="0" presId="urn:microsoft.com/office/officeart/2005/8/layout/vList4"/>
    <dgm:cxn modelId="{571814BE-6254-466C-A23C-8A6C2ECA4730}" type="presOf" srcId="{DF22733A-87EB-42A5-B712-87FC77F02C51}" destId="{43B11023-4521-453C-AC59-534357F04A79}" srcOrd="0" destOrd="0" presId="urn:microsoft.com/office/officeart/2005/8/layout/vList4"/>
    <dgm:cxn modelId="{3195F28D-1859-4628-AEEF-2B5E57378F9A}" srcId="{C040D4FA-DA24-47E3-AF23-E9659D0C0B3A}" destId="{8E7B03B1-345C-4341-9148-EF2667ECE2AD}" srcOrd="0" destOrd="0" parTransId="{F2774B5C-05BF-4799-B64B-ED802FB1CD5C}" sibTransId="{25AF0824-F555-406F-89A4-73AAF677ABAE}"/>
    <dgm:cxn modelId="{2415AC65-38D2-48A7-BDF1-470E875425C7}" type="presOf" srcId="{C040D4FA-DA24-47E3-AF23-E9659D0C0B3A}" destId="{8388D307-B802-4494-BACC-8F4F8976925E}" srcOrd="0" destOrd="0" presId="urn:microsoft.com/office/officeart/2005/8/layout/vList4"/>
    <dgm:cxn modelId="{8F54D452-17B9-47E4-9F33-0E0131873DDB}" type="presOf" srcId="{63F50E22-05BD-4012-8868-F90B349457DD}" destId="{11DB50F6-07FE-4F5B-B46D-BA838E869879}" srcOrd="0" destOrd="0" presId="urn:microsoft.com/office/officeart/2005/8/layout/vList4"/>
    <dgm:cxn modelId="{6902A428-FECF-4853-A7CA-6FB56199ED6C}" type="presParOf" srcId="{8388D307-B802-4494-BACC-8F4F8976925E}" destId="{F9DC25BF-46CE-4796-B823-7CE981C90201}" srcOrd="0" destOrd="0" presId="urn:microsoft.com/office/officeart/2005/8/layout/vList4"/>
    <dgm:cxn modelId="{0076CC7B-F96F-4B0D-87B5-F68DAC8A8C0B}" type="presParOf" srcId="{F9DC25BF-46CE-4796-B823-7CE981C90201}" destId="{D934DC76-4350-47FC-BE54-7117C87F6921}" srcOrd="0" destOrd="0" presId="urn:microsoft.com/office/officeart/2005/8/layout/vList4"/>
    <dgm:cxn modelId="{CB4C4D43-9642-485F-91D8-BE125A5F41D0}" type="presParOf" srcId="{F9DC25BF-46CE-4796-B823-7CE981C90201}" destId="{409736DF-9C70-465D-9595-868C0F7DE0FF}" srcOrd="1" destOrd="0" presId="urn:microsoft.com/office/officeart/2005/8/layout/vList4"/>
    <dgm:cxn modelId="{E5144F08-C933-48A5-A420-80C5B45E1372}" type="presParOf" srcId="{F9DC25BF-46CE-4796-B823-7CE981C90201}" destId="{1F3118B7-BACA-43CA-B409-CC916E071072}" srcOrd="2" destOrd="0" presId="urn:microsoft.com/office/officeart/2005/8/layout/vList4"/>
    <dgm:cxn modelId="{1D4FE6F8-B5DC-4835-B91A-7BED243525F7}" type="presParOf" srcId="{8388D307-B802-4494-BACC-8F4F8976925E}" destId="{789BE2FD-CE28-4855-A850-8F096781F717}" srcOrd="1" destOrd="0" presId="urn:microsoft.com/office/officeart/2005/8/layout/vList4"/>
    <dgm:cxn modelId="{8D4249C7-AA64-4D26-B44C-33E5E74B215B}" type="presParOf" srcId="{8388D307-B802-4494-BACC-8F4F8976925E}" destId="{712606BE-40EB-4A6C-98AC-C123C92595A4}" srcOrd="2" destOrd="0" presId="urn:microsoft.com/office/officeart/2005/8/layout/vList4"/>
    <dgm:cxn modelId="{8B6C6C1C-CFE5-46EE-9BB7-FB0172194707}" type="presParOf" srcId="{712606BE-40EB-4A6C-98AC-C123C92595A4}" destId="{43B11023-4521-453C-AC59-534357F04A79}" srcOrd="0" destOrd="0" presId="urn:microsoft.com/office/officeart/2005/8/layout/vList4"/>
    <dgm:cxn modelId="{FA1B94FA-19F5-4E11-ADBB-531771C4A2FA}" type="presParOf" srcId="{712606BE-40EB-4A6C-98AC-C123C92595A4}" destId="{1D7B77B8-D178-4C57-B9CB-20969383FB03}" srcOrd="1" destOrd="0" presId="urn:microsoft.com/office/officeart/2005/8/layout/vList4"/>
    <dgm:cxn modelId="{B9DFB9DE-EAFD-4378-A89E-24C5920F5200}" type="presParOf" srcId="{712606BE-40EB-4A6C-98AC-C123C92595A4}" destId="{FD074E40-A9F1-4184-BC0A-618C7E898D48}" srcOrd="2" destOrd="0" presId="urn:microsoft.com/office/officeart/2005/8/layout/vList4"/>
    <dgm:cxn modelId="{E51D6F57-5811-4599-A016-24990612C052}" type="presParOf" srcId="{8388D307-B802-4494-BACC-8F4F8976925E}" destId="{068FE84A-2D1E-4F24-AAE2-6C82CF427620}" srcOrd="3" destOrd="0" presId="urn:microsoft.com/office/officeart/2005/8/layout/vList4"/>
    <dgm:cxn modelId="{2EC6C6E6-5B9A-4409-9878-1408AE379514}" type="presParOf" srcId="{8388D307-B802-4494-BACC-8F4F8976925E}" destId="{7E97F866-FB73-4BF3-938A-9E17AF860CB9}" srcOrd="4" destOrd="0" presId="urn:microsoft.com/office/officeart/2005/8/layout/vList4"/>
    <dgm:cxn modelId="{B3896F91-FC8B-4A89-BC8C-753C84B0317A}" type="presParOf" srcId="{7E97F866-FB73-4BF3-938A-9E17AF860CB9}" destId="{C48912AD-F2BF-404A-A12D-7B2617B5701C}" srcOrd="0" destOrd="0" presId="urn:microsoft.com/office/officeart/2005/8/layout/vList4"/>
    <dgm:cxn modelId="{9D20F73C-B376-449C-9096-A43DC4C44DBE}" type="presParOf" srcId="{7E97F866-FB73-4BF3-938A-9E17AF860CB9}" destId="{99DA7740-BEF7-48B8-9F96-D177DFAF9497}" srcOrd="1" destOrd="0" presId="urn:microsoft.com/office/officeart/2005/8/layout/vList4"/>
    <dgm:cxn modelId="{26CD2DF2-EFA9-4C3B-9514-05D977B37448}" type="presParOf" srcId="{7E97F866-FB73-4BF3-938A-9E17AF860CB9}" destId="{56E9F3FC-BADE-491F-9199-FD9ED46CAE9C}" srcOrd="2" destOrd="0" presId="urn:microsoft.com/office/officeart/2005/8/layout/vList4"/>
    <dgm:cxn modelId="{2A914B70-676E-4A2F-95B6-F58BDBC5937A}" type="presParOf" srcId="{8388D307-B802-4494-BACC-8F4F8976925E}" destId="{AF2895A0-8A02-41A8-BBA1-0FDDB7968273}" srcOrd="5" destOrd="0" presId="urn:microsoft.com/office/officeart/2005/8/layout/vList4"/>
    <dgm:cxn modelId="{8C79BA9F-5529-472F-BA4F-C5CE1180FD71}" type="presParOf" srcId="{8388D307-B802-4494-BACC-8F4F8976925E}" destId="{B8F79AFB-2FC6-4CA1-97DB-919C2E600A54}" srcOrd="6" destOrd="0" presId="urn:microsoft.com/office/officeart/2005/8/layout/vList4"/>
    <dgm:cxn modelId="{E9BEE89D-5B2B-4083-B12A-4C9110EB2EB8}" type="presParOf" srcId="{B8F79AFB-2FC6-4CA1-97DB-919C2E600A54}" destId="{41B9D1A0-81FA-4511-85B4-CF4E90E6AD97}" srcOrd="0" destOrd="0" presId="urn:microsoft.com/office/officeart/2005/8/layout/vList4"/>
    <dgm:cxn modelId="{08DF5529-97F7-489C-8CF6-50AAB3D7A053}" type="presParOf" srcId="{B8F79AFB-2FC6-4CA1-97DB-919C2E600A54}" destId="{B78C7386-4C06-459C-A139-2951D95A3DF3}" srcOrd="1" destOrd="0" presId="urn:microsoft.com/office/officeart/2005/8/layout/vList4"/>
    <dgm:cxn modelId="{9D6DBB05-DA86-470B-B353-7513C5D0A345}" type="presParOf" srcId="{B8F79AFB-2FC6-4CA1-97DB-919C2E600A54}" destId="{E5AF3F3E-515C-41FC-B1FE-1AD8FB55C4F7}" srcOrd="2" destOrd="0" presId="urn:microsoft.com/office/officeart/2005/8/layout/vList4"/>
    <dgm:cxn modelId="{824FAC59-0AB4-4E6B-89A1-E9FCBBF42FE8}" type="presParOf" srcId="{8388D307-B802-4494-BACC-8F4F8976925E}" destId="{C231B561-7D29-464A-90F2-AB5E47EE52C5}" srcOrd="7" destOrd="0" presId="urn:microsoft.com/office/officeart/2005/8/layout/vList4"/>
    <dgm:cxn modelId="{1577B691-513A-489B-905D-96C0096922C5}" type="presParOf" srcId="{8388D307-B802-4494-BACC-8F4F8976925E}" destId="{F10441E2-9BC4-4CD8-ABD3-6E125E66292E}" srcOrd="8" destOrd="0" presId="urn:microsoft.com/office/officeart/2005/8/layout/vList4"/>
    <dgm:cxn modelId="{AA227B47-D778-4E84-8025-7653A3C53288}" type="presParOf" srcId="{F10441E2-9BC4-4CD8-ABD3-6E125E66292E}" destId="{11DB50F6-07FE-4F5B-B46D-BA838E869879}" srcOrd="0" destOrd="0" presId="urn:microsoft.com/office/officeart/2005/8/layout/vList4"/>
    <dgm:cxn modelId="{A41E1135-536D-4273-B319-0AC15C8F97EF}" type="presParOf" srcId="{F10441E2-9BC4-4CD8-ABD3-6E125E66292E}" destId="{E0CDBA06-1A0A-43C8-8FA2-7308C3EE57F7}" srcOrd="1" destOrd="0" presId="urn:microsoft.com/office/officeart/2005/8/layout/vList4"/>
    <dgm:cxn modelId="{18563CB8-26DA-4640-84CE-F8893F4455DB}" type="presParOf" srcId="{F10441E2-9BC4-4CD8-ABD3-6E125E66292E}" destId="{715D9AF0-84B1-4A07-87B4-9ADD4E6364AC}" srcOrd="2" destOrd="0" presId="urn:microsoft.com/office/officeart/2005/8/layout/vList4"/>
    <dgm:cxn modelId="{D603E6D0-F3A7-4237-9DBF-4C5EA2C28649}" type="presParOf" srcId="{8388D307-B802-4494-BACC-8F4F8976925E}" destId="{50A0D31A-D3E2-41F1-860D-6FD7CE1E47AA}" srcOrd="9" destOrd="0" presId="urn:microsoft.com/office/officeart/2005/8/layout/vList4"/>
    <dgm:cxn modelId="{146A69EC-7888-4DBD-872A-8CF752C479B9}" type="presParOf" srcId="{8388D307-B802-4494-BACC-8F4F8976925E}" destId="{39B47E5F-B052-40A5-88F8-BB5B026AF335}" srcOrd="10" destOrd="0" presId="urn:microsoft.com/office/officeart/2005/8/layout/vList4"/>
    <dgm:cxn modelId="{8F1D2737-4CCB-4402-BDE9-93EE3B235B7F}" type="presParOf" srcId="{39B47E5F-B052-40A5-88F8-BB5B026AF335}" destId="{EB67909A-FE8D-4DEB-8D52-D4C4C47DD5C3}" srcOrd="0" destOrd="0" presId="urn:microsoft.com/office/officeart/2005/8/layout/vList4"/>
    <dgm:cxn modelId="{62BBB61C-04C0-44A4-8F96-79B3E1595904}" type="presParOf" srcId="{39B47E5F-B052-40A5-88F8-BB5B026AF335}" destId="{0B1CAF51-8B76-4BF5-A18D-02BC6589E819}" srcOrd="1" destOrd="0" presId="urn:microsoft.com/office/officeart/2005/8/layout/vList4"/>
    <dgm:cxn modelId="{99F0B283-6714-4990-B6DA-49E21D48BCFB}" type="presParOf" srcId="{39B47E5F-B052-40A5-88F8-BB5B026AF335}" destId="{D56B6D9A-539D-4487-AA31-DB321BE45356}" srcOrd="2" destOrd="0" presId="urn:microsoft.com/office/officeart/2005/8/layout/vList4"/>
    <dgm:cxn modelId="{EC9FF973-3BDB-4B46-B626-74947164E079}" type="presParOf" srcId="{8388D307-B802-4494-BACC-8F4F8976925E}" destId="{C6271B06-896D-4058-B74B-8F15BA2FDF8F}" srcOrd="11" destOrd="0" presId="urn:microsoft.com/office/officeart/2005/8/layout/vList4"/>
    <dgm:cxn modelId="{154BD168-6FE5-409A-9B10-BA57C7663B54}" type="presParOf" srcId="{8388D307-B802-4494-BACC-8F4F8976925E}" destId="{70A9045E-0AA4-4BDE-8CA2-7B738375FDD6}" srcOrd="12" destOrd="0" presId="urn:microsoft.com/office/officeart/2005/8/layout/vList4"/>
    <dgm:cxn modelId="{B8068FB7-5DDF-446F-92F1-8EC8BBE3EDD7}" type="presParOf" srcId="{70A9045E-0AA4-4BDE-8CA2-7B738375FDD6}" destId="{B337346C-5934-4DB9-9A89-98EE74B10988}" srcOrd="0" destOrd="0" presId="urn:microsoft.com/office/officeart/2005/8/layout/vList4"/>
    <dgm:cxn modelId="{C17A9CA5-C4B5-4683-A747-4EDCDFB2A114}" type="presParOf" srcId="{70A9045E-0AA4-4BDE-8CA2-7B738375FDD6}" destId="{EAF3D792-90D4-4E1C-AC9D-487DD6D6F144}" srcOrd="1" destOrd="0" presId="urn:microsoft.com/office/officeart/2005/8/layout/vList4"/>
    <dgm:cxn modelId="{ED873727-DEF5-4637-8027-6C4EA1ABE605}" type="presParOf" srcId="{70A9045E-0AA4-4BDE-8CA2-7B738375FDD6}" destId="{87DA170B-0074-4234-8937-B6A36979E4A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80F743-B078-409B-9EE8-A1EE83096CEF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5609647-FA16-47AC-8657-C2239BCA0B75}">
      <dgm:prSet phldrT="[Текст]" custT="1"/>
      <dgm:spPr/>
      <dgm:t>
        <a:bodyPr/>
        <a:lstStyle/>
        <a:p>
          <a:pPr algn="just"/>
          <a:r>
            <a: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Соціальна інтеграція</a:t>
          </a:r>
          <a:endParaRPr lang="ru-RU" sz="3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341F1-91B9-44A1-8AF3-D8995B15A5D4}" type="parTrans" cxnId="{189C0721-3151-486C-9A18-6C5D0CE97D47}">
      <dgm:prSet/>
      <dgm:spPr/>
      <dgm:t>
        <a:bodyPr/>
        <a:lstStyle/>
        <a:p>
          <a:pPr algn="just"/>
          <a:endParaRPr lang="ru-RU"/>
        </a:p>
      </dgm:t>
    </dgm:pt>
    <dgm:pt modelId="{07EA4B78-0C29-414C-A28B-56B281C8F0A3}" type="sibTrans" cxnId="{189C0721-3151-486C-9A18-6C5D0CE97D47}">
      <dgm:prSet/>
      <dgm:spPr/>
      <dgm:t>
        <a:bodyPr/>
        <a:lstStyle/>
        <a:p>
          <a:pPr algn="just"/>
          <a:endParaRPr lang="ru-RU"/>
        </a:p>
      </dgm:t>
    </dgm:pt>
    <dgm:pt modelId="{37CE9217-2C18-4384-9C56-34E8C210DFDB}">
      <dgm:prSet phldrT="[Текст]" custT="1"/>
      <dgm:spPr/>
      <dgm:t>
        <a:bodyPr/>
        <a:lstStyle/>
        <a:p>
          <a:pPr algn="just"/>
          <a:r>
            <a:rPr lang="ru-RU" sz="2000" dirty="0"/>
            <a:t>Діти з </a:t>
          </a:r>
          <a:r>
            <a:rPr lang="ru-RU" sz="2000" dirty="0" err="1"/>
            <a:t>особливими</a:t>
          </a:r>
          <a:r>
            <a:rPr lang="ru-RU" sz="2000" dirty="0"/>
            <a:t> потребами </a:t>
          </a:r>
          <a:r>
            <a:rPr lang="ru-RU" sz="2000" dirty="0" err="1"/>
            <a:t>можуть</a:t>
          </a:r>
          <a:r>
            <a:rPr lang="ru-RU" sz="2000" dirty="0"/>
            <a:t> </a:t>
          </a:r>
          <a:r>
            <a:rPr lang="ru-RU" sz="2000" dirty="0" err="1"/>
            <a:t>брати</a:t>
          </a:r>
          <a:r>
            <a:rPr lang="ru-RU" sz="2000" dirty="0"/>
            <a:t> участь разом з </a:t>
          </a:r>
          <a:r>
            <a:rPr lang="ru-RU" sz="2000" dirty="0" err="1"/>
            <a:t>іншими</a:t>
          </a:r>
          <a:r>
            <a:rPr lang="ru-RU" sz="2000" dirty="0"/>
            <a:t> </a:t>
          </a:r>
          <a:r>
            <a:rPr lang="ru-RU" sz="2000" dirty="0" err="1"/>
            <a:t>дітьми</a:t>
          </a:r>
          <a:r>
            <a:rPr lang="ru-RU" sz="2000" dirty="0"/>
            <a:t> у </a:t>
          </a:r>
          <a:r>
            <a:rPr lang="ru-RU" sz="2000" dirty="0" err="1"/>
            <a:t>позакласній</a:t>
          </a:r>
          <a:r>
            <a:rPr lang="ru-RU" sz="2000" dirty="0"/>
            <a:t> </a:t>
          </a:r>
          <a:r>
            <a:rPr lang="ru-RU" sz="2000" dirty="0" err="1"/>
            <a:t>діяльності</a:t>
          </a:r>
          <a:r>
            <a:rPr lang="ru-RU" sz="2000" dirty="0"/>
            <a:t>, </a:t>
          </a:r>
          <a:r>
            <a:rPr lang="ru-RU" sz="2000" dirty="0" err="1"/>
            <a:t>такій</a:t>
          </a:r>
          <a:r>
            <a:rPr lang="ru-RU" sz="2000" dirty="0"/>
            <a:t> як </a:t>
          </a:r>
          <a:r>
            <a:rPr lang="ru-RU" sz="2000" dirty="0" err="1"/>
            <a:t>харчування</a:t>
          </a:r>
          <a:r>
            <a:rPr lang="ru-RU" sz="2000" dirty="0"/>
            <a:t>, </a:t>
          </a:r>
          <a:r>
            <a:rPr lang="ru-RU" sz="2000" dirty="0" err="1"/>
            <a:t>ігри</a:t>
          </a:r>
          <a:r>
            <a:rPr lang="ru-RU" sz="2000" dirty="0"/>
            <a:t>, </a:t>
          </a:r>
          <a:r>
            <a:rPr lang="ru-RU" sz="2000" dirty="0" err="1"/>
            <a:t>екскурсії</a:t>
          </a:r>
          <a:r>
            <a:rPr lang="ru-RU" sz="2000" dirty="0"/>
            <a:t> </a:t>
          </a:r>
          <a:r>
            <a:rPr lang="ru-RU" sz="2000" dirty="0" err="1"/>
            <a:t>тощо</a:t>
          </a:r>
          <a:r>
            <a:rPr lang="ru-RU" sz="2000" dirty="0"/>
            <a:t>, як у </a:t>
          </a:r>
          <a:r>
            <a:rPr lang="ru-RU" sz="2000" dirty="0" err="1"/>
            <a:t>дошкільних</a:t>
          </a:r>
          <a:r>
            <a:rPr lang="ru-RU" sz="2000" dirty="0"/>
            <a:t> </a:t>
          </a:r>
          <a:r>
            <a:rPr lang="ru-RU" sz="2000" dirty="0" err="1"/>
            <a:t>навчальних</a:t>
          </a:r>
          <a:r>
            <a:rPr lang="ru-RU" sz="2000" dirty="0"/>
            <a:t> закладах, так і в </a:t>
          </a:r>
          <a:r>
            <a:rPr lang="ru-RU" sz="2000" dirty="0" err="1"/>
            <a:t>загальноосвітніх</a:t>
          </a:r>
          <a:r>
            <a:rPr lang="ru-RU" sz="2000" dirty="0"/>
            <a:t> </a:t>
          </a:r>
          <a:r>
            <a:rPr lang="ru-RU" sz="2000" dirty="0" err="1"/>
            <a:t>навчальних</a:t>
          </a:r>
          <a:r>
            <a:rPr lang="ru-RU" sz="2000" dirty="0"/>
            <a:t> закладах, </a:t>
          </a:r>
          <a:r>
            <a:rPr lang="ru-RU" sz="2000" dirty="0" err="1"/>
            <a:t>однак</a:t>
          </a:r>
          <a:r>
            <a:rPr lang="ru-RU" sz="2000" dirty="0"/>
            <a:t>, вони не </a:t>
          </a:r>
          <a:r>
            <a:rPr lang="ru-RU" sz="2000" dirty="0" err="1"/>
            <a:t>навчаються</a:t>
          </a:r>
          <a:r>
            <a:rPr lang="ru-RU" sz="2000" dirty="0"/>
            <a:t> разом.</a:t>
          </a:r>
        </a:p>
      </dgm:t>
    </dgm:pt>
    <dgm:pt modelId="{7DB0503D-BBD9-4342-A609-26ADE8350F1A}" type="parTrans" cxnId="{9D4FB8F1-C6B2-4619-8625-36501496C882}">
      <dgm:prSet/>
      <dgm:spPr/>
      <dgm:t>
        <a:bodyPr/>
        <a:lstStyle/>
        <a:p>
          <a:pPr algn="just"/>
          <a:endParaRPr lang="ru-RU"/>
        </a:p>
      </dgm:t>
    </dgm:pt>
    <dgm:pt modelId="{F7405167-853E-4B04-9E6E-04E955898850}" type="sibTrans" cxnId="{9D4FB8F1-C6B2-4619-8625-36501496C882}">
      <dgm:prSet/>
      <dgm:spPr/>
      <dgm:t>
        <a:bodyPr/>
        <a:lstStyle/>
        <a:p>
          <a:pPr algn="just"/>
          <a:endParaRPr lang="ru-RU"/>
        </a:p>
      </dgm:t>
    </dgm:pt>
    <dgm:pt modelId="{7063E2D1-2953-4FB7-940C-9F4495AA3DD6}">
      <dgm:prSet phldrT="[Текст]" custT="1"/>
      <dgm:spPr/>
      <dgm:t>
        <a:bodyPr/>
        <a:lstStyle/>
        <a:p>
          <a:pPr algn="just"/>
          <a:r>
            <a: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Функціональна інтеграція</a:t>
          </a:r>
          <a:endParaRPr lang="ru-RU" sz="3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FAFFF4-F5C2-4FB9-A4AE-40464DAA63EF}" type="parTrans" cxnId="{416B6C25-5302-491A-8D8D-BD0E4AF89186}">
      <dgm:prSet/>
      <dgm:spPr/>
      <dgm:t>
        <a:bodyPr/>
        <a:lstStyle/>
        <a:p>
          <a:pPr algn="just"/>
          <a:endParaRPr lang="ru-RU"/>
        </a:p>
      </dgm:t>
    </dgm:pt>
    <dgm:pt modelId="{FBB2F081-FAF6-49E8-849F-F6FE7B384208}" type="sibTrans" cxnId="{416B6C25-5302-491A-8D8D-BD0E4AF89186}">
      <dgm:prSet/>
      <dgm:spPr/>
      <dgm:t>
        <a:bodyPr/>
        <a:lstStyle/>
        <a:p>
          <a:pPr algn="just"/>
          <a:endParaRPr lang="ru-RU"/>
        </a:p>
      </dgm:t>
    </dgm:pt>
    <dgm:pt modelId="{25A2B696-985E-4813-859F-DB939A474986}">
      <dgm:prSet phldrT="[Текст]" custT="1"/>
      <dgm:spPr/>
      <dgm:t>
        <a:bodyPr/>
        <a:lstStyle/>
        <a:p>
          <a:pPr algn="just"/>
          <a:r>
            <a:rPr lang="ru-RU" sz="2000" dirty="0"/>
            <a:t>Як </a:t>
          </a:r>
          <a:r>
            <a:rPr lang="ru-RU" sz="2000" dirty="0" err="1"/>
            <a:t>діти</a:t>
          </a:r>
          <a:r>
            <a:rPr lang="ru-RU" sz="2000" dirty="0"/>
            <a:t> з </a:t>
          </a:r>
          <a:r>
            <a:rPr lang="ru-RU" sz="2000" dirty="0" err="1"/>
            <a:t>особливими</a:t>
          </a:r>
          <a:r>
            <a:rPr lang="ru-RU" sz="2000" dirty="0"/>
            <a:t> потребами, так і </a:t>
          </a:r>
          <a:r>
            <a:rPr lang="ru-RU" sz="2000" dirty="0" err="1"/>
            <a:t>їхні</a:t>
          </a:r>
          <a:r>
            <a:rPr lang="ru-RU" sz="2000" dirty="0"/>
            <a:t> </a:t>
          </a:r>
          <a:r>
            <a:rPr lang="ru-RU" sz="2000" dirty="0" err="1"/>
            <a:t>однолітки</a:t>
          </a:r>
          <a:r>
            <a:rPr lang="ru-RU" sz="2000" dirty="0"/>
            <a:t> </a:t>
          </a:r>
          <a:r>
            <a:rPr lang="ru-RU" sz="2000" dirty="0" err="1"/>
            <a:t>навчаються</a:t>
          </a:r>
          <a:r>
            <a:rPr lang="ru-RU" sz="2000" dirty="0"/>
            <a:t> в одному </a:t>
          </a:r>
          <a:r>
            <a:rPr lang="ru-RU" sz="2000" dirty="0" err="1"/>
            <a:t>класі</a:t>
          </a:r>
          <a:r>
            <a:rPr lang="ru-RU" sz="2000" dirty="0"/>
            <a:t>. </a:t>
          </a:r>
          <a:r>
            <a:rPr lang="ru-RU" sz="2000" dirty="0" err="1"/>
            <a:t>Існує</a:t>
          </a:r>
          <a:r>
            <a:rPr lang="ru-RU" sz="2000" dirty="0"/>
            <a:t> два </a:t>
          </a:r>
          <a:r>
            <a:rPr lang="ru-RU" sz="2000" dirty="0" err="1"/>
            <a:t>типи</a:t>
          </a:r>
          <a:r>
            <a:rPr lang="ru-RU" sz="2000" dirty="0"/>
            <a:t> </a:t>
          </a:r>
          <a:r>
            <a:rPr lang="ru-RU" sz="2000" dirty="0" err="1"/>
            <a:t>такої</a:t>
          </a:r>
          <a:r>
            <a:rPr lang="ru-RU" sz="2000" dirty="0"/>
            <a:t> </a:t>
          </a:r>
          <a:r>
            <a:rPr lang="ru-RU" sz="2000" dirty="0" err="1"/>
            <a:t>інтеграції</a:t>
          </a:r>
          <a:r>
            <a:rPr lang="ru-RU" sz="2000" dirty="0"/>
            <a:t>: </a:t>
          </a:r>
          <a:r>
            <a:rPr lang="ru-RU" sz="20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часткова</a:t>
          </a:r>
          <a:r>
            <a: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інтеграція</a:t>
          </a:r>
          <a:r>
            <a: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dirty="0"/>
            <a:t>і </a:t>
          </a:r>
          <a:r>
            <a:rPr lang="ru-RU" sz="2000" b="1" i="1" u="non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повна</a:t>
          </a:r>
          <a:r>
            <a:rPr lang="ru-RU" sz="2000" b="1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u="non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інтеграція</a:t>
          </a:r>
          <a:r>
            <a:rPr lang="ru-RU" sz="2000" dirty="0"/>
            <a:t>. </a:t>
          </a:r>
        </a:p>
      </dgm:t>
    </dgm:pt>
    <dgm:pt modelId="{61DB9891-2A07-4911-9E0A-BDC205464489}" type="parTrans" cxnId="{F28A00C0-D1EA-4C6F-8CEA-7BB91F803624}">
      <dgm:prSet/>
      <dgm:spPr/>
      <dgm:t>
        <a:bodyPr/>
        <a:lstStyle/>
        <a:p>
          <a:pPr algn="just"/>
          <a:endParaRPr lang="ru-RU"/>
        </a:p>
      </dgm:t>
    </dgm:pt>
    <dgm:pt modelId="{76D9B408-3B74-4634-8861-349D090C8D88}" type="sibTrans" cxnId="{F28A00C0-D1EA-4C6F-8CEA-7BB91F803624}">
      <dgm:prSet/>
      <dgm:spPr/>
      <dgm:t>
        <a:bodyPr/>
        <a:lstStyle/>
        <a:p>
          <a:pPr algn="just"/>
          <a:endParaRPr lang="ru-RU"/>
        </a:p>
      </dgm:t>
    </dgm:pt>
    <dgm:pt modelId="{77C328D7-8E68-4329-BE03-255F0C363F6B}">
      <dgm:prSet phldrT="[Текст]" custT="1"/>
      <dgm:spPr/>
      <dgm:t>
        <a:bodyPr/>
        <a:lstStyle/>
        <a:p>
          <a:pPr algn="just"/>
          <a:r>
            <a:rPr lang="ru-RU" sz="2000" dirty="0"/>
            <a:t>При </a:t>
          </a:r>
          <a:r>
            <a:rPr lang="ru-RU" sz="2000" i="1" dirty="0" err="1"/>
            <a:t>частковій</a:t>
          </a:r>
          <a:r>
            <a:rPr lang="ru-RU" sz="2000" i="1" dirty="0"/>
            <a:t> </a:t>
          </a:r>
          <a:r>
            <a:rPr lang="ru-RU" sz="2000" i="1" dirty="0" err="1"/>
            <a:t>інтеграції</a:t>
          </a:r>
          <a:r>
            <a:rPr lang="ru-RU" sz="2000" i="1" dirty="0"/>
            <a:t> </a:t>
          </a:r>
          <a:r>
            <a:rPr lang="ru-RU" sz="2000" dirty="0" err="1"/>
            <a:t>діти</a:t>
          </a:r>
          <a:r>
            <a:rPr lang="ru-RU" sz="2000" dirty="0"/>
            <a:t> з </a:t>
          </a:r>
          <a:r>
            <a:rPr lang="ru-RU" sz="2000" dirty="0" err="1"/>
            <a:t>особливими</a:t>
          </a:r>
          <a:r>
            <a:rPr lang="ru-RU" sz="2000" dirty="0"/>
            <a:t> потребами </a:t>
          </a:r>
          <a:r>
            <a:rPr lang="ru-RU" sz="2000" dirty="0" err="1"/>
            <a:t>навчаються</a:t>
          </a:r>
          <a:r>
            <a:rPr lang="ru-RU" sz="2000" dirty="0"/>
            <a:t> в </a:t>
          </a:r>
          <a:r>
            <a:rPr lang="ru-RU" sz="2000" dirty="0" err="1"/>
            <a:t>окремому</a:t>
          </a:r>
          <a:r>
            <a:rPr lang="ru-RU" sz="2000" dirty="0"/>
            <a:t> </a:t>
          </a:r>
          <a:r>
            <a:rPr lang="ru-RU" sz="2000" dirty="0" err="1"/>
            <a:t>спецкласі</a:t>
          </a:r>
          <a:r>
            <a:rPr lang="ru-RU" sz="2000" dirty="0"/>
            <a:t> </a:t>
          </a:r>
          <a:r>
            <a:rPr lang="ru-RU" sz="2000" dirty="0" err="1"/>
            <a:t>або</a:t>
          </a:r>
          <a:r>
            <a:rPr lang="ru-RU" sz="2000" dirty="0"/>
            <a:t> </a:t>
          </a:r>
          <a:r>
            <a:rPr lang="ru-RU" sz="2000" dirty="0" err="1"/>
            <a:t>відділенні</a:t>
          </a:r>
          <a:r>
            <a:rPr lang="ru-RU" sz="2000" dirty="0"/>
            <a:t> </a:t>
          </a:r>
          <a:r>
            <a:rPr lang="ru-RU" sz="2000" dirty="0" err="1"/>
            <a:t>школи</a:t>
          </a:r>
          <a:r>
            <a:rPr lang="ru-RU" sz="2000" dirty="0"/>
            <a:t> і </a:t>
          </a:r>
          <a:r>
            <a:rPr lang="ru-RU" sz="2000" dirty="0" err="1"/>
            <a:t>відвідують</a:t>
          </a:r>
          <a:r>
            <a:rPr lang="ru-RU" sz="2000" dirty="0"/>
            <a:t> </a:t>
          </a:r>
          <a:r>
            <a:rPr lang="ru-RU" sz="2000" dirty="0" err="1"/>
            <a:t>тільки</a:t>
          </a:r>
          <a:r>
            <a:rPr lang="ru-RU" sz="2000" dirty="0"/>
            <a:t> </a:t>
          </a:r>
          <a:r>
            <a:rPr lang="ru-RU" sz="2000" dirty="0" err="1"/>
            <a:t>окремі</a:t>
          </a:r>
          <a:r>
            <a:rPr lang="ru-RU" sz="2000" dirty="0"/>
            <a:t> </a:t>
          </a:r>
          <a:r>
            <a:rPr lang="ru-RU" sz="2000" dirty="0" err="1"/>
            <a:t>загальноосвітні</a:t>
          </a:r>
          <a:r>
            <a:rPr lang="ru-RU" sz="2000" dirty="0"/>
            <a:t> заходи – </a:t>
          </a:r>
          <a:r>
            <a:rPr lang="ru-RU" sz="2000" dirty="0" err="1"/>
            <a:t>тоді</a:t>
          </a:r>
          <a:r>
            <a:rPr lang="ru-RU" sz="2000" dirty="0"/>
            <a:t> як при </a:t>
          </a:r>
          <a:r>
            <a:rPr lang="ru-RU" sz="2000" b="0" i="1" dirty="0" err="1"/>
            <a:t>повній</a:t>
          </a:r>
          <a:r>
            <a:rPr lang="ru-RU" sz="2000" b="0" i="1" dirty="0"/>
            <a:t> </a:t>
          </a:r>
          <a:r>
            <a:rPr lang="ru-RU" sz="2000" b="0" i="1" dirty="0" err="1"/>
            <a:t>інтеграції</a:t>
          </a:r>
          <a:r>
            <a:rPr lang="ru-RU" sz="2000" dirty="0"/>
            <a:t> </a:t>
          </a:r>
          <a:r>
            <a:rPr lang="ru-RU" sz="2000" dirty="0" err="1"/>
            <a:t>такі</a:t>
          </a:r>
          <a:r>
            <a:rPr lang="ru-RU" sz="2000" dirty="0"/>
            <a:t> </a:t>
          </a:r>
          <a:r>
            <a:rPr lang="ru-RU" sz="2000" dirty="0" err="1"/>
            <a:t>діти</a:t>
          </a:r>
          <a:r>
            <a:rPr lang="ru-RU" sz="2000" dirty="0"/>
            <a:t> </a:t>
          </a:r>
          <a:r>
            <a:rPr lang="ru-RU" sz="2000" dirty="0" err="1"/>
            <a:t>проводять</a:t>
          </a:r>
          <a:r>
            <a:rPr lang="ru-RU" sz="2000" dirty="0"/>
            <a:t> увесь час у </a:t>
          </a:r>
          <a:r>
            <a:rPr lang="ru-RU" sz="2000" dirty="0" err="1"/>
            <a:t>загальноосвітніх</a:t>
          </a:r>
          <a:r>
            <a:rPr lang="ru-RU" sz="2000" dirty="0"/>
            <a:t> </a:t>
          </a:r>
          <a:r>
            <a:rPr lang="ru-RU" sz="2000" dirty="0" err="1"/>
            <a:t>класах</a:t>
          </a:r>
          <a:r>
            <a:rPr lang="ru-RU" sz="2000" dirty="0"/>
            <a:t>. </a:t>
          </a:r>
          <a:r>
            <a:rPr lang="ru-RU" sz="2000" dirty="0" err="1"/>
            <a:t>Саме</a:t>
          </a:r>
          <a:r>
            <a:rPr lang="ru-RU" sz="2000" dirty="0"/>
            <a:t> </a:t>
          </a:r>
          <a:r>
            <a:rPr lang="ru-RU" sz="2000" dirty="0" err="1"/>
            <a:t>останній</a:t>
          </a:r>
          <a:r>
            <a:rPr lang="ru-RU" sz="2000" dirty="0"/>
            <a:t> тип </a:t>
          </a:r>
          <a:r>
            <a:rPr lang="ru-RU" sz="2000" dirty="0" err="1"/>
            <a:t>інтеграції</a:t>
          </a:r>
          <a:r>
            <a:rPr lang="ru-RU" sz="2000" dirty="0"/>
            <a:t> </a:t>
          </a:r>
          <a:r>
            <a:rPr lang="ru-RU" sz="2000" dirty="0" err="1"/>
            <a:t>можна</a:t>
          </a:r>
          <a:r>
            <a:rPr lang="ru-RU" sz="2000" dirty="0"/>
            <a:t> </a:t>
          </a:r>
          <a:r>
            <a:rPr lang="ru-RU" sz="2000" dirty="0" err="1"/>
            <a:t>розглядати</a:t>
          </a:r>
          <a:r>
            <a:rPr lang="ru-RU" sz="2000" dirty="0"/>
            <a:t> як </a:t>
          </a:r>
          <a:r>
            <a:rPr lang="ru-RU" sz="2000" dirty="0" err="1"/>
            <a:t>справжню</a:t>
          </a:r>
          <a:r>
            <a:rPr lang="ru-RU" sz="2000" dirty="0"/>
            <a:t> </a:t>
          </a:r>
          <a:r>
            <a:rPr lang="ru-RU" sz="2000" dirty="0" err="1"/>
            <a:t>освітню</a:t>
          </a:r>
          <a:r>
            <a:rPr lang="ru-RU" sz="2000" dirty="0"/>
            <a:t> </a:t>
          </a:r>
          <a:r>
            <a:rPr lang="ru-RU" sz="2000" dirty="0" err="1"/>
            <a:t>інтеграцію</a:t>
          </a:r>
          <a:r>
            <a:rPr lang="ru-RU" sz="2000" dirty="0"/>
            <a:t>.</a:t>
          </a:r>
        </a:p>
      </dgm:t>
    </dgm:pt>
    <dgm:pt modelId="{B16E0CA0-F783-4FEF-B36D-270FC36DE625}" type="parTrans" cxnId="{650115FD-92FD-4BBD-9A3E-5C2DD12A8682}">
      <dgm:prSet/>
      <dgm:spPr/>
      <dgm:t>
        <a:bodyPr/>
        <a:lstStyle/>
        <a:p>
          <a:endParaRPr lang="ru-RU"/>
        </a:p>
      </dgm:t>
    </dgm:pt>
    <dgm:pt modelId="{0D2AB363-4427-444F-824E-6D278094FEDD}" type="sibTrans" cxnId="{650115FD-92FD-4BBD-9A3E-5C2DD12A8682}">
      <dgm:prSet/>
      <dgm:spPr/>
      <dgm:t>
        <a:bodyPr/>
        <a:lstStyle/>
        <a:p>
          <a:endParaRPr lang="ru-RU"/>
        </a:p>
      </dgm:t>
    </dgm:pt>
    <dgm:pt modelId="{D7374723-D14F-42B8-B4A0-70D889114488}" type="pres">
      <dgm:prSet presAssocID="{6D80F743-B078-409B-9EE8-A1EE83096C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874174E-D169-4F33-A493-9085B30B899E}" type="pres">
      <dgm:prSet presAssocID="{55609647-FA16-47AC-8657-C2239BCA0B75}" presName="parentText" presStyleLbl="node1" presStyleIdx="0" presStyleCnt="2" custScaleY="7336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DD00A6-80B1-4D2D-9874-A97200A3C93D}" type="pres">
      <dgm:prSet presAssocID="{55609647-FA16-47AC-8657-C2239BCA0B7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6E3107-F2F9-4727-8331-C5B013D32968}" type="pres">
      <dgm:prSet presAssocID="{7063E2D1-2953-4FB7-940C-9F4495AA3DD6}" presName="parentText" presStyleLbl="node1" presStyleIdx="1" presStyleCnt="2" custScaleY="664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BFAD32-E198-459C-A94A-19E1A4D5EF27}" type="pres">
      <dgm:prSet presAssocID="{7063E2D1-2953-4FB7-940C-9F4495AA3DD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5F17E48-AF2F-4210-8A8E-8A2C95121E17}" type="presOf" srcId="{6D80F743-B078-409B-9EE8-A1EE83096CEF}" destId="{D7374723-D14F-42B8-B4A0-70D889114488}" srcOrd="0" destOrd="0" presId="urn:microsoft.com/office/officeart/2005/8/layout/vList2"/>
    <dgm:cxn modelId="{EEEFEF3E-81A3-4135-A322-775C69B3B342}" type="presOf" srcId="{7063E2D1-2953-4FB7-940C-9F4495AA3DD6}" destId="{F26E3107-F2F9-4727-8331-C5B013D32968}" srcOrd="0" destOrd="0" presId="urn:microsoft.com/office/officeart/2005/8/layout/vList2"/>
    <dgm:cxn modelId="{8D76EABF-C5D9-4F9F-A3C3-EDCBE5EE3081}" type="presOf" srcId="{77C328D7-8E68-4329-BE03-255F0C363F6B}" destId="{9DBFAD32-E198-459C-A94A-19E1A4D5EF27}" srcOrd="0" destOrd="1" presId="urn:microsoft.com/office/officeart/2005/8/layout/vList2"/>
    <dgm:cxn modelId="{F28A00C0-D1EA-4C6F-8CEA-7BB91F803624}" srcId="{7063E2D1-2953-4FB7-940C-9F4495AA3DD6}" destId="{25A2B696-985E-4813-859F-DB939A474986}" srcOrd="0" destOrd="0" parTransId="{61DB9891-2A07-4911-9E0A-BDC205464489}" sibTransId="{76D9B408-3B74-4634-8861-349D090C8D88}"/>
    <dgm:cxn modelId="{A647E5F4-D4C7-4500-99C1-F2A2B55B78DE}" type="presOf" srcId="{25A2B696-985E-4813-859F-DB939A474986}" destId="{9DBFAD32-E198-459C-A94A-19E1A4D5EF27}" srcOrd="0" destOrd="0" presId="urn:microsoft.com/office/officeart/2005/8/layout/vList2"/>
    <dgm:cxn modelId="{650115FD-92FD-4BBD-9A3E-5C2DD12A8682}" srcId="{7063E2D1-2953-4FB7-940C-9F4495AA3DD6}" destId="{77C328D7-8E68-4329-BE03-255F0C363F6B}" srcOrd="1" destOrd="0" parTransId="{B16E0CA0-F783-4FEF-B36D-270FC36DE625}" sibTransId="{0D2AB363-4427-444F-824E-6D278094FEDD}"/>
    <dgm:cxn modelId="{0ABE6CF9-E934-4A11-AE51-DC43250FD15A}" type="presOf" srcId="{55609647-FA16-47AC-8657-C2239BCA0B75}" destId="{6874174E-D169-4F33-A493-9085B30B899E}" srcOrd="0" destOrd="0" presId="urn:microsoft.com/office/officeart/2005/8/layout/vList2"/>
    <dgm:cxn modelId="{78B8E08F-0FFD-4A0D-B2E0-EE084BBF52C8}" type="presOf" srcId="{37CE9217-2C18-4384-9C56-34E8C210DFDB}" destId="{B8DD00A6-80B1-4D2D-9874-A97200A3C93D}" srcOrd="0" destOrd="0" presId="urn:microsoft.com/office/officeart/2005/8/layout/vList2"/>
    <dgm:cxn modelId="{416B6C25-5302-491A-8D8D-BD0E4AF89186}" srcId="{6D80F743-B078-409B-9EE8-A1EE83096CEF}" destId="{7063E2D1-2953-4FB7-940C-9F4495AA3DD6}" srcOrd="1" destOrd="0" parTransId="{26FAFFF4-F5C2-4FB9-A4AE-40464DAA63EF}" sibTransId="{FBB2F081-FAF6-49E8-849F-F6FE7B384208}"/>
    <dgm:cxn modelId="{9D4FB8F1-C6B2-4619-8625-36501496C882}" srcId="{55609647-FA16-47AC-8657-C2239BCA0B75}" destId="{37CE9217-2C18-4384-9C56-34E8C210DFDB}" srcOrd="0" destOrd="0" parTransId="{7DB0503D-BBD9-4342-A609-26ADE8350F1A}" sibTransId="{F7405167-853E-4B04-9E6E-04E955898850}"/>
    <dgm:cxn modelId="{189C0721-3151-486C-9A18-6C5D0CE97D47}" srcId="{6D80F743-B078-409B-9EE8-A1EE83096CEF}" destId="{55609647-FA16-47AC-8657-C2239BCA0B75}" srcOrd="0" destOrd="0" parTransId="{3EF341F1-91B9-44A1-8AF3-D8995B15A5D4}" sibTransId="{07EA4B78-0C29-414C-A28B-56B281C8F0A3}"/>
    <dgm:cxn modelId="{46721845-FF24-4CB6-9223-D37B89AA523C}" type="presParOf" srcId="{D7374723-D14F-42B8-B4A0-70D889114488}" destId="{6874174E-D169-4F33-A493-9085B30B899E}" srcOrd="0" destOrd="0" presId="urn:microsoft.com/office/officeart/2005/8/layout/vList2"/>
    <dgm:cxn modelId="{F39192EC-B31E-4B84-AB55-936F5945B8EE}" type="presParOf" srcId="{D7374723-D14F-42B8-B4A0-70D889114488}" destId="{B8DD00A6-80B1-4D2D-9874-A97200A3C93D}" srcOrd="1" destOrd="0" presId="urn:microsoft.com/office/officeart/2005/8/layout/vList2"/>
    <dgm:cxn modelId="{13FAFF2F-ECC0-462B-B71B-71B7AA300C00}" type="presParOf" srcId="{D7374723-D14F-42B8-B4A0-70D889114488}" destId="{F26E3107-F2F9-4727-8331-C5B013D32968}" srcOrd="2" destOrd="0" presId="urn:microsoft.com/office/officeart/2005/8/layout/vList2"/>
    <dgm:cxn modelId="{23FD91FB-4122-4A6F-ABA4-B8E5D51F276C}" type="presParOf" srcId="{D7374723-D14F-42B8-B4A0-70D889114488}" destId="{9DBFAD32-E198-459C-A94A-19E1A4D5EF2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80F743-B078-409B-9EE8-A1EE83096CEF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5609647-FA16-47AC-8657-C2239BCA0B75}">
      <dgm:prSet phldrT="[Текст]" custT="1"/>
      <dgm:spPr/>
      <dgm:t>
        <a:bodyPr/>
        <a:lstStyle/>
        <a:p>
          <a:pPr algn="just"/>
          <a:r>
            <a: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Зворотна інтеграція</a:t>
          </a:r>
          <a:endParaRPr lang="ru-RU" sz="3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341F1-91B9-44A1-8AF3-D8995B15A5D4}" type="parTrans" cxnId="{189C0721-3151-486C-9A18-6C5D0CE97D47}">
      <dgm:prSet/>
      <dgm:spPr/>
      <dgm:t>
        <a:bodyPr/>
        <a:lstStyle/>
        <a:p>
          <a:pPr algn="just"/>
          <a:endParaRPr lang="ru-RU"/>
        </a:p>
      </dgm:t>
    </dgm:pt>
    <dgm:pt modelId="{07EA4B78-0C29-414C-A28B-56B281C8F0A3}" type="sibTrans" cxnId="{189C0721-3151-486C-9A18-6C5D0CE97D47}">
      <dgm:prSet/>
      <dgm:spPr/>
      <dgm:t>
        <a:bodyPr/>
        <a:lstStyle/>
        <a:p>
          <a:pPr algn="just"/>
          <a:endParaRPr lang="ru-RU"/>
        </a:p>
      </dgm:t>
    </dgm:pt>
    <dgm:pt modelId="{37CE9217-2C18-4384-9C56-34E8C210DFDB}">
      <dgm:prSet phldrT="[Текст]" custT="1"/>
      <dgm:spPr/>
      <dgm:t>
        <a:bodyPr/>
        <a:lstStyle/>
        <a:p>
          <a:pPr algn="just"/>
          <a:r>
            <a:rPr lang="ru-RU" sz="2000" dirty="0"/>
            <a:t>Про </a:t>
          </a:r>
          <a:r>
            <a:rPr lang="ru-RU" sz="2000" dirty="0" err="1"/>
            <a:t>такий</a:t>
          </a:r>
          <a:r>
            <a:rPr lang="ru-RU" sz="2000" dirty="0"/>
            <a:t> тип </a:t>
          </a:r>
          <a:r>
            <a:rPr lang="ru-RU" sz="2000" dirty="0" err="1"/>
            <a:t>можна</a:t>
          </a:r>
          <a:r>
            <a:rPr lang="ru-RU" sz="2000" dirty="0"/>
            <a:t> </a:t>
          </a:r>
          <a:r>
            <a:rPr lang="ru-RU" sz="2000" dirty="0" err="1"/>
            <a:t>говорити</a:t>
          </a:r>
          <a:r>
            <a:rPr lang="ru-RU" sz="2000" dirty="0"/>
            <a:t> </a:t>
          </a:r>
          <a:r>
            <a:rPr lang="ru-RU" sz="2000" dirty="0" err="1"/>
            <a:t>тоді</a:t>
          </a:r>
          <a:r>
            <a:rPr lang="ru-RU" sz="2000" dirty="0"/>
            <a:t>, коли </a:t>
          </a:r>
          <a:r>
            <a:rPr lang="ru-RU" sz="2000" dirty="0" err="1"/>
            <a:t>здорові</a:t>
          </a:r>
          <a:r>
            <a:rPr lang="ru-RU" sz="2000" dirty="0"/>
            <a:t> </a:t>
          </a:r>
          <a:r>
            <a:rPr lang="ru-RU" sz="2000" dirty="0" err="1"/>
            <a:t>діти</a:t>
          </a:r>
          <a:r>
            <a:rPr lang="ru-RU" sz="2000" dirty="0"/>
            <a:t> </a:t>
          </a:r>
          <a:r>
            <a:rPr lang="ru-RU" sz="2000" dirty="0" err="1"/>
            <a:t>відвідують</a:t>
          </a:r>
          <a:r>
            <a:rPr lang="ru-RU" sz="2000" dirty="0"/>
            <a:t> спецшколу.</a:t>
          </a:r>
        </a:p>
      </dgm:t>
    </dgm:pt>
    <dgm:pt modelId="{7DB0503D-BBD9-4342-A609-26ADE8350F1A}" type="parTrans" cxnId="{9D4FB8F1-C6B2-4619-8625-36501496C882}">
      <dgm:prSet/>
      <dgm:spPr/>
      <dgm:t>
        <a:bodyPr/>
        <a:lstStyle/>
        <a:p>
          <a:pPr algn="just"/>
          <a:endParaRPr lang="ru-RU"/>
        </a:p>
      </dgm:t>
    </dgm:pt>
    <dgm:pt modelId="{F7405167-853E-4B04-9E6E-04E955898850}" type="sibTrans" cxnId="{9D4FB8F1-C6B2-4619-8625-36501496C882}">
      <dgm:prSet/>
      <dgm:spPr/>
      <dgm:t>
        <a:bodyPr/>
        <a:lstStyle/>
        <a:p>
          <a:pPr algn="just"/>
          <a:endParaRPr lang="ru-RU"/>
        </a:p>
      </dgm:t>
    </dgm:pt>
    <dgm:pt modelId="{7063E2D1-2953-4FB7-940C-9F4495AA3DD6}">
      <dgm:prSet phldrT="[Текст]" custT="1"/>
      <dgm:spPr/>
      <dgm:t>
        <a:bodyPr/>
        <a:lstStyle/>
        <a:p>
          <a:pPr algn="just"/>
          <a:r>
            <a: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Спонтанна або неконтрольована інтеграція</a:t>
          </a:r>
          <a:endParaRPr lang="ru-RU" sz="3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FAFFF4-F5C2-4FB9-A4AE-40464DAA63EF}" type="parTrans" cxnId="{416B6C25-5302-491A-8D8D-BD0E4AF89186}">
      <dgm:prSet/>
      <dgm:spPr/>
      <dgm:t>
        <a:bodyPr/>
        <a:lstStyle/>
        <a:p>
          <a:pPr algn="just"/>
          <a:endParaRPr lang="ru-RU"/>
        </a:p>
      </dgm:t>
    </dgm:pt>
    <dgm:pt modelId="{FBB2F081-FAF6-49E8-849F-F6FE7B384208}" type="sibTrans" cxnId="{416B6C25-5302-491A-8D8D-BD0E4AF89186}">
      <dgm:prSet/>
      <dgm:spPr/>
      <dgm:t>
        <a:bodyPr/>
        <a:lstStyle/>
        <a:p>
          <a:pPr algn="just"/>
          <a:endParaRPr lang="ru-RU"/>
        </a:p>
      </dgm:t>
    </dgm:pt>
    <dgm:pt modelId="{25A2B696-985E-4813-859F-DB939A474986}">
      <dgm:prSet phldrT="[Текст]" custT="1"/>
      <dgm:spPr/>
      <dgm:t>
        <a:bodyPr/>
        <a:lstStyle/>
        <a:p>
          <a:pPr algn="just"/>
          <a:r>
            <a:rPr lang="ru-RU" sz="2000" dirty="0" err="1"/>
            <a:t>Має</a:t>
          </a:r>
          <a:r>
            <a:rPr lang="ru-RU" sz="2000" dirty="0"/>
            <a:t> </a:t>
          </a:r>
          <a:r>
            <a:rPr lang="ru-RU" sz="2000" dirty="0" err="1"/>
            <a:t>місце</a:t>
          </a:r>
          <a:r>
            <a:rPr lang="ru-RU" sz="2000" dirty="0"/>
            <a:t> </a:t>
          </a:r>
          <a:r>
            <a:rPr lang="ru-RU" sz="2000" dirty="0" err="1"/>
            <a:t>тоді</a:t>
          </a:r>
          <a:r>
            <a:rPr lang="ru-RU" sz="2000" dirty="0"/>
            <a:t>, коли </a:t>
          </a:r>
          <a:r>
            <a:rPr lang="ru-RU" sz="2000" dirty="0" err="1"/>
            <a:t>діти</a:t>
          </a:r>
          <a:r>
            <a:rPr lang="ru-RU" sz="2000" dirty="0"/>
            <a:t> з </a:t>
          </a:r>
          <a:r>
            <a:rPr lang="ru-RU" sz="2000" dirty="0" err="1"/>
            <a:t>особливими</a:t>
          </a:r>
          <a:r>
            <a:rPr lang="ru-RU" sz="2000" dirty="0"/>
            <a:t> потребами </a:t>
          </a:r>
          <a:r>
            <a:rPr lang="ru-RU" sz="2000" dirty="0" err="1"/>
            <a:t>відвідують</a:t>
          </a:r>
          <a:r>
            <a:rPr lang="ru-RU" sz="2000" dirty="0"/>
            <a:t> </a:t>
          </a:r>
          <a:r>
            <a:rPr lang="ru-RU" sz="2000" dirty="0" err="1"/>
            <a:t>загальноосвітні</a:t>
          </a:r>
          <a:r>
            <a:rPr lang="ru-RU" sz="2000" dirty="0"/>
            <a:t> </a:t>
          </a:r>
          <a:r>
            <a:rPr lang="ru-RU" sz="2000" dirty="0" err="1"/>
            <a:t>класи</a:t>
          </a:r>
          <a:r>
            <a:rPr lang="ru-RU" sz="2000" dirty="0"/>
            <a:t> без </a:t>
          </a:r>
          <a:r>
            <a:rPr lang="ru-RU" sz="2000" dirty="0" err="1"/>
            <a:t>отримання</a:t>
          </a:r>
          <a:r>
            <a:rPr lang="ru-RU" sz="2000" dirty="0"/>
            <a:t> </a:t>
          </a:r>
          <a:r>
            <a:rPr lang="ru-RU" sz="2000" dirty="0" err="1"/>
            <a:t>додаткової</a:t>
          </a:r>
          <a:r>
            <a:rPr lang="ru-RU" sz="2000" dirty="0"/>
            <a:t> </a:t>
          </a:r>
          <a:r>
            <a:rPr lang="ru-RU" sz="2000" dirty="0" err="1"/>
            <a:t>спеціальної</a:t>
          </a:r>
          <a:r>
            <a:rPr lang="ru-RU" sz="2000" dirty="0"/>
            <a:t> </a:t>
          </a:r>
          <a:r>
            <a:rPr lang="ru-RU" sz="2000" dirty="0" err="1"/>
            <a:t>підтримки</a:t>
          </a:r>
          <a:r>
            <a:rPr lang="ru-RU" sz="2000" dirty="0"/>
            <a:t>. </a:t>
          </a:r>
          <a:r>
            <a:rPr lang="ru-RU" sz="2000" dirty="0" err="1"/>
            <a:t>Існують</a:t>
          </a:r>
          <a:r>
            <a:rPr lang="ru-RU" sz="2000" dirty="0"/>
            <a:t> причини </a:t>
          </a:r>
          <a:r>
            <a:rPr lang="ru-RU" sz="2000" dirty="0" err="1"/>
            <a:t>вважати</a:t>
          </a:r>
          <a:r>
            <a:rPr lang="ru-RU" sz="2000" dirty="0"/>
            <a:t>, </a:t>
          </a:r>
          <a:r>
            <a:rPr lang="ru-RU" sz="2000" dirty="0" err="1"/>
            <a:t>що</a:t>
          </a:r>
          <a:r>
            <a:rPr lang="ru-RU" sz="2000" dirty="0"/>
            <a:t> у </a:t>
          </a:r>
          <a:r>
            <a:rPr lang="ru-RU" sz="2000" dirty="0" err="1"/>
            <a:t>багатьох</a:t>
          </a:r>
          <a:r>
            <a:rPr lang="ru-RU" sz="2000" dirty="0"/>
            <a:t> </a:t>
          </a:r>
          <a:r>
            <a:rPr lang="ru-RU" sz="2000" dirty="0" err="1"/>
            <a:t>країнах</a:t>
          </a:r>
          <a:r>
            <a:rPr lang="ru-RU" sz="2000" dirty="0"/>
            <a:t> </a:t>
          </a:r>
          <a:r>
            <a:rPr lang="ru-RU" sz="2000" dirty="0" err="1"/>
            <a:t>чимала</a:t>
          </a:r>
          <a:r>
            <a:rPr lang="ru-RU" sz="2000" dirty="0"/>
            <a:t> </a:t>
          </a:r>
          <a:r>
            <a:rPr lang="ru-RU" sz="2000" dirty="0" err="1"/>
            <a:t>кількість</a:t>
          </a:r>
          <a:r>
            <a:rPr lang="ru-RU" sz="2000" dirty="0"/>
            <a:t> таких </a:t>
          </a:r>
          <a:r>
            <a:rPr lang="ru-RU" sz="2000" dirty="0" err="1"/>
            <a:t>дітей</a:t>
          </a:r>
          <a:r>
            <a:rPr lang="ru-RU" sz="2000" dirty="0"/>
            <a:t> </a:t>
          </a:r>
          <a:r>
            <a:rPr lang="ru-RU" sz="2000" dirty="0" err="1"/>
            <a:t>складають</a:t>
          </a:r>
          <a:r>
            <a:rPr lang="ru-RU" sz="2000" dirty="0"/>
            <a:t> </a:t>
          </a:r>
          <a:r>
            <a:rPr lang="ru-RU" sz="2000" dirty="0" err="1"/>
            <a:t>більшу</a:t>
          </a:r>
          <a:r>
            <a:rPr lang="ru-RU" sz="2000" dirty="0"/>
            <a:t> </a:t>
          </a:r>
          <a:r>
            <a:rPr lang="ru-RU" sz="2000" dirty="0" err="1"/>
            <a:t>частину</a:t>
          </a:r>
          <a:r>
            <a:rPr lang="ru-RU" sz="2000" dirty="0"/>
            <a:t> тих, кого </a:t>
          </a:r>
          <a:r>
            <a:rPr lang="ru-RU" sz="2000" dirty="0" err="1"/>
            <a:t>залишають</a:t>
          </a:r>
          <a:r>
            <a:rPr lang="ru-RU" sz="2000" dirty="0"/>
            <a:t> </a:t>
          </a:r>
          <a:r>
            <a:rPr lang="ru-RU" sz="2000" dirty="0" err="1"/>
            <a:t>навчатися</a:t>
          </a:r>
          <a:r>
            <a:rPr lang="ru-RU" sz="2000" dirty="0"/>
            <a:t> на </a:t>
          </a:r>
          <a:r>
            <a:rPr lang="ru-RU" sz="2000" dirty="0" err="1"/>
            <a:t>повторний</a:t>
          </a:r>
          <a:r>
            <a:rPr lang="ru-RU" sz="2000" dirty="0"/>
            <a:t> </a:t>
          </a:r>
          <a:r>
            <a:rPr lang="ru-RU" sz="2000" dirty="0" err="1"/>
            <a:t>рік</a:t>
          </a:r>
          <a:r>
            <a:rPr lang="ru-RU" sz="2000" dirty="0"/>
            <a:t>.</a:t>
          </a:r>
        </a:p>
      </dgm:t>
    </dgm:pt>
    <dgm:pt modelId="{61DB9891-2A07-4911-9E0A-BDC205464489}" type="parTrans" cxnId="{F28A00C0-D1EA-4C6F-8CEA-7BB91F803624}">
      <dgm:prSet/>
      <dgm:spPr/>
      <dgm:t>
        <a:bodyPr/>
        <a:lstStyle/>
        <a:p>
          <a:pPr algn="just"/>
          <a:endParaRPr lang="ru-RU"/>
        </a:p>
      </dgm:t>
    </dgm:pt>
    <dgm:pt modelId="{76D9B408-3B74-4634-8861-349D090C8D88}" type="sibTrans" cxnId="{F28A00C0-D1EA-4C6F-8CEA-7BB91F803624}">
      <dgm:prSet/>
      <dgm:spPr/>
      <dgm:t>
        <a:bodyPr/>
        <a:lstStyle/>
        <a:p>
          <a:pPr algn="just"/>
          <a:endParaRPr lang="ru-RU"/>
        </a:p>
      </dgm:t>
    </dgm:pt>
    <dgm:pt modelId="{D7374723-D14F-42B8-B4A0-70D889114488}" type="pres">
      <dgm:prSet presAssocID="{6D80F743-B078-409B-9EE8-A1EE83096C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874174E-D169-4F33-A493-9085B30B899E}" type="pres">
      <dgm:prSet presAssocID="{55609647-FA16-47AC-8657-C2239BCA0B75}" presName="parentText" presStyleLbl="node1" presStyleIdx="0" presStyleCnt="2" custScaleY="7336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DD00A6-80B1-4D2D-9874-A97200A3C93D}" type="pres">
      <dgm:prSet presAssocID="{55609647-FA16-47AC-8657-C2239BCA0B7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6E3107-F2F9-4727-8331-C5B013D32968}" type="pres">
      <dgm:prSet presAssocID="{7063E2D1-2953-4FB7-940C-9F4495AA3DD6}" presName="parentText" presStyleLbl="node1" presStyleIdx="1" presStyleCnt="2" custScaleY="66440" custLinFactNeighborY="-5330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BFAD32-E198-459C-A94A-19E1A4D5EF27}" type="pres">
      <dgm:prSet presAssocID="{7063E2D1-2953-4FB7-940C-9F4495AA3DD6}" presName="childText" presStyleLbl="revTx" presStyleIdx="1" presStyleCnt="2" custLinFactNeighborY="-471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04CF232-DFC6-40A2-9E91-57E5C25EC891}" type="presOf" srcId="{55609647-FA16-47AC-8657-C2239BCA0B75}" destId="{6874174E-D169-4F33-A493-9085B30B899E}" srcOrd="0" destOrd="0" presId="urn:microsoft.com/office/officeart/2005/8/layout/vList2"/>
    <dgm:cxn modelId="{A1C8713E-9A89-457E-B1F6-F224308AE8AD}" type="presOf" srcId="{6D80F743-B078-409B-9EE8-A1EE83096CEF}" destId="{D7374723-D14F-42B8-B4A0-70D889114488}" srcOrd="0" destOrd="0" presId="urn:microsoft.com/office/officeart/2005/8/layout/vList2"/>
    <dgm:cxn modelId="{B7C5B251-5B67-4120-ACC6-B7D031781F12}" type="presOf" srcId="{25A2B696-985E-4813-859F-DB939A474986}" destId="{9DBFAD32-E198-459C-A94A-19E1A4D5EF27}" srcOrd="0" destOrd="0" presId="urn:microsoft.com/office/officeart/2005/8/layout/vList2"/>
    <dgm:cxn modelId="{03A0A5FB-B162-47CB-824A-441E1F0C3DCF}" type="presOf" srcId="{37CE9217-2C18-4384-9C56-34E8C210DFDB}" destId="{B8DD00A6-80B1-4D2D-9874-A97200A3C93D}" srcOrd="0" destOrd="0" presId="urn:microsoft.com/office/officeart/2005/8/layout/vList2"/>
    <dgm:cxn modelId="{F28A00C0-D1EA-4C6F-8CEA-7BB91F803624}" srcId="{7063E2D1-2953-4FB7-940C-9F4495AA3DD6}" destId="{25A2B696-985E-4813-859F-DB939A474986}" srcOrd="0" destOrd="0" parTransId="{61DB9891-2A07-4911-9E0A-BDC205464489}" sibTransId="{76D9B408-3B74-4634-8861-349D090C8D88}"/>
    <dgm:cxn modelId="{416B6C25-5302-491A-8D8D-BD0E4AF89186}" srcId="{6D80F743-B078-409B-9EE8-A1EE83096CEF}" destId="{7063E2D1-2953-4FB7-940C-9F4495AA3DD6}" srcOrd="1" destOrd="0" parTransId="{26FAFFF4-F5C2-4FB9-A4AE-40464DAA63EF}" sibTransId="{FBB2F081-FAF6-49E8-849F-F6FE7B384208}"/>
    <dgm:cxn modelId="{E88BCBE9-E337-4D73-BF1B-88D44AB36C86}" type="presOf" srcId="{7063E2D1-2953-4FB7-940C-9F4495AA3DD6}" destId="{F26E3107-F2F9-4727-8331-C5B013D32968}" srcOrd="0" destOrd="0" presId="urn:microsoft.com/office/officeart/2005/8/layout/vList2"/>
    <dgm:cxn modelId="{9D4FB8F1-C6B2-4619-8625-36501496C882}" srcId="{55609647-FA16-47AC-8657-C2239BCA0B75}" destId="{37CE9217-2C18-4384-9C56-34E8C210DFDB}" srcOrd="0" destOrd="0" parTransId="{7DB0503D-BBD9-4342-A609-26ADE8350F1A}" sibTransId="{F7405167-853E-4B04-9E6E-04E955898850}"/>
    <dgm:cxn modelId="{189C0721-3151-486C-9A18-6C5D0CE97D47}" srcId="{6D80F743-B078-409B-9EE8-A1EE83096CEF}" destId="{55609647-FA16-47AC-8657-C2239BCA0B75}" srcOrd="0" destOrd="0" parTransId="{3EF341F1-91B9-44A1-8AF3-D8995B15A5D4}" sibTransId="{07EA4B78-0C29-414C-A28B-56B281C8F0A3}"/>
    <dgm:cxn modelId="{4E1BC753-9D49-4748-BCA1-2D76458AEF79}" type="presParOf" srcId="{D7374723-D14F-42B8-B4A0-70D889114488}" destId="{6874174E-D169-4F33-A493-9085B30B899E}" srcOrd="0" destOrd="0" presId="urn:microsoft.com/office/officeart/2005/8/layout/vList2"/>
    <dgm:cxn modelId="{102EBEFE-EF7C-4D73-A9E0-C4921AC4B4EA}" type="presParOf" srcId="{D7374723-D14F-42B8-B4A0-70D889114488}" destId="{B8DD00A6-80B1-4D2D-9874-A97200A3C93D}" srcOrd="1" destOrd="0" presId="urn:microsoft.com/office/officeart/2005/8/layout/vList2"/>
    <dgm:cxn modelId="{D2A35D7D-CA4E-4EAF-B147-E3499BAE771C}" type="presParOf" srcId="{D7374723-D14F-42B8-B4A0-70D889114488}" destId="{F26E3107-F2F9-4727-8331-C5B013D32968}" srcOrd="2" destOrd="0" presId="urn:microsoft.com/office/officeart/2005/8/layout/vList2"/>
    <dgm:cxn modelId="{D1BE9A95-5095-4F2C-A63E-9C5C61BF342D}" type="presParOf" srcId="{D7374723-D14F-42B8-B4A0-70D889114488}" destId="{9DBFAD32-E198-459C-A94A-19E1A4D5EF2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3E34C-A075-4D58-A7F4-A6E8D476C2E5}">
      <dsp:nvSpPr>
        <dsp:cNvPr id="0" name=""/>
        <dsp:cNvSpPr/>
      </dsp:nvSpPr>
      <dsp:spPr>
        <a:xfrm>
          <a:off x="-6290007" y="-962895"/>
          <a:ext cx="7492622" cy="7492622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5F85A-A275-4E42-909B-0EAE50063824}">
      <dsp:nvSpPr>
        <dsp:cNvPr id="0" name=""/>
        <dsp:cNvSpPr/>
      </dsp:nvSpPr>
      <dsp:spPr>
        <a:xfrm>
          <a:off x="390513" y="253068"/>
          <a:ext cx="11057244" cy="5059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5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Вступ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513" y="253068"/>
        <a:ext cx="11057244" cy="505913"/>
      </dsp:txXfrm>
    </dsp:sp>
    <dsp:sp modelId="{C26AAEB0-2106-4B83-A0DF-5A8E5A05EF7A}">
      <dsp:nvSpPr>
        <dsp:cNvPr id="0" name=""/>
        <dsp:cNvSpPr/>
      </dsp:nvSpPr>
      <dsp:spPr>
        <a:xfrm>
          <a:off x="74317" y="189828"/>
          <a:ext cx="632392" cy="632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100EE-0E4C-4534-8BE3-344372FDA801}">
      <dsp:nvSpPr>
        <dsp:cNvPr id="0" name=""/>
        <dsp:cNvSpPr/>
      </dsp:nvSpPr>
      <dsp:spPr>
        <a:xfrm>
          <a:off x="848663" y="1012384"/>
          <a:ext cx="10599094" cy="5059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35285"/>
                <a:satOff val="-13298"/>
                <a:lumOff val="146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5285"/>
                <a:satOff val="-13298"/>
                <a:lumOff val="146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5285"/>
                <a:satOff val="-13298"/>
                <a:lumOff val="146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5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Зміст поняття інклюзії та інклюзивного навчання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8663" y="1012384"/>
        <a:ext cx="10599094" cy="505913"/>
      </dsp:txXfrm>
    </dsp:sp>
    <dsp:sp modelId="{8712AA77-D556-4AED-AAA0-565D504E8CB8}">
      <dsp:nvSpPr>
        <dsp:cNvPr id="0" name=""/>
        <dsp:cNvSpPr/>
      </dsp:nvSpPr>
      <dsp:spPr>
        <a:xfrm>
          <a:off x="532467" y="949144"/>
          <a:ext cx="632392" cy="632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5285"/>
              <a:satOff val="-13298"/>
              <a:lumOff val="146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641C0-8704-493F-8CA5-BA167D3F080F}">
      <dsp:nvSpPr>
        <dsp:cNvPr id="0" name=""/>
        <dsp:cNvSpPr/>
      </dsp:nvSpPr>
      <dsp:spPr>
        <a:xfrm>
          <a:off x="1099727" y="1771143"/>
          <a:ext cx="10348030" cy="5059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70570"/>
                <a:satOff val="-26597"/>
                <a:lumOff val="293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70570"/>
                <a:satOff val="-26597"/>
                <a:lumOff val="293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70570"/>
                <a:satOff val="-26597"/>
                <a:lumOff val="293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5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Нормативно-правова база інклюзивного навчання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9727" y="1771143"/>
        <a:ext cx="10348030" cy="505913"/>
      </dsp:txXfrm>
    </dsp:sp>
    <dsp:sp modelId="{8DDEBF10-B31A-444E-9D95-345C36AD97FC}">
      <dsp:nvSpPr>
        <dsp:cNvPr id="0" name=""/>
        <dsp:cNvSpPr/>
      </dsp:nvSpPr>
      <dsp:spPr>
        <a:xfrm>
          <a:off x="783531" y="1707904"/>
          <a:ext cx="632392" cy="632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70570"/>
              <a:satOff val="-26597"/>
              <a:lumOff val="293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DACE4-497A-4050-83FF-0A386B9903FC}">
      <dsp:nvSpPr>
        <dsp:cNvPr id="0" name=""/>
        <dsp:cNvSpPr/>
      </dsp:nvSpPr>
      <dsp:spPr>
        <a:xfrm>
          <a:off x="1179890" y="2530459"/>
          <a:ext cx="10267867" cy="5059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05855"/>
                <a:satOff val="-39895"/>
                <a:lumOff val="440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5855"/>
                <a:satOff val="-39895"/>
                <a:lumOff val="440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5855"/>
                <a:satOff val="-39895"/>
                <a:lumOff val="440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5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Соціальна інклюзія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9890" y="2530459"/>
        <a:ext cx="10267867" cy="505913"/>
      </dsp:txXfrm>
    </dsp:sp>
    <dsp:sp modelId="{F1889188-DA37-45D5-9635-5A541AAFD8B6}">
      <dsp:nvSpPr>
        <dsp:cNvPr id="0" name=""/>
        <dsp:cNvSpPr/>
      </dsp:nvSpPr>
      <dsp:spPr>
        <a:xfrm>
          <a:off x="863693" y="2467219"/>
          <a:ext cx="632392" cy="632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405855"/>
              <a:satOff val="-39895"/>
              <a:lumOff val="440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24F82-B78A-4BCD-AE2F-3BF90F7A1917}">
      <dsp:nvSpPr>
        <dsp:cNvPr id="0" name=""/>
        <dsp:cNvSpPr/>
      </dsp:nvSpPr>
      <dsp:spPr>
        <a:xfrm>
          <a:off x="1099727" y="3289775"/>
          <a:ext cx="10348030" cy="5059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405855"/>
                <a:satOff val="-39895"/>
                <a:lumOff val="440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5855"/>
                <a:satOff val="-39895"/>
                <a:lumOff val="440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5855"/>
                <a:satOff val="-39895"/>
                <a:lumOff val="440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5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Неповносправність. Медична та соціальна модель </a:t>
          </a:r>
          <a:r>
            <a:rPr lang="uk-UA" sz="24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неповносправності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9727" y="3289775"/>
        <a:ext cx="10348030" cy="505913"/>
      </dsp:txXfrm>
    </dsp:sp>
    <dsp:sp modelId="{440C857C-37B1-4CB0-82BE-DC5A6888233E}">
      <dsp:nvSpPr>
        <dsp:cNvPr id="0" name=""/>
        <dsp:cNvSpPr/>
      </dsp:nvSpPr>
      <dsp:spPr>
        <a:xfrm>
          <a:off x="783531" y="3226535"/>
          <a:ext cx="632392" cy="632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405855"/>
              <a:satOff val="-39895"/>
              <a:lumOff val="440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6E1D6-FA8F-4CDC-BF23-68CC3DF5A14C}">
      <dsp:nvSpPr>
        <dsp:cNvPr id="0" name=""/>
        <dsp:cNvSpPr/>
      </dsp:nvSpPr>
      <dsp:spPr>
        <a:xfrm>
          <a:off x="848663" y="4048534"/>
          <a:ext cx="10599094" cy="5059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70570"/>
                <a:satOff val="-26597"/>
                <a:lumOff val="293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70570"/>
                <a:satOff val="-26597"/>
                <a:lumOff val="293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70570"/>
                <a:satOff val="-26597"/>
                <a:lumOff val="293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5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Висновки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8663" y="4048534"/>
        <a:ext cx="10599094" cy="505913"/>
      </dsp:txXfrm>
    </dsp:sp>
    <dsp:sp modelId="{3FAF16FB-369F-487B-94D8-F32C19DA14D9}">
      <dsp:nvSpPr>
        <dsp:cNvPr id="0" name=""/>
        <dsp:cNvSpPr/>
      </dsp:nvSpPr>
      <dsp:spPr>
        <a:xfrm>
          <a:off x="532467" y="3985295"/>
          <a:ext cx="632392" cy="632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70570"/>
              <a:satOff val="-26597"/>
              <a:lumOff val="293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8A6E8-D4CB-432A-AF22-2253BDA38044}">
      <dsp:nvSpPr>
        <dsp:cNvPr id="0" name=""/>
        <dsp:cNvSpPr/>
      </dsp:nvSpPr>
      <dsp:spPr>
        <a:xfrm>
          <a:off x="390513" y="4807850"/>
          <a:ext cx="11057244" cy="505913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35285"/>
                <a:satOff val="-13298"/>
                <a:lumOff val="146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5285"/>
                <a:satOff val="-13298"/>
                <a:lumOff val="146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5285"/>
                <a:satOff val="-13298"/>
                <a:lumOff val="146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56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Список використаних джерел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513" y="4807850"/>
        <a:ext cx="11057244" cy="505913"/>
      </dsp:txXfrm>
    </dsp:sp>
    <dsp:sp modelId="{0200C608-B851-4855-BCD9-DAD589800846}">
      <dsp:nvSpPr>
        <dsp:cNvPr id="0" name=""/>
        <dsp:cNvSpPr/>
      </dsp:nvSpPr>
      <dsp:spPr>
        <a:xfrm>
          <a:off x="74317" y="4744610"/>
          <a:ext cx="632392" cy="6323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5285"/>
              <a:satOff val="-13298"/>
              <a:lumOff val="146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F0ABA-89F5-41D2-96FA-DA0F63BBA5AE}">
      <dsp:nvSpPr>
        <dsp:cNvPr id="0" name=""/>
        <dsp:cNvSpPr/>
      </dsp:nvSpPr>
      <dsp:spPr>
        <a:xfrm rot="10800000">
          <a:off x="2581045" y="2129"/>
          <a:ext cx="9526524" cy="726028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158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Можуть</a:t>
          </a:r>
          <a:r>
            <a:rPr lang="ru-RU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навчатися</a:t>
          </a:r>
          <a:r>
            <a:rPr lang="ru-RU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різними</a:t>
          </a:r>
          <a:r>
            <a:rPr lang="ru-RU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методами і в </a:t>
          </a:r>
          <a:r>
            <a:rPr lang="ru-RU" sz="24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різний</a:t>
          </a:r>
          <a:r>
            <a:rPr lang="ru-RU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період</a:t>
          </a:r>
          <a:r>
            <a:rPr lang="ru-RU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часу.</a:t>
          </a:r>
        </a:p>
      </dsp:txBody>
      <dsp:txXfrm rot="10800000">
        <a:off x="2762552" y="2129"/>
        <a:ext cx="9345017" cy="726028"/>
      </dsp:txXfrm>
    </dsp:sp>
    <dsp:sp modelId="{6840B3EF-9923-4192-ABC5-B23AA3CFECEF}">
      <dsp:nvSpPr>
        <dsp:cNvPr id="0" name=""/>
        <dsp:cNvSpPr/>
      </dsp:nvSpPr>
      <dsp:spPr>
        <a:xfrm>
          <a:off x="2218031" y="2129"/>
          <a:ext cx="726028" cy="72602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FDBADE-47B5-4B9F-A97C-953DDD9826F3}">
      <dsp:nvSpPr>
        <dsp:cNvPr id="0" name=""/>
        <dsp:cNvSpPr/>
      </dsp:nvSpPr>
      <dsp:spPr>
        <a:xfrm rot="10800000">
          <a:off x="2581045" y="909664"/>
          <a:ext cx="9526524" cy="726028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107807"/>
                <a:satOff val="-10609"/>
                <a:lumOff val="8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07807"/>
                <a:satOff val="-10609"/>
                <a:lumOff val="8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07807"/>
                <a:satOff val="-10609"/>
                <a:lumOff val="8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158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Мають індивідуальні здібності й особливості.</a:t>
          </a:r>
        </a:p>
      </dsp:txBody>
      <dsp:txXfrm rot="10800000">
        <a:off x="2762552" y="909664"/>
        <a:ext cx="9345017" cy="726028"/>
      </dsp:txXfrm>
    </dsp:sp>
    <dsp:sp modelId="{63207779-C552-4A9A-92A0-2A361FC9D001}">
      <dsp:nvSpPr>
        <dsp:cNvPr id="0" name=""/>
        <dsp:cNvSpPr/>
      </dsp:nvSpPr>
      <dsp:spPr>
        <a:xfrm>
          <a:off x="2218031" y="909664"/>
          <a:ext cx="726028" cy="726028"/>
        </a:xfrm>
        <a:prstGeom prst="ellipse">
          <a:avLst/>
        </a:prstGeom>
        <a:solidFill>
          <a:schemeClr val="accent1">
            <a:tint val="50000"/>
            <a:hueOff val="9103"/>
            <a:satOff val="-419"/>
            <a:lumOff val="3609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593239-5907-4C2D-9414-D68543742489}">
      <dsp:nvSpPr>
        <dsp:cNvPr id="0" name=""/>
        <dsp:cNvSpPr/>
      </dsp:nvSpPr>
      <dsp:spPr>
        <a:xfrm rot="10800000">
          <a:off x="2581045" y="1817200"/>
          <a:ext cx="9526524" cy="726028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215614"/>
                <a:satOff val="-21217"/>
                <a:lumOff val="178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15614"/>
                <a:satOff val="-21217"/>
                <a:lumOff val="178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15614"/>
                <a:satOff val="-21217"/>
                <a:lumOff val="178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158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Хочуть</a:t>
          </a:r>
          <a:r>
            <a:rPr lang="ru-RU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відчувати</a:t>
          </a:r>
          <a:r>
            <a:rPr lang="ru-RU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24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їх</a:t>
          </a:r>
          <a:r>
            <a:rPr lang="ru-RU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розуміють</a:t>
          </a:r>
          <a:r>
            <a:rPr lang="ru-RU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24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цінують</a:t>
          </a:r>
          <a:r>
            <a:rPr lang="ru-RU" sz="2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10800000">
        <a:off x="2762552" y="1817200"/>
        <a:ext cx="9345017" cy="726028"/>
      </dsp:txXfrm>
    </dsp:sp>
    <dsp:sp modelId="{18DE5F44-15CF-4A45-85DA-FBE3C52A5A51}">
      <dsp:nvSpPr>
        <dsp:cNvPr id="0" name=""/>
        <dsp:cNvSpPr/>
      </dsp:nvSpPr>
      <dsp:spPr>
        <a:xfrm>
          <a:off x="2218031" y="1817200"/>
          <a:ext cx="726028" cy="726028"/>
        </a:xfrm>
        <a:prstGeom prst="ellipse">
          <a:avLst/>
        </a:prstGeom>
        <a:solidFill>
          <a:schemeClr val="accent1">
            <a:tint val="50000"/>
            <a:hueOff val="18205"/>
            <a:satOff val="-838"/>
            <a:lumOff val="7217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2C4B24-BA6D-422F-8A64-D1ED276CF91C}">
      <dsp:nvSpPr>
        <dsp:cNvPr id="0" name=""/>
        <dsp:cNvSpPr/>
      </dsp:nvSpPr>
      <dsp:spPr>
        <a:xfrm rot="10800000">
          <a:off x="2581045" y="2724736"/>
          <a:ext cx="9526524" cy="726028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323421"/>
                <a:satOff val="-31826"/>
                <a:lumOff val="268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23421"/>
                <a:satOff val="-31826"/>
                <a:lumOff val="268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23421"/>
                <a:satOff val="-31826"/>
                <a:lumOff val="268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158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Мають різне походження і бажають, щоб їх відмінності поважалися.</a:t>
          </a:r>
        </a:p>
      </dsp:txBody>
      <dsp:txXfrm rot="10800000">
        <a:off x="2762552" y="2724736"/>
        <a:ext cx="9345017" cy="726028"/>
      </dsp:txXfrm>
    </dsp:sp>
    <dsp:sp modelId="{9BEC1698-6A86-47F0-8C52-961F7C8724F0}">
      <dsp:nvSpPr>
        <dsp:cNvPr id="0" name=""/>
        <dsp:cNvSpPr/>
      </dsp:nvSpPr>
      <dsp:spPr>
        <a:xfrm>
          <a:off x="2218031" y="2724736"/>
          <a:ext cx="726028" cy="726028"/>
        </a:xfrm>
        <a:prstGeom prst="ellipse">
          <a:avLst/>
        </a:prstGeom>
        <a:solidFill>
          <a:schemeClr val="accent1">
            <a:tint val="50000"/>
            <a:hueOff val="27308"/>
            <a:satOff val="-1257"/>
            <a:lumOff val="1082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877C26-EAC7-4B3F-8C9D-195C547391B7}">
      <dsp:nvSpPr>
        <dsp:cNvPr id="0" name=""/>
        <dsp:cNvSpPr/>
      </dsp:nvSpPr>
      <dsp:spPr>
        <a:xfrm rot="10800000">
          <a:off x="2581045" y="3632272"/>
          <a:ext cx="9526524" cy="726028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431228"/>
                <a:satOff val="-42434"/>
                <a:lumOff val="357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31228"/>
                <a:satOff val="-42434"/>
                <a:lumOff val="357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31228"/>
                <a:satOff val="-42434"/>
                <a:lumOff val="357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158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Пізнають скрізь.</a:t>
          </a:r>
        </a:p>
      </dsp:txBody>
      <dsp:txXfrm rot="10800000">
        <a:off x="2762552" y="3632272"/>
        <a:ext cx="9345017" cy="726028"/>
      </dsp:txXfrm>
    </dsp:sp>
    <dsp:sp modelId="{6949C663-515C-4237-9D4B-18FE7762CC1B}">
      <dsp:nvSpPr>
        <dsp:cNvPr id="0" name=""/>
        <dsp:cNvSpPr/>
      </dsp:nvSpPr>
      <dsp:spPr>
        <a:xfrm>
          <a:off x="2218031" y="3632272"/>
          <a:ext cx="726028" cy="726028"/>
        </a:xfrm>
        <a:prstGeom prst="ellipse">
          <a:avLst/>
        </a:prstGeom>
        <a:solidFill>
          <a:schemeClr val="accent1">
            <a:tint val="50000"/>
            <a:hueOff val="36411"/>
            <a:satOff val="-1676"/>
            <a:lumOff val="1443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43499-E381-46FE-B6D6-12203AB6658B}">
      <dsp:nvSpPr>
        <dsp:cNvPr id="0" name=""/>
        <dsp:cNvSpPr/>
      </dsp:nvSpPr>
      <dsp:spPr>
        <a:xfrm>
          <a:off x="0" y="1330"/>
          <a:ext cx="113157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0DF8BE-CB10-4403-A57F-92F7F5A1027F}">
      <dsp:nvSpPr>
        <dsp:cNvPr id="0" name=""/>
        <dsp:cNvSpPr/>
      </dsp:nvSpPr>
      <dsp:spPr>
        <a:xfrm>
          <a:off x="0" y="1330"/>
          <a:ext cx="11315700" cy="75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>
              <a:effectLst/>
            </a:rPr>
            <a:t>1). </a:t>
          </a:r>
          <a:r>
            <a:rPr lang="ru-RU" sz="2000" i="0" kern="1200" dirty="0" err="1">
              <a:effectLst/>
            </a:rPr>
            <a:t>здобуття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дітьми</a:t>
          </a:r>
          <a:r>
            <a:rPr lang="ru-RU" sz="2000" i="0" kern="1200" dirty="0">
              <a:effectLst/>
            </a:rPr>
            <a:t> з </a:t>
          </a:r>
          <a:r>
            <a:rPr lang="ru-RU" sz="2000" i="0" kern="1200" dirty="0" err="1">
              <a:effectLst/>
            </a:rPr>
            <a:t>особливими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освітніми</a:t>
          </a:r>
          <a:r>
            <a:rPr lang="ru-RU" sz="2000" i="0" kern="1200" dirty="0">
              <a:effectLst/>
            </a:rPr>
            <a:t> потребами </a:t>
          </a:r>
          <a:r>
            <a:rPr lang="ru-RU" sz="2000" i="0" kern="1200" dirty="0" err="1">
              <a:effectLst/>
            </a:rPr>
            <a:t>освіти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відповідного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рівня</a:t>
          </a:r>
          <a:r>
            <a:rPr lang="ru-RU" sz="2000" i="0" kern="1200" dirty="0">
              <a:effectLst/>
            </a:rPr>
            <a:t> в </a:t>
          </a:r>
          <a:r>
            <a:rPr lang="ru-RU" sz="2000" i="0" kern="1200" dirty="0" err="1">
              <a:effectLst/>
            </a:rPr>
            <a:t>середовищі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здорових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однолітків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відповідно</a:t>
          </a:r>
          <a:r>
            <a:rPr lang="ru-RU" sz="2000" i="0" kern="1200" dirty="0">
              <a:effectLst/>
            </a:rPr>
            <a:t> до Державного </a:t>
          </a:r>
          <a:r>
            <a:rPr lang="ru-RU" sz="2000" i="0" kern="1200" dirty="0" err="1">
              <a:effectLst/>
            </a:rPr>
            <a:t>стандартузагальної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середньої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освіти</a:t>
          </a:r>
          <a:r>
            <a:rPr lang="ru-RU" sz="2000" i="0" kern="1200" dirty="0">
              <a:effectLst/>
            </a:rPr>
            <a:t>;</a:t>
          </a:r>
        </a:p>
      </dsp:txBody>
      <dsp:txXfrm>
        <a:off x="0" y="1330"/>
        <a:ext cx="11315700" cy="752739"/>
      </dsp:txXfrm>
    </dsp:sp>
    <dsp:sp modelId="{9B8CA474-09F9-4792-B8EF-6A6C90865D42}">
      <dsp:nvSpPr>
        <dsp:cNvPr id="0" name=""/>
        <dsp:cNvSpPr/>
      </dsp:nvSpPr>
      <dsp:spPr>
        <a:xfrm>
          <a:off x="0" y="754069"/>
          <a:ext cx="11315700" cy="0"/>
        </a:xfrm>
        <a:prstGeom prst="line">
          <a:avLst/>
        </a:prstGeom>
        <a:gradFill rotWithShape="0">
          <a:gsLst>
            <a:gs pos="0">
              <a:schemeClr val="accent2">
                <a:hueOff val="1695311"/>
                <a:satOff val="-4694"/>
                <a:lumOff val="40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95311"/>
                <a:satOff val="-4694"/>
                <a:lumOff val="40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95311"/>
                <a:satOff val="-4694"/>
                <a:lumOff val="40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695311"/>
              <a:satOff val="-4694"/>
              <a:lumOff val="408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123535-7DBC-4AFD-9478-E678470E1135}">
      <dsp:nvSpPr>
        <dsp:cNvPr id="0" name=""/>
        <dsp:cNvSpPr/>
      </dsp:nvSpPr>
      <dsp:spPr>
        <a:xfrm>
          <a:off x="0" y="754069"/>
          <a:ext cx="11315700" cy="539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>
              <a:effectLst/>
            </a:rPr>
            <a:t>2). </a:t>
          </a:r>
          <a:r>
            <a:rPr lang="ru-RU" sz="2000" i="0" kern="1200" dirty="0" err="1">
              <a:effectLst/>
            </a:rPr>
            <a:t>забезпечення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різнобічного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розвитку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дітей</a:t>
          </a:r>
          <a:r>
            <a:rPr lang="ru-RU" sz="2000" i="0" kern="1200" dirty="0">
              <a:effectLst/>
            </a:rPr>
            <a:t>, </a:t>
          </a:r>
          <a:r>
            <a:rPr lang="ru-RU" sz="2000" i="0" kern="1200" dirty="0" err="1">
              <a:effectLst/>
            </a:rPr>
            <a:t>реалізація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їх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здібностей</a:t>
          </a:r>
          <a:r>
            <a:rPr lang="ru-RU" sz="2000" i="0" kern="1200" dirty="0">
              <a:effectLst/>
            </a:rPr>
            <a:t>;</a:t>
          </a:r>
        </a:p>
      </dsp:txBody>
      <dsp:txXfrm>
        <a:off x="0" y="754069"/>
        <a:ext cx="11315700" cy="539480"/>
      </dsp:txXfrm>
    </dsp:sp>
    <dsp:sp modelId="{56C07AA9-FFB6-45AE-8570-8F88E99D0D15}">
      <dsp:nvSpPr>
        <dsp:cNvPr id="0" name=""/>
        <dsp:cNvSpPr/>
      </dsp:nvSpPr>
      <dsp:spPr>
        <a:xfrm>
          <a:off x="0" y="1293550"/>
          <a:ext cx="11315700" cy="0"/>
        </a:xfrm>
        <a:prstGeom prst="line">
          <a:avLst/>
        </a:prstGeom>
        <a:gradFill rotWithShape="0">
          <a:gsLst>
            <a:gs pos="0">
              <a:schemeClr val="accent2">
                <a:hueOff val="3390621"/>
                <a:satOff val="-9388"/>
                <a:lumOff val="81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390621"/>
                <a:satOff val="-9388"/>
                <a:lumOff val="81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390621"/>
                <a:satOff val="-9388"/>
                <a:lumOff val="81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390621"/>
              <a:satOff val="-9388"/>
              <a:lumOff val="81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B3D482-200D-4639-BE37-6343EB253351}">
      <dsp:nvSpPr>
        <dsp:cNvPr id="0" name=""/>
        <dsp:cNvSpPr/>
      </dsp:nvSpPr>
      <dsp:spPr>
        <a:xfrm>
          <a:off x="0" y="1293550"/>
          <a:ext cx="11315700" cy="75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>
              <a:effectLst/>
            </a:rPr>
            <a:t>3).</a:t>
          </a:r>
          <a:r>
            <a:rPr lang="ru-RU" sz="2000" i="0" kern="1200" dirty="0" err="1">
              <a:solidFill>
                <a:schemeClr val="bg2"/>
              </a:solidFill>
              <a:effectLst/>
            </a:rPr>
            <a:t>о</a:t>
          </a:r>
          <a:r>
            <a:rPr lang="ru-RU" sz="2000" i="0" kern="1200" dirty="0" err="1">
              <a:effectLst/>
            </a:rPr>
            <a:t>створення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освітньо-корекційного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середовища</a:t>
          </a:r>
          <a:r>
            <a:rPr lang="ru-RU" sz="2000" i="0" kern="1200" dirty="0">
              <a:effectLst/>
            </a:rPr>
            <a:t> для </a:t>
          </a:r>
          <a:r>
            <a:rPr lang="ru-RU" sz="2000" i="0" kern="1200" dirty="0" err="1">
              <a:effectLst/>
            </a:rPr>
            <a:t>задоволення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освітніх</a:t>
          </a:r>
          <a:r>
            <a:rPr lang="ru-RU" sz="2000" i="0" kern="1200" dirty="0">
              <a:effectLst/>
            </a:rPr>
            <a:t> потреб </a:t>
          </a:r>
          <a:r>
            <a:rPr lang="ru-RU" sz="2000" i="0" kern="1200" dirty="0" err="1">
              <a:effectLst/>
            </a:rPr>
            <a:t>учнів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із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особливостями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психофізичного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розвитку</a:t>
          </a:r>
          <a:r>
            <a:rPr lang="ru-RU" sz="2000" i="0" kern="1200" dirty="0">
              <a:effectLst/>
            </a:rPr>
            <a:t>;</a:t>
          </a:r>
        </a:p>
      </dsp:txBody>
      <dsp:txXfrm>
        <a:off x="0" y="1293550"/>
        <a:ext cx="11315700" cy="752739"/>
      </dsp:txXfrm>
    </dsp:sp>
    <dsp:sp modelId="{F138FBD6-AFFA-4AB6-A5B3-ABC79B3F1127}">
      <dsp:nvSpPr>
        <dsp:cNvPr id="0" name=""/>
        <dsp:cNvSpPr/>
      </dsp:nvSpPr>
      <dsp:spPr>
        <a:xfrm>
          <a:off x="0" y="2046290"/>
          <a:ext cx="11315700" cy="0"/>
        </a:xfrm>
        <a:prstGeom prst="line">
          <a:avLst/>
        </a:prstGeom>
        <a:gradFill rotWithShape="0">
          <a:gsLst>
            <a:gs pos="0">
              <a:schemeClr val="accent2">
                <a:hueOff val="5085932"/>
                <a:satOff val="-14082"/>
                <a:lumOff val="122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85932"/>
                <a:satOff val="-14082"/>
                <a:lumOff val="122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85932"/>
                <a:satOff val="-14082"/>
                <a:lumOff val="122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5085932"/>
              <a:satOff val="-14082"/>
              <a:lumOff val="122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6AE5DE-CE4E-468F-8A51-7F0D1E01163B}">
      <dsp:nvSpPr>
        <dsp:cNvPr id="0" name=""/>
        <dsp:cNvSpPr/>
      </dsp:nvSpPr>
      <dsp:spPr>
        <a:xfrm>
          <a:off x="0" y="2046290"/>
          <a:ext cx="11304649" cy="1112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>
              <a:effectLst/>
            </a:rPr>
            <a:t>4). </a:t>
          </a:r>
          <a:r>
            <a:rPr lang="ru-RU" sz="2000" i="0" kern="1200" dirty="0" err="1">
              <a:effectLst/>
            </a:rPr>
            <a:t>створення</a:t>
          </a:r>
          <a:r>
            <a:rPr lang="ru-RU" sz="2000" i="0" kern="1200" dirty="0">
              <a:effectLst/>
            </a:rPr>
            <a:t> позитивного </a:t>
          </a:r>
          <a:r>
            <a:rPr lang="ru-RU" sz="2000" i="0" kern="1200" dirty="0" err="1">
              <a:effectLst/>
            </a:rPr>
            <a:t>мікроклімату</a:t>
          </a:r>
          <a:r>
            <a:rPr lang="ru-RU" sz="2000" i="0" kern="1200" dirty="0">
              <a:effectLst/>
            </a:rPr>
            <a:t> в </a:t>
          </a:r>
          <a:r>
            <a:rPr lang="ru-RU" sz="2000" i="0" kern="1200" dirty="0" err="1">
              <a:effectLst/>
            </a:rPr>
            <a:t>загальноосвітньому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навчальному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закладі</a:t>
          </a:r>
          <a:r>
            <a:rPr lang="ru-RU" sz="2000" i="0" kern="1200" dirty="0">
              <a:effectLst/>
            </a:rPr>
            <a:t> з </a:t>
          </a:r>
          <a:r>
            <a:rPr lang="ru-RU" sz="2000" i="0" kern="1200" dirty="0" err="1">
              <a:effectLst/>
            </a:rPr>
            <a:t>інклюзивним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навчанням</a:t>
          </a:r>
          <a:r>
            <a:rPr lang="ru-RU" sz="2000" i="0" kern="1200" dirty="0">
              <a:effectLst/>
            </a:rPr>
            <a:t>, </a:t>
          </a:r>
          <a:r>
            <a:rPr lang="ru-RU" sz="2000" i="0" kern="1200" dirty="0" err="1">
              <a:effectLst/>
            </a:rPr>
            <a:t>формування</a:t>
          </a:r>
          <a:r>
            <a:rPr lang="ru-RU" sz="2000" i="0" kern="1200" dirty="0">
              <a:effectLst/>
            </a:rPr>
            <a:t> активного </a:t>
          </a:r>
          <a:r>
            <a:rPr lang="ru-RU" sz="2000" i="0" kern="1200" dirty="0" err="1">
              <a:effectLst/>
            </a:rPr>
            <a:t>міжособистісного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спілкування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дітей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із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особливими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освітніми</a:t>
          </a:r>
          <a:r>
            <a:rPr lang="ru-RU" sz="2000" i="0" kern="1200" dirty="0">
              <a:effectLst/>
            </a:rPr>
            <a:t> потребами з </a:t>
          </a:r>
          <a:r>
            <a:rPr lang="ru-RU" sz="2000" i="0" kern="1200" dirty="0" err="1">
              <a:effectLst/>
            </a:rPr>
            <a:t>іншими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учнями</a:t>
          </a:r>
          <a:r>
            <a:rPr lang="ru-RU" sz="2000" i="0" kern="1200" dirty="0">
              <a:effectLst/>
            </a:rPr>
            <a:t>;</a:t>
          </a:r>
        </a:p>
      </dsp:txBody>
      <dsp:txXfrm>
        <a:off x="0" y="2046290"/>
        <a:ext cx="11304649" cy="1112827"/>
      </dsp:txXfrm>
    </dsp:sp>
    <dsp:sp modelId="{41CD2B71-903B-4671-9A77-C6DBF0172DC7}">
      <dsp:nvSpPr>
        <dsp:cNvPr id="0" name=""/>
        <dsp:cNvSpPr/>
      </dsp:nvSpPr>
      <dsp:spPr>
        <a:xfrm>
          <a:off x="0" y="3159118"/>
          <a:ext cx="11315700" cy="0"/>
        </a:xfrm>
        <a:prstGeom prst="line">
          <a:avLst/>
        </a:prstGeom>
        <a:gradFill rotWithShape="0">
          <a:gsLst>
            <a:gs pos="0">
              <a:schemeClr val="accent2">
                <a:hueOff val="6781243"/>
                <a:satOff val="-18775"/>
                <a:lumOff val="163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781243"/>
                <a:satOff val="-18775"/>
                <a:lumOff val="163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781243"/>
                <a:satOff val="-18775"/>
                <a:lumOff val="163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6781243"/>
              <a:satOff val="-18775"/>
              <a:lumOff val="1634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7FB92-6D4A-497A-90B9-D5C943DB69BC}">
      <dsp:nvSpPr>
        <dsp:cNvPr id="0" name=""/>
        <dsp:cNvSpPr/>
      </dsp:nvSpPr>
      <dsp:spPr>
        <a:xfrm>
          <a:off x="0" y="3159118"/>
          <a:ext cx="11315700" cy="75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>
              <a:effectLst/>
            </a:rPr>
            <a:t>5).</a:t>
          </a:r>
          <a:r>
            <a:rPr lang="ru-RU" sz="2000" i="0" kern="1200" dirty="0" err="1">
              <a:solidFill>
                <a:schemeClr val="bg2"/>
              </a:solidFill>
              <a:effectLst/>
            </a:rPr>
            <a:t>о</a:t>
          </a:r>
          <a:r>
            <a:rPr lang="ru-RU" sz="2000" i="0" kern="1200" dirty="0" err="1">
              <a:effectLst/>
            </a:rPr>
            <a:t>забезпечення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диференційованого</a:t>
          </a:r>
          <a:r>
            <a:rPr lang="ru-RU" sz="2000" i="0" kern="1200" dirty="0">
              <a:effectLst/>
            </a:rPr>
            <a:t> психолого- </a:t>
          </a:r>
          <a:r>
            <a:rPr lang="ru-RU" sz="2000" i="0" kern="1200" dirty="0" err="1">
              <a:effectLst/>
            </a:rPr>
            <a:t>педагогічного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супроводу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дітей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із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особливими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освітніми</a:t>
          </a:r>
          <a:r>
            <a:rPr lang="ru-RU" sz="2000" i="0" kern="1200" dirty="0">
              <a:effectLst/>
            </a:rPr>
            <a:t> потребами;</a:t>
          </a:r>
        </a:p>
      </dsp:txBody>
      <dsp:txXfrm>
        <a:off x="0" y="3159118"/>
        <a:ext cx="11315700" cy="752739"/>
      </dsp:txXfrm>
    </dsp:sp>
    <dsp:sp modelId="{D14F000A-6AE7-4893-925F-6EC515FC2DF0}">
      <dsp:nvSpPr>
        <dsp:cNvPr id="0" name=""/>
        <dsp:cNvSpPr/>
      </dsp:nvSpPr>
      <dsp:spPr>
        <a:xfrm>
          <a:off x="0" y="3911857"/>
          <a:ext cx="11315700" cy="0"/>
        </a:xfrm>
        <a:prstGeom prst="line">
          <a:avLst/>
        </a:prstGeom>
        <a:gradFill rotWithShape="0">
          <a:gsLst>
            <a:gs pos="0">
              <a:schemeClr val="accent2">
                <a:hueOff val="8476553"/>
                <a:satOff val="-23469"/>
                <a:lumOff val="20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476553"/>
                <a:satOff val="-23469"/>
                <a:lumOff val="20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476553"/>
                <a:satOff val="-23469"/>
                <a:lumOff val="20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8476553"/>
              <a:satOff val="-23469"/>
              <a:lumOff val="204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573E55-4A85-4C88-AA0A-C88FD96865B7}">
      <dsp:nvSpPr>
        <dsp:cNvPr id="0" name=""/>
        <dsp:cNvSpPr/>
      </dsp:nvSpPr>
      <dsp:spPr>
        <a:xfrm>
          <a:off x="0" y="3911857"/>
          <a:ext cx="11315700" cy="75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dirty="0">
              <a:effectLst/>
            </a:rPr>
            <a:t>6).</a:t>
          </a:r>
          <a:r>
            <a:rPr lang="ru-RU" sz="2000" i="0" kern="1200" dirty="0" err="1">
              <a:solidFill>
                <a:schemeClr val="bg2"/>
              </a:solidFill>
              <a:effectLst/>
            </a:rPr>
            <a:t>о</a:t>
          </a:r>
          <a:r>
            <a:rPr lang="ru-RU" sz="2000" i="0" kern="1200" dirty="0" err="1">
              <a:effectLst/>
            </a:rPr>
            <a:t>надання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консультативної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допомоги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сім’ям</a:t>
          </a:r>
          <a:r>
            <a:rPr lang="ru-RU" sz="2000" i="0" kern="1200" dirty="0">
              <a:effectLst/>
            </a:rPr>
            <a:t>, </a:t>
          </a:r>
          <a:r>
            <a:rPr lang="ru-RU" sz="2000" i="0" kern="1200" dirty="0" err="1">
              <a:effectLst/>
            </a:rPr>
            <a:t>які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виховують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дітей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із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особливими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освітніми</a:t>
          </a:r>
          <a:r>
            <a:rPr lang="ru-RU" sz="2000" i="0" kern="1200" dirty="0">
              <a:effectLst/>
            </a:rPr>
            <a:t> потребами, </a:t>
          </a:r>
          <a:r>
            <a:rPr lang="ru-RU" sz="2000" i="0" kern="1200" dirty="0" err="1">
              <a:effectLst/>
            </a:rPr>
            <a:t>залучення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батьків</a:t>
          </a:r>
          <a:r>
            <a:rPr lang="ru-RU" sz="2000" i="0" kern="1200" dirty="0">
              <a:effectLst/>
            </a:rPr>
            <a:t> до </a:t>
          </a:r>
          <a:r>
            <a:rPr lang="ru-RU" sz="2000" i="0" kern="1200" dirty="0" err="1">
              <a:effectLst/>
            </a:rPr>
            <a:t>розроблення</a:t>
          </a:r>
          <a:r>
            <a:rPr lang="ru-RU" sz="2000" i="0" kern="1200" dirty="0">
              <a:effectLst/>
            </a:rPr>
            <a:t>  </a:t>
          </a:r>
          <a:r>
            <a:rPr lang="ru-RU" sz="2000" i="0" kern="1200" dirty="0" err="1">
              <a:effectLst/>
            </a:rPr>
            <a:t>індивідуальних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планів</a:t>
          </a:r>
          <a:r>
            <a:rPr lang="ru-RU" sz="2000" i="0" kern="1200" dirty="0">
              <a:effectLst/>
            </a:rPr>
            <a:t> та </a:t>
          </a:r>
          <a:r>
            <a:rPr lang="ru-RU" sz="2000" i="0" kern="1200" dirty="0" err="1">
              <a:effectLst/>
            </a:rPr>
            <a:t>програм</a:t>
          </a:r>
          <a:r>
            <a:rPr lang="ru-RU" sz="2000" i="0" kern="1200" dirty="0">
              <a:effectLst/>
            </a:rPr>
            <a:t> </a:t>
          </a:r>
          <a:r>
            <a:rPr lang="ru-RU" sz="2000" i="0" kern="1200" dirty="0" err="1">
              <a:effectLst/>
            </a:rPr>
            <a:t>навчання</a:t>
          </a:r>
          <a:r>
            <a:rPr lang="ru-RU" sz="2000" i="0" kern="1200" dirty="0">
              <a:effectLst/>
            </a:rPr>
            <a:t>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0" kern="1200" dirty="0">
            <a:effectLst/>
          </a:endParaRPr>
        </a:p>
      </dsp:txBody>
      <dsp:txXfrm>
        <a:off x="0" y="3911857"/>
        <a:ext cx="11315700" cy="752739"/>
      </dsp:txXfrm>
    </dsp:sp>
    <dsp:sp modelId="{BE4C3AE6-CEC1-4365-BF46-03D0C5EA5756}">
      <dsp:nvSpPr>
        <dsp:cNvPr id="0" name=""/>
        <dsp:cNvSpPr/>
      </dsp:nvSpPr>
      <dsp:spPr>
        <a:xfrm>
          <a:off x="0" y="4664597"/>
          <a:ext cx="11315700" cy="0"/>
        </a:xfrm>
        <a:prstGeom prst="line">
          <a:avLst/>
        </a:prstGeom>
        <a:gradFill rotWithShape="0">
          <a:gsLst>
            <a:gs pos="0">
              <a:schemeClr val="accent2">
                <a:hueOff val="10171864"/>
                <a:satOff val="-28163"/>
                <a:lumOff val="245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171864"/>
                <a:satOff val="-28163"/>
                <a:lumOff val="245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171864"/>
                <a:satOff val="-28163"/>
                <a:lumOff val="245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0171864"/>
              <a:satOff val="-28163"/>
              <a:lumOff val="245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661710-5D45-47AE-9AF1-2AA515C5241A}">
      <dsp:nvSpPr>
        <dsp:cNvPr id="0" name=""/>
        <dsp:cNvSpPr/>
      </dsp:nvSpPr>
      <dsp:spPr>
        <a:xfrm>
          <a:off x="0" y="4664597"/>
          <a:ext cx="11315700" cy="75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i="0" kern="1200" dirty="0">
            <a:effectLst/>
          </a:endParaRPr>
        </a:p>
      </dsp:txBody>
      <dsp:txXfrm>
        <a:off x="0" y="4664597"/>
        <a:ext cx="11315700" cy="752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4DC76-4350-47FC-BE54-7117C87F6921}">
      <dsp:nvSpPr>
        <dsp:cNvPr id="0" name=""/>
        <dsp:cNvSpPr/>
      </dsp:nvSpPr>
      <dsp:spPr>
        <a:xfrm>
          <a:off x="0" y="0"/>
          <a:ext cx="11422924" cy="646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Розвивати</a:t>
          </a:r>
          <a:r>
            <a:rPr lang="ru-RU" sz="19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9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індивідуальні</a:t>
          </a:r>
          <a:r>
            <a:rPr lang="ru-RU" sz="19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9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сильні</a:t>
          </a:r>
          <a:r>
            <a:rPr lang="ru-RU" sz="19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9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сторони</a:t>
          </a:r>
          <a:r>
            <a:rPr lang="ru-RU" sz="19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19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таланти</a:t>
          </a:r>
          <a:r>
            <a:rPr lang="ru-RU" sz="19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2349263" y="0"/>
        <a:ext cx="9073660" cy="646788"/>
      </dsp:txXfrm>
    </dsp:sp>
    <dsp:sp modelId="{409736DF-9C70-465D-9595-868C0F7DE0FF}">
      <dsp:nvSpPr>
        <dsp:cNvPr id="0" name=""/>
        <dsp:cNvSpPr/>
      </dsp:nvSpPr>
      <dsp:spPr>
        <a:xfrm>
          <a:off x="64678" y="64678"/>
          <a:ext cx="2284584" cy="5174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B11023-4521-453C-AC59-534357F04A79}">
      <dsp:nvSpPr>
        <dsp:cNvPr id="0" name=""/>
        <dsp:cNvSpPr/>
      </dsp:nvSpPr>
      <dsp:spPr>
        <a:xfrm>
          <a:off x="0" y="711467"/>
          <a:ext cx="11422924" cy="646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Приймати всіх дітей без виключення в загальноосвітню шкільну систему і суспільство.</a:t>
          </a:r>
        </a:p>
      </dsp:txBody>
      <dsp:txXfrm>
        <a:off x="2349263" y="711467"/>
        <a:ext cx="9073660" cy="646788"/>
      </dsp:txXfrm>
    </dsp:sp>
    <dsp:sp modelId="{1D7B77B8-D178-4C57-B9CB-20969383FB03}">
      <dsp:nvSpPr>
        <dsp:cNvPr id="0" name=""/>
        <dsp:cNvSpPr/>
      </dsp:nvSpPr>
      <dsp:spPr>
        <a:xfrm>
          <a:off x="64678" y="776146"/>
          <a:ext cx="2284584" cy="5174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8912AD-F2BF-404A-A12D-7B2617B5701C}">
      <dsp:nvSpPr>
        <dsp:cNvPr id="0" name=""/>
        <dsp:cNvSpPr/>
      </dsp:nvSpPr>
      <dsp:spPr>
        <a:xfrm>
          <a:off x="0" y="1422934"/>
          <a:ext cx="11422924" cy="646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Працювати над досягненням індивідуальної мети беручи участь в житті громади та їхнього класу.</a:t>
          </a:r>
        </a:p>
      </dsp:txBody>
      <dsp:txXfrm>
        <a:off x="2349263" y="1422934"/>
        <a:ext cx="9073660" cy="646788"/>
      </dsp:txXfrm>
    </dsp:sp>
    <dsp:sp modelId="{99DA7740-BEF7-48B8-9F96-D177DFAF9497}">
      <dsp:nvSpPr>
        <dsp:cNvPr id="0" name=""/>
        <dsp:cNvSpPr/>
      </dsp:nvSpPr>
      <dsp:spPr>
        <a:xfrm>
          <a:off x="64678" y="1487613"/>
          <a:ext cx="2284584" cy="5174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B9D1A0-81FA-4511-85B4-CF4E90E6AD97}">
      <dsp:nvSpPr>
        <dsp:cNvPr id="0" name=""/>
        <dsp:cNvSpPr/>
      </dsp:nvSpPr>
      <dsp:spPr>
        <a:xfrm>
          <a:off x="0" y="2134401"/>
          <a:ext cx="11422924" cy="646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Залучати батьків в процес навчання і життя школи.</a:t>
          </a:r>
        </a:p>
      </dsp:txBody>
      <dsp:txXfrm>
        <a:off x="2349263" y="2134401"/>
        <a:ext cx="9073660" cy="646788"/>
      </dsp:txXfrm>
    </dsp:sp>
    <dsp:sp modelId="{B78C7386-4C06-459C-A139-2951D95A3DF3}">
      <dsp:nvSpPr>
        <dsp:cNvPr id="0" name=""/>
        <dsp:cNvSpPr/>
      </dsp:nvSpPr>
      <dsp:spPr>
        <a:xfrm>
          <a:off x="64678" y="2199080"/>
          <a:ext cx="2284584" cy="5174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DB50F6-07FE-4F5B-B46D-BA838E869879}">
      <dsp:nvSpPr>
        <dsp:cNvPr id="0" name=""/>
        <dsp:cNvSpPr/>
      </dsp:nvSpPr>
      <dsp:spPr>
        <a:xfrm>
          <a:off x="0" y="2845869"/>
          <a:ext cx="11422924" cy="646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Розвивати культуру поваги і належності до школи. Мати можливість навчатися і поважати різні здібності інших.</a:t>
          </a:r>
        </a:p>
      </dsp:txBody>
      <dsp:txXfrm>
        <a:off x="2349263" y="2845869"/>
        <a:ext cx="9073660" cy="646788"/>
      </dsp:txXfrm>
    </dsp:sp>
    <dsp:sp modelId="{E0CDBA06-1A0A-43C8-8FA2-7308C3EE57F7}">
      <dsp:nvSpPr>
        <dsp:cNvPr id="0" name=""/>
        <dsp:cNvSpPr/>
      </dsp:nvSpPr>
      <dsp:spPr>
        <a:xfrm>
          <a:off x="64678" y="2910547"/>
          <a:ext cx="2284584" cy="5174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67909A-FE8D-4DEB-8D52-D4C4C47DD5C3}">
      <dsp:nvSpPr>
        <dsp:cNvPr id="0" name=""/>
        <dsp:cNvSpPr/>
      </dsp:nvSpPr>
      <dsp:spPr>
        <a:xfrm>
          <a:off x="0" y="3557336"/>
          <a:ext cx="11422924" cy="646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Створювати дружні стосунки з іншими дітьми</a:t>
          </a:r>
        </a:p>
      </dsp:txBody>
      <dsp:txXfrm>
        <a:off x="2349263" y="3557336"/>
        <a:ext cx="9073660" cy="646788"/>
      </dsp:txXfrm>
    </dsp:sp>
    <dsp:sp modelId="{0B1CAF51-8B76-4BF5-A18D-02BC6589E819}">
      <dsp:nvSpPr>
        <dsp:cNvPr id="0" name=""/>
        <dsp:cNvSpPr/>
      </dsp:nvSpPr>
      <dsp:spPr>
        <a:xfrm>
          <a:off x="64678" y="3622015"/>
          <a:ext cx="2284584" cy="5174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37346C-5934-4DB9-9A89-98EE74B10988}">
      <dsp:nvSpPr>
        <dsp:cNvPr id="0" name=""/>
        <dsp:cNvSpPr/>
      </dsp:nvSpPr>
      <dsp:spPr>
        <a:xfrm>
          <a:off x="0" y="4268803"/>
          <a:ext cx="11422924" cy="646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Позитивно впливати на школу, громаду та поважати різноманіття та включення на більш широкому рівні.</a:t>
          </a:r>
        </a:p>
      </dsp:txBody>
      <dsp:txXfrm>
        <a:off x="2349263" y="4268803"/>
        <a:ext cx="9073660" cy="646788"/>
      </dsp:txXfrm>
    </dsp:sp>
    <dsp:sp modelId="{EAF3D792-90D4-4E1C-AC9D-487DD6D6F144}">
      <dsp:nvSpPr>
        <dsp:cNvPr id="0" name=""/>
        <dsp:cNvSpPr/>
      </dsp:nvSpPr>
      <dsp:spPr>
        <a:xfrm>
          <a:off x="64678" y="4333482"/>
          <a:ext cx="2284584" cy="5174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4174E-D169-4F33-A493-9085B30B899E}">
      <dsp:nvSpPr>
        <dsp:cNvPr id="0" name=""/>
        <dsp:cNvSpPr/>
      </dsp:nvSpPr>
      <dsp:spPr>
        <a:xfrm>
          <a:off x="0" y="436248"/>
          <a:ext cx="11315700" cy="92055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Соціальна інтеграція</a:t>
          </a:r>
          <a:endParaRPr lang="ru-RU" sz="3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38" y="481186"/>
        <a:ext cx="11225824" cy="830676"/>
      </dsp:txXfrm>
    </dsp:sp>
    <dsp:sp modelId="{B8DD00A6-80B1-4D2D-9874-A97200A3C93D}">
      <dsp:nvSpPr>
        <dsp:cNvPr id="0" name=""/>
        <dsp:cNvSpPr/>
      </dsp:nvSpPr>
      <dsp:spPr>
        <a:xfrm>
          <a:off x="0" y="1356800"/>
          <a:ext cx="113157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Діти з </a:t>
          </a:r>
          <a:r>
            <a:rPr lang="ru-RU" sz="2000" kern="1200" dirty="0" err="1"/>
            <a:t>особливими</a:t>
          </a:r>
          <a:r>
            <a:rPr lang="ru-RU" sz="2000" kern="1200" dirty="0"/>
            <a:t> потребами </a:t>
          </a:r>
          <a:r>
            <a:rPr lang="ru-RU" sz="2000" kern="1200" dirty="0" err="1"/>
            <a:t>можуть</a:t>
          </a:r>
          <a:r>
            <a:rPr lang="ru-RU" sz="2000" kern="1200" dirty="0"/>
            <a:t> </a:t>
          </a:r>
          <a:r>
            <a:rPr lang="ru-RU" sz="2000" kern="1200" dirty="0" err="1"/>
            <a:t>брати</a:t>
          </a:r>
          <a:r>
            <a:rPr lang="ru-RU" sz="2000" kern="1200" dirty="0"/>
            <a:t> участь разом з </a:t>
          </a:r>
          <a:r>
            <a:rPr lang="ru-RU" sz="2000" kern="1200" dirty="0" err="1"/>
            <a:t>іншими</a:t>
          </a:r>
          <a:r>
            <a:rPr lang="ru-RU" sz="2000" kern="1200" dirty="0"/>
            <a:t> </a:t>
          </a:r>
          <a:r>
            <a:rPr lang="ru-RU" sz="2000" kern="1200" dirty="0" err="1"/>
            <a:t>дітьми</a:t>
          </a:r>
          <a:r>
            <a:rPr lang="ru-RU" sz="2000" kern="1200" dirty="0"/>
            <a:t> у </a:t>
          </a:r>
          <a:r>
            <a:rPr lang="ru-RU" sz="2000" kern="1200" dirty="0" err="1"/>
            <a:t>позакласній</a:t>
          </a:r>
          <a:r>
            <a:rPr lang="ru-RU" sz="2000" kern="1200" dirty="0"/>
            <a:t> </a:t>
          </a:r>
          <a:r>
            <a:rPr lang="ru-RU" sz="2000" kern="1200" dirty="0" err="1"/>
            <a:t>діяльності</a:t>
          </a:r>
          <a:r>
            <a:rPr lang="ru-RU" sz="2000" kern="1200" dirty="0"/>
            <a:t>, </a:t>
          </a:r>
          <a:r>
            <a:rPr lang="ru-RU" sz="2000" kern="1200" dirty="0" err="1"/>
            <a:t>такій</a:t>
          </a:r>
          <a:r>
            <a:rPr lang="ru-RU" sz="2000" kern="1200" dirty="0"/>
            <a:t> як </a:t>
          </a:r>
          <a:r>
            <a:rPr lang="ru-RU" sz="2000" kern="1200" dirty="0" err="1"/>
            <a:t>харчування</a:t>
          </a:r>
          <a:r>
            <a:rPr lang="ru-RU" sz="2000" kern="1200" dirty="0"/>
            <a:t>, </a:t>
          </a:r>
          <a:r>
            <a:rPr lang="ru-RU" sz="2000" kern="1200" dirty="0" err="1"/>
            <a:t>ігри</a:t>
          </a:r>
          <a:r>
            <a:rPr lang="ru-RU" sz="2000" kern="1200" dirty="0"/>
            <a:t>, </a:t>
          </a:r>
          <a:r>
            <a:rPr lang="ru-RU" sz="2000" kern="1200" dirty="0" err="1"/>
            <a:t>екскурсії</a:t>
          </a:r>
          <a:r>
            <a:rPr lang="ru-RU" sz="2000" kern="1200" dirty="0"/>
            <a:t> </a:t>
          </a:r>
          <a:r>
            <a:rPr lang="ru-RU" sz="2000" kern="1200" dirty="0" err="1"/>
            <a:t>тощо</a:t>
          </a:r>
          <a:r>
            <a:rPr lang="ru-RU" sz="2000" kern="1200" dirty="0"/>
            <a:t>, як у </a:t>
          </a:r>
          <a:r>
            <a:rPr lang="ru-RU" sz="2000" kern="1200" dirty="0" err="1"/>
            <a:t>дошкільних</a:t>
          </a:r>
          <a:r>
            <a:rPr lang="ru-RU" sz="2000" kern="1200" dirty="0"/>
            <a:t> </a:t>
          </a:r>
          <a:r>
            <a:rPr lang="ru-RU" sz="2000" kern="1200" dirty="0" err="1"/>
            <a:t>навчальних</a:t>
          </a:r>
          <a:r>
            <a:rPr lang="ru-RU" sz="2000" kern="1200" dirty="0"/>
            <a:t> закладах, так і в </a:t>
          </a:r>
          <a:r>
            <a:rPr lang="ru-RU" sz="2000" kern="1200" dirty="0" err="1"/>
            <a:t>загальноосвітніх</a:t>
          </a:r>
          <a:r>
            <a:rPr lang="ru-RU" sz="2000" kern="1200" dirty="0"/>
            <a:t> </a:t>
          </a:r>
          <a:r>
            <a:rPr lang="ru-RU" sz="2000" kern="1200" dirty="0" err="1"/>
            <a:t>навчальних</a:t>
          </a:r>
          <a:r>
            <a:rPr lang="ru-RU" sz="2000" kern="1200" dirty="0"/>
            <a:t> закладах, </a:t>
          </a:r>
          <a:r>
            <a:rPr lang="ru-RU" sz="2000" kern="1200" dirty="0" err="1"/>
            <a:t>однак</a:t>
          </a:r>
          <a:r>
            <a:rPr lang="ru-RU" sz="2000" kern="1200" dirty="0"/>
            <a:t>, вони не </a:t>
          </a:r>
          <a:r>
            <a:rPr lang="ru-RU" sz="2000" kern="1200" dirty="0" err="1"/>
            <a:t>навчаються</a:t>
          </a:r>
          <a:r>
            <a:rPr lang="ru-RU" sz="2000" kern="1200" dirty="0"/>
            <a:t> разом.</a:t>
          </a:r>
        </a:p>
      </dsp:txBody>
      <dsp:txXfrm>
        <a:off x="0" y="1356800"/>
        <a:ext cx="11315700" cy="1076400"/>
      </dsp:txXfrm>
    </dsp:sp>
    <dsp:sp modelId="{F26E3107-F2F9-4727-8331-C5B013D32968}">
      <dsp:nvSpPr>
        <dsp:cNvPr id="0" name=""/>
        <dsp:cNvSpPr/>
      </dsp:nvSpPr>
      <dsp:spPr>
        <a:xfrm>
          <a:off x="0" y="2433200"/>
          <a:ext cx="11315700" cy="83370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431228"/>
                <a:satOff val="-42434"/>
                <a:lumOff val="357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31228"/>
                <a:satOff val="-42434"/>
                <a:lumOff val="357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31228"/>
                <a:satOff val="-42434"/>
                <a:lumOff val="357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Функціональна інтеграція</a:t>
          </a:r>
          <a:endParaRPr lang="ru-RU" sz="3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98" y="2473898"/>
        <a:ext cx="11234304" cy="752309"/>
      </dsp:txXfrm>
    </dsp:sp>
    <dsp:sp modelId="{9DBFAD32-E198-459C-A94A-19E1A4D5EF27}">
      <dsp:nvSpPr>
        <dsp:cNvPr id="0" name=""/>
        <dsp:cNvSpPr/>
      </dsp:nvSpPr>
      <dsp:spPr>
        <a:xfrm>
          <a:off x="0" y="3266906"/>
          <a:ext cx="11315700" cy="171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Як </a:t>
          </a:r>
          <a:r>
            <a:rPr lang="ru-RU" sz="2000" kern="1200" dirty="0" err="1"/>
            <a:t>діти</a:t>
          </a:r>
          <a:r>
            <a:rPr lang="ru-RU" sz="2000" kern="1200" dirty="0"/>
            <a:t> з </a:t>
          </a:r>
          <a:r>
            <a:rPr lang="ru-RU" sz="2000" kern="1200" dirty="0" err="1"/>
            <a:t>особливими</a:t>
          </a:r>
          <a:r>
            <a:rPr lang="ru-RU" sz="2000" kern="1200" dirty="0"/>
            <a:t> потребами, так і </a:t>
          </a:r>
          <a:r>
            <a:rPr lang="ru-RU" sz="2000" kern="1200" dirty="0" err="1"/>
            <a:t>їхні</a:t>
          </a:r>
          <a:r>
            <a:rPr lang="ru-RU" sz="2000" kern="1200" dirty="0"/>
            <a:t> </a:t>
          </a:r>
          <a:r>
            <a:rPr lang="ru-RU" sz="2000" kern="1200" dirty="0" err="1"/>
            <a:t>однолітки</a:t>
          </a:r>
          <a:r>
            <a:rPr lang="ru-RU" sz="2000" kern="1200" dirty="0"/>
            <a:t> </a:t>
          </a:r>
          <a:r>
            <a:rPr lang="ru-RU" sz="2000" kern="1200" dirty="0" err="1"/>
            <a:t>навчаються</a:t>
          </a:r>
          <a:r>
            <a:rPr lang="ru-RU" sz="2000" kern="1200" dirty="0"/>
            <a:t> в одному </a:t>
          </a:r>
          <a:r>
            <a:rPr lang="ru-RU" sz="2000" kern="1200" dirty="0" err="1"/>
            <a:t>класі</a:t>
          </a:r>
          <a:r>
            <a:rPr lang="ru-RU" sz="2000" kern="1200" dirty="0"/>
            <a:t>. </a:t>
          </a:r>
          <a:r>
            <a:rPr lang="ru-RU" sz="2000" kern="1200" dirty="0" err="1"/>
            <a:t>Існує</a:t>
          </a:r>
          <a:r>
            <a:rPr lang="ru-RU" sz="2000" kern="1200" dirty="0"/>
            <a:t> два </a:t>
          </a:r>
          <a:r>
            <a:rPr lang="ru-RU" sz="2000" kern="1200" dirty="0" err="1"/>
            <a:t>типи</a:t>
          </a:r>
          <a:r>
            <a:rPr lang="ru-RU" sz="2000" kern="1200" dirty="0"/>
            <a:t> </a:t>
          </a:r>
          <a:r>
            <a:rPr lang="ru-RU" sz="2000" kern="1200" dirty="0" err="1"/>
            <a:t>такої</a:t>
          </a:r>
          <a:r>
            <a:rPr lang="ru-RU" sz="2000" kern="1200" dirty="0"/>
            <a:t> </a:t>
          </a:r>
          <a:r>
            <a:rPr lang="ru-RU" sz="2000" kern="1200" dirty="0" err="1"/>
            <a:t>інтеграції</a:t>
          </a:r>
          <a:r>
            <a:rPr lang="ru-RU" sz="2000" kern="1200" dirty="0"/>
            <a:t>: </a:t>
          </a:r>
          <a:r>
            <a:rPr lang="ru-RU" sz="20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часткова</a:t>
          </a:r>
          <a:r>
            <a:rPr lang="ru-RU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інтеграція</a:t>
          </a:r>
          <a:r>
            <a:rPr lang="ru-RU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kern="1200" dirty="0"/>
            <a:t>і </a:t>
          </a:r>
          <a:r>
            <a:rPr lang="ru-RU" sz="2000" b="1" i="1" u="non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повна</a:t>
          </a:r>
          <a:r>
            <a:rPr lang="ru-RU" sz="2000" b="1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i="1" u="non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інтеграція</a:t>
          </a:r>
          <a:r>
            <a:rPr lang="ru-RU" sz="2000" kern="1200" dirty="0"/>
            <a:t>. 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При </a:t>
          </a:r>
          <a:r>
            <a:rPr lang="ru-RU" sz="2000" i="1" kern="1200" dirty="0" err="1"/>
            <a:t>частковій</a:t>
          </a:r>
          <a:r>
            <a:rPr lang="ru-RU" sz="2000" i="1" kern="1200" dirty="0"/>
            <a:t> </a:t>
          </a:r>
          <a:r>
            <a:rPr lang="ru-RU" sz="2000" i="1" kern="1200" dirty="0" err="1"/>
            <a:t>інтеграції</a:t>
          </a:r>
          <a:r>
            <a:rPr lang="ru-RU" sz="2000" i="1" kern="1200" dirty="0"/>
            <a:t> </a:t>
          </a:r>
          <a:r>
            <a:rPr lang="ru-RU" sz="2000" kern="1200" dirty="0" err="1"/>
            <a:t>діти</a:t>
          </a:r>
          <a:r>
            <a:rPr lang="ru-RU" sz="2000" kern="1200" dirty="0"/>
            <a:t> з </a:t>
          </a:r>
          <a:r>
            <a:rPr lang="ru-RU" sz="2000" kern="1200" dirty="0" err="1"/>
            <a:t>особливими</a:t>
          </a:r>
          <a:r>
            <a:rPr lang="ru-RU" sz="2000" kern="1200" dirty="0"/>
            <a:t> потребами </a:t>
          </a:r>
          <a:r>
            <a:rPr lang="ru-RU" sz="2000" kern="1200" dirty="0" err="1"/>
            <a:t>навчаються</a:t>
          </a:r>
          <a:r>
            <a:rPr lang="ru-RU" sz="2000" kern="1200" dirty="0"/>
            <a:t> в </a:t>
          </a:r>
          <a:r>
            <a:rPr lang="ru-RU" sz="2000" kern="1200" dirty="0" err="1"/>
            <a:t>окремому</a:t>
          </a:r>
          <a:r>
            <a:rPr lang="ru-RU" sz="2000" kern="1200" dirty="0"/>
            <a:t> </a:t>
          </a:r>
          <a:r>
            <a:rPr lang="ru-RU" sz="2000" kern="1200" dirty="0" err="1"/>
            <a:t>спецкласі</a:t>
          </a:r>
          <a:r>
            <a:rPr lang="ru-RU" sz="2000" kern="1200" dirty="0"/>
            <a:t> </a:t>
          </a:r>
          <a:r>
            <a:rPr lang="ru-RU" sz="2000" kern="1200" dirty="0" err="1"/>
            <a:t>або</a:t>
          </a:r>
          <a:r>
            <a:rPr lang="ru-RU" sz="2000" kern="1200" dirty="0"/>
            <a:t> </a:t>
          </a:r>
          <a:r>
            <a:rPr lang="ru-RU" sz="2000" kern="1200" dirty="0" err="1"/>
            <a:t>відділенні</a:t>
          </a:r>
          <a:r>
            <a:rPr lang="ru-RU" sz="2000" kern="1200" dirty="0"/>
            <a:t> </a:t>
          </a:r>
          <a:r>
            <a:rPr lang="ru-RU" sz="2000" kern="1200" dirty="0" err="1"/>
            <a:t>школи</a:t>
          </a:r>
          <a:r>
            <a:rPr lang="ru-RU" sz="2000" kern="1200" dirty="0"/>
            <a:t> і </a:t>
          </a:r>
          <a:r>
            <a:rPr lang="ru-RU" sz="2000" kern="1200" dirty="0" err="1"/>
            <a:t>відвідують</a:t>
          </a:r>
          <a:r>
            <a:rPr lang="ru-RU" sz="2000" kern="1200" dirty="0"/>
            <a:t> </a:t>
          </a:r>
          <a:r>
            <a:rPr lang="ru-RU" sz="2000" kern="1200" dirty="0" err="1"/>
            <a:t>тільки</a:t>
          </a:r>
          <a:r>
            <a:rPr lang="ru-RU" sz="2000" kern="1200" dirty="0"/>
            <a:t> </a:t>
          </a:r>
          <a:r>
            <a:rPr lang="ru-RU" sz="2000" kern="1200" dirty="0" err="1"/>
            <a:t>окремі</a:t>
          </a:r>
          <a:r>
            <a:rPr lang="ru-RU" sz="2000" kern="1200" dirty="0"/>
            <a:t> </a:t>
          </a:r>
          <a:r>
            <a:rPr lang="ru-RU" sz="2000" kern="1200" dirty="0" err="1"/>
            <a:t>загальноосвітні</a:t>
          </a:r>
          <a:r>
            <a:rPr lang="ru-RU" sz="2000" kern="1200" dirty="0"/>
            <a:t> заходи – </a:t>
          </a:r>
          <a:r>
            <a:rPr lang="ru-RU" sz="2000" kern="1200" dirty="0" err="1"/>
            <a:t>тоді</a:t>
          </a:r>
          <a:r>
            <a:rPr lang="ru-RU" sz="2000" kern="1200" dirty="0"/>
            <a:t> як при </a:t>
          </a:r>
          <a:r>
            <a:rPr lang="ru-RU" sz="2000" b="0" i="1" kern="1200" dirty="0" err="1"/>
            <a:t>повній</a:t>
          </a:r>
          <a:r>
            <a:rPr lang="ru-RU" sz="2000" b="0" i="1" kern="1200" dirty="0"/>
            <a:t> </a:t>
          </a:r>
          <a:r>
            <a:rPr lang="ru-RU" sz="2000" b="0" i="1" kern="1200" dirty="0" err="1"/>
            <a:t>інтеграції</a:t>
          </a:r>
          <a:r>
            <a:rPr lang="ru-RU" sz="2000" kern="1200" dirty="0"/>
            <a:t> </a:t>
          </a:r>
          <a:r>
            <a:rPr lang="ru-RU" sz="2000" kern="1200" dirty="0" err="1"/>
            <a:t>такі</a:t>
          </a:r>
          <a:r>
            <a:rPr lang="ru-RU" sz="2000" kern="1200" dirty="0"/>
            <a:t> </a:t>
          </a:r>
          <a:r>
            <a:rPr lang="ru-RU" sz="2000" kern="1200" dirty="0" err="1"/>
            <a:t>діти</a:t>
          </a:r>
          <a:r>
            <a:rPr lang="ru-RU" sz="2000" kern="1200" dirty="0"/>
            <a:t> </a:t>
          </a:r>
          <a:r>
            <a:rPr lang="ru-RU" sz="2000" kern="1200" dirty="0" err="1"/>
            <a:t>проводять</a:t>
          </a:r>
          <a:r>
            <a:rPr lang="ru-RU" sz="2000" kern="1200" dirty="0"/>
            <a:t> увесь час у </a:t>
          </a:r>
          <a:r>
            <a:rPr lang="ru-RU" sz="2000" kern="1200" dirty="0" err="1"/>
            <a:t>загальноосвітніх</a:t>
          </a:r>
          <a:r>
            <a:rPr lang="ru-RU" sz="2000" kern="1200" dirty="0"/>
            <a:t> </a:t>
          </a:r>
          <a:r>
            <a:rPr lang="ru-RU" sz="2000" kern="1200" dirty="0" err="1"/>
            <a:t>класах</a:t>
          </a:r>
          <a:r>
            <a:rPr lang="ru-RU" sz="2000" kern="1200" dirty="0"/>
            <a:t>. </a:t>
          </a:r>
          <a:r>
            <a:rPr lang="ru-RU" sz="2000" kern="1200" dirty="0" err="1"/>
            <a:t>Саме</a:t>
          </a:r>
          <a:r>
            <a:rPr lang="ru-RU" sz="2000" kern="1200" dirty="0"/>
            <a:t> </a:t>
          </a:r>
          <a:r>
            <a:rPr lang="ru-RU" sz="2000" kern="1200" dirty="0" err="1"/>
            <a:t>останній</a:t>
          </a:r>
          <a:r>
            <a:rPr lang="ru-RU" sz="2000" kern="1200" dirty="0"/>
            <a:t> тип </a:t>
          </a:r>
          <a:r>
            <a:rPr lang="ru-RU" sz="2000" kern="1200" dirty="0" err="1"/>
            <a:t>інтеграції</a:t>
          </a:r>
          <a:r>
            <a:rPr lang="ru-RU" sz="2000" kern="1200" dirty="0"/>
            <a:t> </a:t>
          </a:r>
          <a:r>
            <a:rPr lang="ru-RU" sz="2000" kern="1200" dirty="0" err="1"/>
            <a:t>можна</a:t>
          </a:r>
          <a:r>
            <a:rPr lang="ru-RU" sz="2000" kern="1200" dirty="0"/>
            <a:t> </a:t>
          </a:r>
          <a:r>
            <a:rPr lang="ru-RU" sz="2000" kern="1200" dirty="0" err="1"/>
            <a:t>розглядати</a:t>
          </a:r>
          <a:r>
            <a:rPr lang="ru-RU" sz="2000" kern="1200" dirty="0"/>
            <a:t> як </a:t>
          </a:r>
          <a:r>
            <a:rPr lang="ru-RU" sz="2000" kern="1200" dirty="0" err="1"/>
            <a:t>справжню</a:t>
          </a:r>
          <a:r>
            <a:rPr lang="ru-RU" sz="2000" kern="1200" dirty="0"/>
            <a:t> </a:t>
          </a:r>
          <a:r>
            <a:rPr lang="ru-RU" sz="2000" kern="1200" dirty="0" err="1"/>
            <a:t>освітню</a:t>
          </a:r>
          <a:r>
            <a:rPr lang="ru-RU" sz="2000" kern="1200" dirty="0"/>
            <a:t> </a:t>
          </a:r>
          <a:r>
            <a:rPr lang="ru-RU" sz="2000" kern="1200" dirty="0" err="1"/>
            <a:t>інтеграцію</a:t>
          </a:r>
          <a:r>
            <a:rPr lang="ru-RU" sz="2000" kern="1200" dirty="0"/>
            <a:t>.</a:t>
          </a:r>
        </a:p>
      </dsp:txBody>
      <dsp:txXfrm>
        <a:off x="0" y="3266906"/>
        <a:ext cx="11315700" cy="17155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4174E-D169-4F33-A493-9085B30B899E}">
      <dsp:nvSpPr>
        <dsp:cNvPr id="0" name=""/>
        <dsp:cNvSpPr/>
      </dsp:nvSpPr>
      <dsp:spPr>
        <a:xfrm>
          <a:off x="0" y="738985"/>
          <a:ext cx="11315700" cy="92055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Зворотна інтеграція</a:t>
          </a:r>
          <a:endParaRPr lang="ru-RU" sz="3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38" y="783923"/>
        <a:ext cx="11225824" cy="830676"/>
      </dsp:txXfrm>
    </dsp:sp>
    <dsp:sp modelId="{B8DD00A6-80B1-4D2D-9874-A97200A3C93D}">
      <dsp:nvSpPr>
        <dsp:cNvPr id="0" name=""/>
        <dsp:cNvSpPr/>
      </dsp:nvSpPr>
      <dsp:spPr>
        <a:xfrm>
          <a:off x="0" y="1659537"/>
          <a:ext cx="113157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/>
            <a:t>Про </a:t>
          </a:r>
          <a:r>
            <a:rPr lang="ru-RU" sz="2000" kern="1200" dirty="0" err="1"/>
            <a:t>такий</a:t>
          </a:r>
          <a:r>
            <a:rPr lang="ru-RU" sz="2000" kern="1200" dirty="0"/>
            <a:t> тип </a:t>
          </a:r>
          <a:r>
            <a:rPr lang="ru-RU" sz="2000" kern="1200" dirty="0" err="1"/>
            <a:t>можна</a:t>
          </a:r>
          <a:r>
            <a:rPr lang="ru-RU" sz="2000" kern="1200" dirty="0"/>
            <a:t> </a:t>
          </a:r>
          <a:r>
            <a:rPr lang="ru-RU" sz="2000" kern="1200" dirty="0" err="1"/>
            <a:t>говорити</a:t>
          </a:r>
          <a:r>
            <a:rPr lang="ru-RU" sz="2000" kern="1200" dirty="0"/>
            <a:t> </a:t>
          </a:r>
          <a:r>
            <a:rPr lang="ru-RU" sz="2000" kern="1200" dirty="0" err="1"/>
            <a:t>тоді</a:t>
          </a:r>
          <a:r>
            <a:rPr lang="ru-RU" sz="2000" kern="1200" dirty="0"/>
            <a:t>, коли </a:t>
          </a:r>
          <a:r>
            <a:rPr lang="ru-RU" sz="2000" kern="1200" dirty="0" err="1"/>
            <a:t>здорові</a:t>
          </a:r>
          <a:r>
            <a:rPr lang="ru-RU" sz="2000" kern="1200" dirty="0"/>
            <a:t> </a:t>
          </a:r>
          <a:r>
            <a:rPr lang="ru-RU" sz="2000" kern="1200" dirty="0" err="1"/>
            <a:t>діти</a:t>
          </a:r>
          <a:r>
            <a:rPr lang="ru-RU" sz="2000" kern="1200" dirty="0"/>
            <a:t> </a:t>
          </a:r>
          <a:r>
            <a:rPr lang="ru-RU" sz="2000" kern="1200" dirty="0" err="1"/>
            <a:t>відвідують</a:t>
          </a:r>
          <a:r>
            <a:rPr lang="ru-RU" sz="2000" kern="1200" dirty="0"/>
            <a:t> спецшколу.</a:t>
          </a:r>
        </a:p>
      </dsp:txBody>
      <dsp:txXfrm>
        <a:off x="0" y="1659537"/>
        <a:ext cx="11315700" cy="1076400"/>
      </dsp:txXfrm>
    </dsp:sp>
    <dsp:sp modelId="{F26E3107-F2F9-4727-8331-C5B013D32968}">
      <dsp:nvSpPr>
        <dsp:cNvPr id="0" name=""/>
        <dsp:cNvSpPr/>
      </dsp:nvSpPr>
      <dsp:spPr>
        <a:xfrm>
          <a:off x="0" y="2144265"/>
          <a:ext cx="11315700" cy="83370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431228"/>
                <a:satOff val="-42434"/>
                <a:lumOff val="357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31228"/>
                <a:satOff val="-42434"/>
                <a:lumOff val="357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31228"/>
                <a:satOff val="-42434"/>
                <a:lumOff val="357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Спонтанна або неконтрольована інтеграція</a:t>
          </a:r>
          <a:endParaRPr lang="ru-RU" sz="3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98" y="2184963"/>
        <a:ext cx="11234304" cy="752309"/>
      </dsp:txXfrm>
    </dsp:sp>
    <dsp:sp modelId="{9DBFAD32-E198-459C-A94A-19E1A4D5EF27}">
      <dsp:nvSpPr>
        <dsp:cNvPr id="0" name=""/>
        <dsp:cNvSpPr/>
      </dsp:nvSpPr>
      <dsp:spPr>
        <a:xfrm>
          <a:off x="0" y="2977968"/>
          <a:ext cx="11315700" cy="111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273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err="1"/>
            <a:t>Має</a:t>
          </a:r>
          <a:r>
            <a:rPr lang="ru-RU" sz="2000" kern="1200" dirty="0"/>
            <a:t> </a:t>
          </a:r>
          <a:r>
            <a:rPr lang="ru-RU" sz="2000" kern="1200" dirty="0" err="1"/>
            <a:t>місце</a:t>
          </a:r>
          <a:r>
            <a:rPr lang="ru-RU" sz="2000" kern="1200" dirty="0"/>
            <a:t> </a:t>
          </a:r>
          <a:r>
            <a:rPr lang="ru-RU" sz="2000" kern="1200" dirty="0" err="1"/>
            <a:t>тоді</a:t>
          </a:r>
          <a:r>
            <a:rPr lang="ru-RU" sz="2000" kern="1200" dirty="0"/>
            <a:t>, коли </a:t>
          </a:r>
          <a:r>
            <a:rPr lang="ru-RU" sz="2000" kern="1200" dirty="0" err="1"/>
            <a:t>діти</a:t>
          </a:r>
          <a:r>
            <a:rPr lang="ru-RU" sz="2000" kern="1200" dirty="0"/>
            <a:t> з </a:t>
          </a:r>
          <a:r>
            <a:rPr lang="ru-RU" sz="2000" kern="1200" dirty="0" err="1"/>
            <a:t>особливими</a:t>
          </a:r>
          <a:r>
            <a:rPr lang="ru-RU" sz="2000" kern="1200" dirty="0"/>
            <a:t> потребами </a:t>
          </a:r>
          <a:r>
            <a:rPr lang="ru-RU" sz="2000" kern="1200" dirty="0" err="1"/>
            <a:t>відвідують</a:t>
          </a:r>
          <a:r>
            <a:rPr lang="ru-RU" sz="2000" kern="1200" dirty="0"/>
            <a:t> </a:t>
          </a:r>
          <a:r>
            <a:rPr lang="ru-RU" sz="2000" kern="1200" dirty="0" err="1"/>
            <a:t>загальноосвітні</a:t>
          </a:r>
          <a:r>
            <a:rPr lang="ru-RU" sz="2000" kern="1200" dirty="0"/>
            <a:t> </a:t>
          </a:r>
          <a:r>
            <a:rPr lang="ru-RU" sz="2000" kern="1200" dirty="0" err="1"/>
            <a:t>класи</a:t>
          </a:r>
          <a:r>
            <a:rPr lang="ru-RU" sz="2000" kern="1200" dirty="0"/>
            <a:t> без </a:t>
          </a:r>
          <a:r>
            <a:rPr lang="ru-RU" sz="2000" kern="1200" dirty="0" err="1"/>
            <a:t>отримання</a:t>
          </a:r>
          <a:r>
            <a:rPr lang="ru-RU" sz="2000" kern="1200" dirty="0"/>
            <a:t> </a:t>
          </a:r>
          <a:r>
            <a:rPr lang="ru-RU" sz="2000" kern="1200" dirty="0" err="1"/>
            <a:t>додаткової</a:t>
          </a:r>
          <a:r>
            <a:rPr lang="ru-RU" sz="2000" kern="1200" dirty="0"/>
            <a:t> </a:t>
          </a:r>
          <a:r>
            <a:rPr lang="ru-RU" sz="2000" kern="1200" dirty="0" err="1"/>
            <a:t>спеціальної</a:t>
          </a:r>
          <a:r>
            <a:rPr lang="ru-RU" sz="2000" kern="1200" dirty="0"/>
            <a:t> </a:t>
          </a:r>
          <a:r>
            <a:rPr lang="ru-RU" sz="2000" kern="1200" dirty="0" err="1"/>
            <a:t>підтримки</a:t>
          </a:r>
          <a:r>
            <a:rPr lang="ru-RU" sz="2000" kern="1200" dirty="0"/>
            <a:t>. </a:t>
          </a:r>
          <a:r>
            <a:rPr lang="ru-RU" sz="2000" kern="1200" dirty="0" err="1"/>
            <a:t>Існують</a:t>
          </a:r>
          <a:r>
            <a:rPr lang="ru-RU" sz="2000" kern="1200" dirty="0"/>
            <a:t> причини </a:t>
          </a:r>
          <a:r>
            <a:rPr lang="ru-RU" sz="2000" kern="1200" dirty="0" err="1"/>
            <a:t>вважати</a:t>
          </a:r>
          <a:r>
            <a:rPr lang="ru-RU" sz="2000" kern="1200" dirty="0"/>
            <a:t>, </a:t>
          </a:r>
          <a:r>
            <a:rPr lang="ru-RU" sz="2000" kern="1200" dirty="0" err="1"/>
            <a:t>що</a:t>
          </a:r>
          <a:r>
            <a:rPr lang="ru-RU" sz="2000" kern="1200" dirty="0"/>
            <a:t> у </a:t>
          </a:r>
          <a:r>
            <a:rPr lang="ru-RU" sz="2000" kern="1200" dirty="0" err="1"/>
            <a:t>багатьох</a:t>
          </a:r>
          <a:r>
            <a:rPr lang="ru-RU" sz="2000" kern="1200" dirty="0"/>
            <a:t> </a:t>
          </a:r>
          <a:r>
            <a:rPr lang="ru-RU" sz="2000" kern="1200" dirty="0" err="1"/>
            <a:t>країнах</a:t>
          </a:r>
          <a:r>
            <a:rPr lang="ru-RU" sz="2000" kern="1200" dirty="0"/>
            <a:t> </a:t>
          </a:r>
          <a:r>
            <a:rPr lang="ru-RU" sz="2000" kern="1200" dirty="0" err="1"/>
            <a:t>чимала</a:t>
          </a:r>
          <a:r>
            <a:rPr lang="ru-RU" sz="2000" kern="1200" dirty="0"/>
            <a:t> </a:t>
          </a:r>
          <a:r>
            <a:rPr lang="ru-RU" sz="2000" kern="1200" dirty="0" err="1"/>
            <a:t>кількість</a:t>
          </a:r>
          <a:r>
            <a:rPr lang="ru-RU" sz="2000" kern="1200" dirty="0"/>
            <a:t> таких </a:t>
          </a:r>
          <a:r>
            <a:rPr lang="ru-RU" sz="2000" kern="1200" dirty="0" err="1"/>
            <a:t>дітей</a:t>
          </a:r>
          <a:r>
            <a:rPr lang="ru-RU" sz="2000" kern="1200" dirty="0"/>
            <a:t> </a:t>
          </a:r>
          <a:r>
            <a:rPr lang="ru-RU" sz="2000" kern="1200" dirty="0" err="1"/>
            <a:t>складають</a:t>
          </a:r>
          <a:r>
            <a:rPr lang="ru-RU" sz="2000" kern="1200" dirty="0"/>
            <a:t> </a:t>
          </a:r>
          <a:r>
            <a:rPr lang="ru-RU" sz="2000" kern="1200" dirty="0" err="1"/>
            <a:t>більшу</a:t>
          </a:r>
          <a:r>
            <a:rPr lang="ru-RU" sz="2000" kern="1200" dirty="0"/>
            <a:t> </a:t>
          </a:r>
          <a:r>
            <a:rPr lang="ru-RU" sz="2000" kern="1200" dirty="0" err="1"/>
            <a:t>частину</a:t>
          </a:r>
          <a:r>
            <a:rPr lang="ru-RU" sz="2000" kern="1200" dirty="0"/>
            <a:t> тих, кого </a:t>
          </a:r>
          <a:r>
            <a:rPr lang="ru-RU" sz="2000" kern="1200" dirty="0" err="1"/>
            <a:t>залишають</a:t>
          </a:r>
          <a:r>
            <a:rPr lang="ru-RU" sz="2000" kern="1200" dirty="0"/>
            <a:t> </a:t>
          </a:r>
          <a:r>
            <a:rPr lang="ru-RU" sz="2000" kern="1200" dirty="0" err="1"/>
            <a:t>навчатися</a:t>
          </a:r>
          <a:r>
            <a:rPr lang="ru-RU" sz="2000" kern="1200" dirty="0"/>
            <a:t> на </a:t>
          </a:r>
          <a:r>
            <a:rPr lang="ru-RU" sz="2000" kern="1200" dirty="0" err="1"/>
            <a:t>повторний</a:t>
          </a:r>
          <a:r>
            <a:rPr lang="ru-RU" sz="2000" kern="1200" dirty="0"/>
            <a:t> </a:t>
          </a:r>
          <a:r>
            <a:rPr lang="ru-RU" sz="2000" kern="1200" dirty="0" err="1"/>
            <a:t>рік</a:t>
          </a:r>
          <a:r>
            <a:rPr lang="ru-RU" sz="2000" kern="1200" dirty="0"/>
            <a:t>.</a:t>
          </a:r>
        </a:p>
      </dsp:txBody>
      <dsp:txXfrm>
        <a:off x="0" y="2977968"/>
        <a:ext cx="11315700" cy="1110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ru-RU" smtClean="0"/>
              <a:t>22.02.2026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ru-RU" smtClean="0"/>
              <a:t>22.02.2026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22.02.2026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22.02.2026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22.02.2026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22.02.2026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22.02.2026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22.02.2026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22.02.2026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ru-RU" smtClean="0"/>
              <a:t>22.02.2026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ru-RU" smtClean="0"/>
              <a:pPr/>
              <a:t>22.02.2026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агетная рамка 5"/>
          <p:cNvSpPr/>
          <p:nvPr/>
        </p:nvSpPr>
        <p:spPr>
          <a:xfrm>
            <a:off x="0" y="510072"/>
            <a:ext cx="12192000" cy="3782527"/>
          </a:xfrm>
          <a:prstGeom prst="bevel">
            <a:avLst>
              <a:gd name="adj" fmla="val 3214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84000"/>
                </a:schemeClr>
              </a:gs>
              <a:gs pos="37000">
                <a:schemeClr val="accent3">
                  <a:lumMod val="20000"/>
                  <a:lumOff val="80000"/>
                </a:schemeClr>
              </a:gs>
              <a:gs pos="73000">
                <a:schemeClr val="accent4">
                  <a:lumMod val="20000"/>
                  <a:lumOff val="80000"/>
                  <a:alpha val="86000"/>
                </a:schemeClr>
              </a:gs>
              <a:gs pos="100000">
                <a:schemeClr val="accent5">
                  <a:lumMod val="20000"/>
                  <a:lumOff val="80000"/>
                  <a:alpha val="87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4" name="Picture 20" descr="Картинки по запросу векторний малюнок інвалід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12192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44516"/>
            <a:ext cx="12192000" cy="2309327"/>
          </a:xfrm>
        </p:spPr>
        <p:txBody>
          <a:bodyPr>
            <a:no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b="1" i="1" dirty="0" err="1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Особливості</a:t>
            </a:r>
            <a:r>
              <a:rPr lang="ru-RU" b="1" i="1" dirty="0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інклюзивного</a:t>
            </a:r>
            <a:r>
              <a:rPr lang="ru-RU" b="1" i="1" dirty="0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/>
                <a:ea typeface="+mj-ea"/>
                <a:cs typeface="+mj-cs"/>
              </a:rPr>
              <a:t>навчання</a:t>
            </a:r>
            <a:endParaRPr lang="ru-RU" b="1" i="1" dirty="0">
              <a:solidFill>
                <a:schemeClr val="bg1"/>
              </a:solidFill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3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60351"/>
            <a:ext cx="11315700" cy="5969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Зміст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поняття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інклюзії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та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інклюзивного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навчання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961162"/>
            <a:ext cx="113157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ru-RU" sz="2000" b="1" dirty="0" err="1"/>
              <a:t>Переваги</a:t>
            </a:r>
            <a:r>
              <a:rPr lang="ru-RU" sz="2000" b="1" dirty="0"/>
              <a:t> </a:t>
            </a:r>
            <a:r>
              <a:rPr lang="ru-RU" sz="2000" b="1" dirty="0" err="1"/>
              <a:t>інклюзивного</a:t>
            </a:r>
            <a:r>
              <a:rPr lang="ru-RU" sz="2000" b="1" dirty="0"/>
              <a:t> </a:t>
            </a:r>
            <a:r>
              <a:rPr lang="ru-RU" sz="2000" b="1" dirty="0" err="1"/>
              <a:t>навчання</a:t>
            </a:r>
            <a:r>
              <a:rPr lang="ru-RU" sz="2000" b="1" dirty="0"/>
              <a:t>.</a:t>
            </a:r>
          </a:p>
          <a:p>
            <a:pPr indent="361950" algn="just">
              <a:lnSpc>
                <a:spcPct val="114000"/>
              </a:lnSpc>
            </a:pP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діти</a:t>
            </a:r>
            <a:r>
              <a:rPr lang="ru-RU" sz="2000" dirty="0"/>
              <a:t> </a:t>
            </a:r>
            <a:r>
              <a:rPr lang="ru-RU" sz="2000" dirty="0" err="1"/>
              <a:t>отримують</a:t>
            </a:r>
            <a:r>
              <a:rPr lang="ru-RU" sz="2000" dirty="0"/>
              <a:t> </a:t>
            </a:r>
            <a:r>
              <a:rPr lang="ru-RU" sz="2000" dirty="0" err="1"/>
              <a:t>користь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інклюзивного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.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58980322"/>
              </p:ext>
            </p:extLst>
          </p:nvPr>
        </p:nvGraphicFramePr>
        <p:xfrm>
          <a:off x="438150" y="1755226"/>
          <a:ext cx="11422924" cy="492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84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60351"/>
            <a:ext cx="11315700" cy="5969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Зміст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поняття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інклюзії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та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інклюзивного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навчання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961162"/>
            <a:ext cx="11315700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ru-RU" sz="2000" b="1" dirty="0"/>
              <a:t>Інтеграція</a:t>
            </a:r>
            <a:r>
              <a:rPr lang="ru-RU" sz="2000" dirty="0"/>
              <a:t> - </a:t>
            </a:r>
            <a:r>
              <a:rPr lang="ru-RU" sz="2000" dirty="0" err="1"/>
              <a:t>зусилля</a:t>
            </a:r>
            <a:r>
              <a:rPr lang="ru-RU" sz="2000" dirty="0"/>
              <a:t>, </a:t>
            </a:r>
            <a:r>
              <a:rPr lang="ru-RU" sz="2000" dirty="0" err="1"/>
              <a:t>спрямовані</a:t>
            </a:r>
            <a:r>
              <a:rPr lang="ru-RU" sz="2000" dirty="0"/>
              <a:t> на </a:t>
            </a:r>
            <a:r>
              <a:rPr lang="ru-RU" sz="2000" dirty="0" err="1"/>
              <a:t>введення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з </a:t>
            </a:r>
            <a:r>
              <a:rPr lang="ru-RU" sz="2000" dirty="0" err="1"/>
              <a:t>особливими</a:t>
            </a:r>
            <a:r>
              <a:rPr lang="ru-RU" sz="2000" dirty="0"/>
              <a:t> </a:t>
            </a:r>
            <a:r>
              <a:rPr lang="ru-RU" sz="2000" dirty="0" err="1"/>
              <a:t>освітніми</a:t>
            </a:r>
            <a:r>
              <a:rPr lang="ru-RU" sz="2000" dirty="0"/>
              <a:t> потребами у </a:t>
            </a:r>
            <a:r>
              <a:rPr lang="ru-RU" sz="2000" dirty="0" err="1"/>
              <a:t>регулярний</a:t>
            </a:r>
            <a:r>
              <a:rPr lang="ru-RU" sz="2000" dirty="0"/>
              <a:t> </a:t>
            </a:r>
            <a:r>
              <a:rPr lang="ru-RU" sz="2000" dirty="0" err="1"/>
              <a:t>освітній</a:t>
            </a:r>
            <a:r>
              <a:rPr lang="ru-RU" sz="2000" dirty="0"/>
              <a:t> </a:t>
            </a:r>
            <a:r>
              <a:rPr lang="ru-RU" sz="2000" dirty="0" err="1"/>
              <a:t>простір</a:t>
            </a:r>
            <a:r>
              <a:rPr lang="ru-RU" sz="2000" dirty="0"/>
              <a:t>. Ми </a:t>
            </a:r>
            <a:r>
              <a:rPr lang="ru-RU" sz="2000" dirty="0" err="1"/>
              <a:t>пристосовуємо</a:t>
            </a:r>
            <a:r>
              <a:rPr lang="ru-RU" sz="2000" dirty="0"/>
              <a:t> </a:t>
            </a:r>
            <a:r>
              <a:rPr lang="ru-RU" sz="2000" dirty="0" err="1"/>
              <a:t>учня</a:t>
            </a:r>
            <a:r>
              <a:rPr lang="ru-RU" sz="2000" dirty="0"/>
              <a:t> до </a:t>
            </a:r>
            <a:r>
              <a:rPr lang="ru-RU" sz="2000" dirty="0" err="1"/>
              <a:t>вимог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.</a:t>
            </a:r>
          </a:p>
          <a:p>
            <a:pPr indent="361950" algn="just">
              <a:lnSpc>
                <a:spcPct val="114000"/>
              </a:lnSpc>
            </a:pPr>
            <a:r>
              <a:rPr lang="ru-RU" sz="2000" dirty="0" err="1"/>
              <a:t>Останнім</a:t>
            </a:r>
            <a:r>
              <a:rPr lang="ru-RU" sz="2000" dirty="0"/>
              <a:t> часом </a:t>
            </a:r>
            <a:r>
              <a:rPr lang="ru-RU" sz="2000" dirty="0" err="1"/>
              <a:t>поняття</a:t>
            </a:r>
            <a:r>
              <a:rPr lang="ru-RU" sz="2000" dirty="0"/>
              <a:t> </a:t>
            </a:r>
            <a:r>
              <a:rPr lang="ru-RU" sz="2000" dirty="0" err="1"/>
              <a:t>інтеграції</a:t>
            </a:r>
            <a:r>
              <a:rPr lang="ru-RU" sz="2000" dirty="0"/>
              <a:t> </a:t>
            </a:r>
            <a:r>
              <a:rPr lang="ru-RU" sz="2000" dirty="0" err="1"/>
              <a:t>замінюється</a:t>
            </a:r>
            <a:r>
              <a:rPr lang="ru-RU" sz="2000" dirty="0"/>
              <a:t> </a:t>
            </a:r>
            <a:r>
              <a:rPr lang="ru-RU" sz="2000" dirty="0" err="1"/>
              <a:t>терміном</a:t>
            </a:r>
            <a:r>
              <a:rPr lang="ru-RU" sz="2000" dirty="0"/>
              <a:t> </a:t>
            </a:r>
            <a:r>
              <a:rPr lang="ru-RU" sz="2000" i="1" dirty="0"/>
              <a:t>«</a:t>
            </a:r>
            <a:r>
              <a:rPr lang="ru-RU" sz="2000" i="1" dirty="0" err="1"/>
              <a:t>інклюзія</a:t>
            </a:r>
            <a:r>
              <a:rPr lang="ru-RU" sz="2000" i="1" dirty="0"/>
              <a:t>»</a:t>
            </a:r>
            <a:r>
              <a:rPr lang="ru-RU" sz="2000" dirty="0"/>
              <a:t>,</a:t>
            </a:r>
            <a:r>
              <a:rPr lang="ru-RU" sz="2000" i="1" dirty="0"/>
              <a:t>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дещо</a:t>
            </a:r>
            <a:r>
              <a:rPr lang="ru-RU" sz="2000" dirty="0"/>
              <a:t> </a:t>
            </a:r>
            <a:r>
              <a:rPr lang="ru-RU" sz="2000" dirty="0" err="1"/>
              <a:t>розширений</a:t>
            </a:r>
            <a:r>
              <a:rPr lang="ru-RU" sz="2000" dirty="0"/>
              <a:t> контекст: </a:t>
            </a:r>
            <a:r>
              <a:rPr lang="ru-RU" sz="2000" b="1" i="1" dirty="0" err="1"/>
              <a:t>інтеграція</a:t>
            </a:r>
            <a:r>
              <a:rPr lang="ru-RU" sz="2000" dirty="0"/>
              <a:t> </a:t>
            </a:r>
            <a:r>
              <a:rPr lang="ru-RU" sz="2000" dirty="0" err="1"/>
              <a:t>відображає</a:t>
            </a:r>
            <a:r>
              <a:rPr lang="ru-RU" sz="2000" dirty="0"/>
              <a:t> </a:t>
            </a:r>
            <a:r>
              <a:rPr lang="ru-RU" sz="2000" dirty="0" err="1"/>
              <a:t>спробу</a:t>
            </a:r>
            <a:r>
              <a:rPr lang="ru-RU" sz="2000" dirty="0"/>
              <a:t> </a:t>
            </a:r>
            <a:r>
              <a:rPr lang="ru-RU" sz="2000" dirty="0" err="1"/>
              <a:t>залучити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з </a:t>
            </a:r>
            <a:r>
              <a:rPr lang="ru-RU" sz="2000" dirty="0" err="1"/>
              <a:t>особливими</a:t>
            </a:r>
            <a:r>
              <a:rPr lang="ru-RU" sz="2000" dirty="0"/>
              <a:t> потребами до </a:t>
            </a:r>
            <a:r>
              <a:rPr lang="ru-RU" sz="2000" dirty="0" err="1"/>
              <a:t>загальноосвітніх</a:t>
            </a:r>
            <a:r>
              <a:rPr lang="ru-RU" sz="2000" dirty="0"/>
              <a:t> </a:t>
            </a:r>
            <a:r>
              <a:rPr lang="ru-RU" sz="2000" dirty="0" err="1"/>
              <a:t>шкіл</a:t>
            </a:r>
            <a:r>
              <a:rPr lang="ru-RU" sz="2000" dirty="0"/>
              <a:t>, а </a:t>
            </a:r>
            <a:r>
              <a:rPr lang="ru-RU" sz="2000" b="1" i="1" dirty="0" err="1"/>
              <a:t>інклюзія</a:t>
            </a:r>
            <a:r>
              <a:rPr lang="ru-RU" sz="2000" dirty="0"/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пристосування</a:t>
            </a:r>
            <a:r>
              <a:rPr lang="ru-RU" sz="2000" dirty="0"/>
              <a:t> </a:t>
            </a:r>
            <a:r>
              <a:rPr lang="ru-RU" sz="2000" dirty="0" err="1"/>
              <a:t>шкіл</a:t>
            </a:r>
            <a:r>
              <a:rPr lang="ru-RU" sz="2000" dirty="0"/>
              <a:t> та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освітньої</a:t>
            </a:r>
            <a:r>
              <a:rPr lang="ru-RU" sz="2000" dirty="0"/>
              <a:t> </a:t>
            </a:r>
            <a:r>
              <a:rPr lang="ru-RU" sz="2000" dirty="0" err="1"/>
              <a:t>філософії</a:t>
            </a:r>
            <a:r>
              <a:rPr lang="ru-RU" sz="2000" dirty="0"/>
              <a:t> та </a:t>
            </a:r>
            <a:r>
              <a:rPr lang="ru-RU" sz="2000" dirty="0" err="1"/>
              <a:t>політики</a:t>
            </a:r>
            <a:r>
              <a:rPr lang="ru-RU" sz="2000" dirty="0"/>
              <a:t> до потреб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– як </a:t>
            </a:r>
            <a:r>
              <a:rPr lang="ru-RU" sz="2000" dirty="0" err="1"/>
              <a:t>обдарованих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, так і тих, </a:t>
            </a:r>
            <a:r>
              <a:rPr lang="ru-RU" sz="2000" dirty="0" err="1"/>
              <a:t>котрі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особливі</a:t>
            </a:r>
            <a:r>
              <a:rPr lang="ru-RU" sz="2000" dirty="0"/>
              <a:t> потреби.</a:t>
            </a:r>
          </a:p>
        </p:txBody>
      </p:sp>
      <p:pic>
        <p:nvPicPr>
          <p:cNvPr id="8194" name="Picture 2" descr="Картинки по запросу інклюзивне навчанн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81" y="3262598"/>
            <a:ext cx="10077637" cy="324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60351"/>
            <a:ext cx="11315700" cy="5969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Зміст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поняття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інклюзії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та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інклюзивного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навчання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961162"/>
            <a:ext cx="11315700" cy="76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ru-RU" sz="2000" dirty="0"/>
              <a:t>Як </a:t>
            </a:r>
            <a:r>
              <a:rPr lang="ru-RU" sz="2000" dirty="0" err="1"/>
              <a:t>проміжний</a:t>
            </a:r>
            <a:r>
              <a:rPr lang="ru-RU" sz="2000" dirty="0"/>
              <a:t> </a:t>
            </a:r>
            <a:r>
              <a:rPr lang="ru-RU" sz="2000" dirty="0" err="1"/>
              <a:t>етап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інклюзивної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вважати</a:t>
            </a:r>
            <a:r>
              <a:rPr lang="ru-RU" sz="2000" dirty="0"/>
              <a:t> </a:t>
            </a:r>
            <a:r>
              <a:rPr lang="ru-RU" sz="2000" b="1" dirty="0" err="1"/>
              <a:t>процес</a:t>
            </a:r>
            <a:r>
              <a:rPr lang="ru-RU" sz="2000" b="1" dirty="0"/>
              <a:t> </a:t>
            </a:r>
            <a:r>
              <a:rPr lang="ru-RU" sz="2000" b="1" dirty="0" err="1"/>
              <a:t>інтеграції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типів</a:t>
            </a:r>
            <a:r>
              <a:rPr lang="ru-RU" sz="2000" dirty="0"/>
              <a:t>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6343305"/>
              </p:ext>
            </p:extLst>
          </p:nvPr>
        </p:nvGraphicFramePr>
        <p:xfrm>
          <a:off x="438150" y="1448190"/>
          <a:ext cx="113157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017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60351"/>
            <a:ext cx="11315700" cy="5969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Зміст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поняття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інклюзії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та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інклюзивного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навчання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76899680"/>
              </p:ext>
            </p:extLst>
          </p:nvPr>
        </p:nvGraphicFramePr>
        <p:xfrm>
          <a:off x="438150" y="982523"/>
          <a:ext cx="113157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5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8150" y="260351"/>
            <a:ext cx="11315700" cy="596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Соціальна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інклюзія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857251"/>
            <a:ext cx="11315700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uk-UA" sz="2000" b="1" dirty="0"/>
              <a:t>Соціальна інклюзія </a:t>
            </a:r>
            <a:r>
              <a:rPr lang="uk-UA" sz="2000" dirty="0"/>
              <a:t>– це забезпечення того, щоб усі діти й дорослі могли брати участь у житті суспільства як вартісні члени, яких поважають і які роблять свій внесок у це суспільство. </a:t>
            </a:r>
          </a:p>
          <a:p>
            <a:pPr indent="361950" algn="just">
              <a:lnSpc>
                <a:spcPct val="114000"/>
              </a:lnSpc>
            </a:pPr>
            <a:r>
              <a:rPr lang="uk-UA" sz="2000" dirty="0"/>
              <a:t>Вона відображає </a:t>
            </a:r>
            <a:r>
              <a:rPr lang="uk-UA" sz="2000" i="1" dirty="0"/>
              <a:t>активний</a:t>
            </a:r>
            <a:r>
              <a:rPr lang="uk-UA" sz="2000" dirty="0"/>
              <a:t> і </a:t>
            </a:r>
            <a:r>
              <a:rPr lang="uk-UA" sz="2000" i="1" dirty="0"/>
              <a:t>націлений на розвиток людини</a:t>
            </a:r>
            <a:r>
              <a:rPr lang="uk-UA" sz="2000" dirty="0"/>
              <a:t> підхід до соціального добробуту, який передбачає більше, ніж просто ліквідацію бар'єрів чи ризиків. </a:t>
            </a:r>
          </a:p>
          <a:p>
            <a:pPr algn="just">
              <a:lnSpc>
                <a:spcPct val="114000"/>
              </a:lnSpc>
            </a:pPr>
            <a:endParaRPr lang="ru-RU" sz="2000" dirty="0"/>
          </a:p>
          <a:p>
            <a:pPr algn="just">
              <a:lnSpc>
                <a:spcPct val="114000"/>
              </a:lnSpc>
            </a:pPr>
            <a:endParaRPr lang="ru-RU" sz="2000" dirty="0"/>
          </a:p>
        </p:txBody>
      </p:sp>
      <p:pic>
        <p:nvPicPr>
          <p:cNvPr id="9222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7" y="1656947"/>
            <a:ext cx="9121246" cy="52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8150" y="260351"/>
            <a:ext cx="11315700" cy="596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Соціальна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інклюзія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857251"/>
            <a:ext cx="113157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uk-UA" sz="2000" b="1" dirty="0"/>
              <a:t>Наріжні </a:t>
            </a:r>
            <a:r>
              <a:rPr lang="uk-UA" sz="2000" b="1" dirty="0" err="1"/>
              <a:t>камені</a:t>
            </a:r>
            <a:r>
              <a:rPr lang="uk-UA" sz="2000" b="1" dirty="0"/>
              <a:t> соціальної інклюзії:</a:t>
            </a:r>
            <a:endParaRPr lang="ru-RU" sz="2000" dirty="0"/>
          </a:p>
          <a:p>
            <a:pPr algn="just">
              <a:lnSpc>
                <a:spcPct val="114000"/>
              </a:lnSpc>
            </a:pPr>
            <a:endParaRPr lang="ru-RU" sz="2000" dirty="0"/>
          </a:p>
        </p:txBody>
      </p:sp>
      <p:grpSp>
        <p:nvGrpSpPr>
          <p:cNvPr id="9223" name="Группа 9222"/>
          <p:cNvGrpSpPr/>
          <p:nvPr/>
        </p:nvGrpSpPr>
        <p:grpSpPr>
          <a:xfrm>
            <a:off x="1977067" y="1474746"/>
            <a:ext cx="3090232" cy="1264369"/>
            <a:chOff x="348293" y="1955081"/>
            <a:chExt cx="3090232" cy="1264369"/>
          </a:xfrm>
        </p:grpSpPr>
        <p:sp>
          <p:nvSpPr>
            <p:cNvPr id="27" name="Полилиния 26"/>
            <p:cNvSpPr/>
            <p:nvPr/>
          </p:nvSpPr>
          <p:spPr>
            <a:xfrm>
              <a:off x="348293" y="1955081"/>
              <a:ext cx="3090232" cy="435600"/>
            </a:xfrm>
            <a:custGeom>
              <a:avLst/>
              <a:gdLst>
                <a:gd name="connsiteX0" fmla="*/ 0 w 2067520"/>
                <a:gd name="connsiteY0" fmla="*/ 0 h 695848"/>
                <a:gd name="connsiteX1" fmla="*/ 2067520 w 2067520"/>
                <a:gd name="connsiteY1" fmla="*/ 0 h 695848"/>
                <a:gd name="connsiteX2" fmla="*/ 2067520 w 2067520"/>
                <a:gd name="connsiteY2" fmla="*/ 695848 h 695848"/>
                <a:gd name="connsiteX3" fmla="*/ 0 w 2067520"/>
                <a:gd name="connsiteY3" fmla="*/ 695848 h 695848"/>
                <a:gd name="connsiteX4" fmla="*/ 0 w 2067520"/>
                <a:gd name="connsiteY4" fmla="*/ 0 h 69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520" h="695848">
                  <a:moveTo>
                    <a:pt x="0" y="0"/>
                  </a:moveTo>
                  <a:lnTo>
                    <a:pt x="2067520" y="0"/>
                  </a:lnTo>
                  <a:lnTo>
                    <a:pt x="2067520" y="695848"/>
                  </a:lnTo>
                  <a:lnTo>
                    <a:pt x="0" y="6958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Цінування й визнання </a:t>
              </a:r>
              <a:endParaRPr lang="ru-RU" sz="20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48293" y="2387195"/>
              <a:ext cx="3090232" cy="832255"/>
            </a:xfrm>
            <a:custGeom>
              <a:avLst/>
              <a:gdLst>
                <a:gd name="connsiteX0" fmla="*/ 0 w 2067520"/>
                <a:gd name="connsiteY0" fmla="*/ 0 h 3513943"/>
                <a:gd name="connsiteX1" fmla="*/ 2067520 w 2067520"/>
                <a:gd name="connsiteY1" fmla="*/ 0 h 3513943"/>
                <a:gd name="connsiteX2" fmla="*/ 2067520 w 2067520"/>
                <a:gd name="connsiteY2" fmla="*/ 3513943 h 3513943"/>
                <a:gd name="connsiteX3" fmla="*/ 0 w 2067520"/>
                <a:gd name="connsiteY3" fmla="*/ 3513943 h 3513943"/>
                <a:gd name="connsiteX4" fmla="*/ 0 w 2067520"/>
                <a:gd name="connsiteY4" fmla="*/ 0 h 351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520" h="3513943">
                  <a:moveTo>
                    <a:pt x="0" y="0"/>
                  </a:moveTo>
                  <a:lnTo>
                    <a:pt x="2067520" y="0"/>
                  </a:lnTo>
                  <a:lnTo>
                    <a:pt x="2067520" y="3513943"/>
                  </a:lnTo>
                  <a:lnTo>
                    <a:pt x="0" y="35139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 визнання окремих осіб і груп й повага до них. </a:t>
              </a:r>
              <a:endParaRPr lang="ru-RU" sz="19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24" name="Группа 9223"/>
          <p:cNvGrpSpPr/>
          <p:nvPr/>
        </p:nvGrpSpPr>
        <p:grpSpPr>
          <a:xfrm>
            <a:off x="1586543" y="2940915"/>
            <a:ext cx="3871281" cy="2050058"/>
            <a:chOff x="529268" y="3569692"/>
            <a:chExt cx="3871281" cy="2050058"/>
          </a:xfrm>
        </p:grpSpPr>
        <p:sp>
          <p:nvSpPr>
            <p:cNvPr id="29" name="Полилиния 28"/>
            <p:cNvSpPr/>
            <p:nvPr/>
          </p:nvSpPr>
          <p:spPr>
            <a:xfrm>
              <a:off x="529269" y="3569692"/>
              <a:ext cx="3871279" cy="436418"/>
            </a:xfrm>
            <a:custGeom>
              <a:avLst/>
              <a:gdLst>
                <a:gd name="connsiteX0" fmla="*/ 0 w 2067520"/>
                <a:gd name="connsiteY0" fmla="*/ 0 h 695848"/>
                <a:gd name="connsiteX1" fmla="*/ 2067520 w 2067520"/>
                <a:gd name="connsiteY1" fmla="*/ 0 h 695848"/>
                <a:gd name="connsiteX2" fmla="*/ 2067520 w 2067520"/>
                <a:gd name="connsiteY2" fmla="*/ 695848 h 695848"/>
                <a:gd name="connsiteX3" fmla="*/ 0 w 2067520"/>
                <a:gd name="connsiteY3" fmla="*/ 695848 h 695848"/>
                <a:gd name="connsiteX4" fmla="*/ 0 w 2067520"/>
                <a:gd name="connsiteY4" fmla="*/ 0 h 69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520" h="695848">
                  <a:moveTo>
                    <a:pt x="0" y="0"/>
                  </a:moveTo>
                  <a:lnTo>
                    <a:pt x="2067520" y="0"/>
                  </a:lnTo>
                  <a:lnTo>
                    <a:pt x="2067520" y="695848"/>
                  </a:lnTo>
                  <a:lnTo>
                    <a:pt x="0" y="6958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2542966"/>
                <a:satOff val="-7041"/>
                <a:lumOff val="6129"/>
                <a:alphaOff val="0"/>
              </a:schemeClr>
            </a:lnRef>
            <a:fillRef idx="3">
              <a:schemeClr val="accent2">
                <a:hueOff val="2542966"/>
                <a:satOff val="-7041"/>
                <a:lumOff val="6129"/>
                <a:alphaOff val="0"/>
              </a:schemeClr>
            </a:fillRef>
            <a:effectRef idx="3">
              <a:schemeClr val="accent2">
                <a:hueOff val="2542966"/>
                <a:satOff val="-7041"/>
                <a:lumOff val="61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Причетність та участь </a:t>
              </a:r>
              <a:endParaRPr lang="ru-RU" sz="20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29268" y="4010025"/>
              <a:ext cx="3871281" cy="1609725"/>
            </a:xfrm>
            <a:custGeom>
              <a:avLst/>
              <a:gdLst>
                <a:gd name="connsiteX0" fmla="*/ 0 w 2067520"/>
                <a:gd name="connsiteY0" fmla="*/ 0 h 3513943"/>
                <a:gd name="connsiteX1" fmla="*/ 2067520 w 2067520"/>
                <a:gd name="connsiteY1" fmla="*/ 0 h 3513943"/>
                <a:gd name="connsiteX2" fmla="*/ 2067520 w 2067520"/>
                <a:gd name="connsiteY2" fmla="*/ 3513943 h 3513943"/>
                <a:gd name="connsiteX3" fmla="*/ 0 w 2067520"/>
                <a:gd name="connsiteY3" fmla="*/ 3513943 h 3513943"/>
                <a:gd name="connsiteX4" fmla="*/ 0 w 2067520"/>
                <a:gd name="connsiteY4" fmla="*/ 0 h 351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520" h="3513943">
                  <a:moveTo>
                    <a:pt x="0" y="0"/>
                  </a:moveTo>
                  <a:lnTo>
                    <a:pt x="2067520" y="0"/>
                  </a:lnTo>
                  <a:lnTo>
                    <a:pt x="2067520" y="3513943"/>
                  </a:lnTo>
                  <a:lnTo>
                    <a:pt x="0" y="35139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2555286"/>
                <a:satOff val="7560"/>
                <a:lumOff val="1068"/>
                <a:alphaOff val="0"/>
              </a:schemeClr>
            </a:lnRef>
            <a:fillRef idx="1">
              <a:schemeClr val="accent2">
                <a:tint val="40000"/>
                <a:alpha val="90000"/>
                <a:hueOff val="2555286"/>
                <a:satOff val="7560"/>
                <a:lumOff val="1068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2555286"/>
                <a:satOff val="7560"/>
                <a:lumOff val="106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 існування прав і необхідної підтримки особистості для того, щоб брати участь у прийнятті рішень, які стосуються особисто її, сім'ї та життя в суспільстві. </a:t>
              </a:r>
              <a:endParaRPr lang="ru-RU" sz="19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25" name="Группа 9224"/>
          <p:cNvGrpSpPr/>
          <p:nvPr/>
        </p:nvGrpSpPr>
        <p:grpSpPr>
          <a:xfrm>
            <a:off x="6558128" y="1331128"/>
            <a:ext cx="4067010" cy="1756494"/>
            <a:chOff x="-371310" y="-515801"/>
            <a:chExt cx="4067010" cy="1735002"/>
          </a:xfrm>
        </p:grpSpPr>
        <p:sp>
          <p:nvSpPr>
            <p:cNvPr id="31" name="Полилиния 30"/>
            <p:cNvSpPr/>
            <p:nvPr/>
          </p:nvSpPr>
          <p:spPr>
            <a:xfrm>
              <a:off x="-371310" y="-515801"/>
              <a:ext cx="4067010" cy="433880"/>
            </a:xfrm>
            <a:custGeom>
              <a:avLst/>
              <a:gdLst>
                <a:gd name="connsiteX0" fmla="*/ 0 w 2067520"/>
                <a:gd name="connsiteY0" fmla="*/ 0 h 695848"/>
                <a:gd name="connsiteX1" fmla="*/ 2067520 w 2067520"/>
                <a:gd name="connsiteY1" fmla="*/ 0 h 695848"/>
                <a:gd name="connsiteX2" fmla="*/ 2067520 w 2067520"/>
                <a:gd name="connsiteY2" fmla="*/ 695848 h 695848"/>
                <a:gd name="connsiteX3" fmla="*/ 0 w 2067520"/>
                <a:gd name="connsiteY3" fmla="*/ 695848 h 695848"/>
                <a:gd name="connsiteX4" fmla="*/ 0 w 2067520"/>
                <a:gd name="connsiteY4" fmla="*/ 0 h 69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520" h="695848">
                  <a:moveTo>
                    <a:pt x="0" y="0"/>
                  </a:moveTo>
                  <a:lnTo>
                    <a:pt x="2067520" y="0"/>
                  </a:lnTo>
                  <a:lnTo>
                    <a:pt x="2067520" y="695848"/>
                  </a:lnTo>
                  <a:lnTo>
                    <a:pt x="0" y="6958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5085932"/>
                <a:satOff val="-14082"/>
                <a:lumOff val="12257"/>
                <a:alphaOff val="0"/>
              </a:schemeClr>
            </a:lnRef>
            <a:fillRef idx="3">
              <a:schemeClr val="accent2">
                <a:hueOff val="5085932"/>
                <a:satOff val="-14082"/>
                <a:lumOff val="12257"/>
                <a:alphaOff val="0"/>
              </a:schemeClr>
            </a:fillRef>
            <a:effectRef idx="3">
              <a:schemeClr val="accent2">
                <a:hueOff val="5085932"/>
                <a:satOff val="-14082"/>
                <a:lumOff val="122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Розвиток людини</a:t>
              </a:r>
              <a:endParaRPr lang="ru-RU" sz="20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16" name="Полилиния 9215"/>
            <p:cNvSpPr/>
            <p:nvPr/>
          </p:nvSpPr>
          <p:spPr>
            <a:xfrm>
              <a:off x="-371310" y="-83687"/>
              <a:ext cx="4067010" cy="1302888"/>
            </a:xfrm>
            <a:custGeom>
              <a:avLst/>
              <a:gdLst>
                <a:gd name="connsiteX0" fmla="*/ 0 w 2067520"/>
                <a:gd name="connsiteY0" fmla="*/ 0 h 3513943"/>
                <a:gd name="connsiteX1" fmla="*/ 2067520 w 2067520"/>
                <a:gd name="connsiteY1" fmla="*/ 0 h 3513943"/>
                <a:gd name="connsiteX2" fmla="*/ 2067520 w 2067520"/>
                <a:gd name="connsiteY2" fmla="*/ 3513943 h 3513943"/>
                <a:gd name="connsiteX3" fmla="*/ 0 w 2067520"/>
                <a:gd name="connsiteY3" fmla="*/ 3513943 h 3513943"/>
                <a:gd name="connsiteX4" fmla="*/ 0 w 2067520"/>
                <a:gd name="connsiteY4" fmla="*/ 0 h 351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520" h="3513943">
                  <a:moveTo>
                    <a:pt x="0" y="0"/>
                  </a:moveTo>
                  <a:lnTo>
                    <a:pt x="2067520" y="0"/>
                  </a:lnTo>
                  <a:lnTo>
                    <a:pt x="2067520" y="3513943"/>
                  </a:lnTo>
                  <a:lnTo>
                    <a:pt x="0" y="35139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5110572"/>
                <a:satOff val="15121"/>
                <a:lumOff val="2136"/>
                <a:alphaOff val="0"/>
              </a:schemeClr>
            </a:lnRef>
            <a:fillRef idx="1">
              <a:schemeClr val="accent2">
                <a:tint val="40000"/>
                <a:alpha val="90000"/>
                <a:hueOff val="5110572"/>
                <a:satOff val="15121"/>
                <a:lumOff val="2136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5110572"/>
                <a:satOff val="15121"/>
                <a:lumOff val="213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900" u="non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 сприяння розвитку талантів, навичок, </a:t>
              </a:r>
              <a:r>
                <a:rPr lang="uk-UA" sz="1900" u="none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спроможностей</a:t>
              </a:r>
              <a:r>
                <a:rPr lang="uk-UA" sz="1900" u="none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і вибору жити життям, яке цінують люди і яке заслуговує на сприяння. </a:t>
              </a:r>
              <a:endParaRPr lang="ru-RU" sz="1900" u="none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29" name="Группа 9228"/>
          <p:cNvGrpSpPr/>
          <p:nvPr/>
        </p:nvGrpSpPr>
        <p:grpSpPr>
          <a:xfrm>
            <a:off x="6429542" y="3231303"/>
            <a:ext cx="4324183" cy="1759670"/>
            <a:chOff x="5105400" y="3128106"/>
            <a:chExt cx="4324183" cy="1759670"/>
          </a:xfrm>
        </p:grpSpPr>
        <p:sp>
          <p:nvSpPr>
            <p:cNvPr id="9217" name="Полилиния 9216"/>
            <p:cNvSpPr/>
            <p:nvPr/>
          </p:nvSpPr>
          <p:spPr>
            <a:xfrm>
              <a:off x="5105400" y="3128106"/>
              <a:ext cx="4324183" cy="432115"/>
            </a:xfrm>
            <a:custGeom>
              <a:avLst/>
              <a:gdLst>
                <a:gd name="connsiteX0" fmla="*/ 0 w 2067520"/>
                <a:gd name="connsiteY0" fmla="*/ 0 h 695848"/>
                <a:gd name="connsiteX1" fmla="*/ 2067520 w 2067520"/>
                <a:gd name="connsiteY1" fmla="*/ 0 h 695848"/>
                <a:gd name="connsiteX2" fmla="*/ 2067520 w 2067520"/>
                <a:gd name="connsiteY2" fmla="*/ 695848 h 695848"/>
                <a:gd name="connsiteX3" fmla="*/ 0 w 2067520"/>
                <a:gd name="connsiteY3" fmla="*/ 695848 h 695848"/>
                <a:gd name="connsiteX4" fmla="*/ 0 w 2067520"/>
                <a:gd name="connsiteY4" fmla="*/ 0 h 69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520" h="695848">
                  <a:moveTo>
                    <a:pt x="0" y="0"/>
                  </a:moveTo>
                  <a:lnTo>
                    <a:pt x="2067520" y="0"/>
                  </a:lnTo>
                  <a:lnTo>
                    <a:pt x="2067520" y="695848"/>
                  </a:lnTo>
                  <a:lnTo>
                    <a:pt x="0" y="6958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7628898"/>
                <a:satOff val="-21122"/>
                <a:lumOff val="18386"/>
                <a:alphaOff val="0"/>
              </a:schemeClr>
            </a:lnRef>
            <a:fillRef idx="3">
              <a:schemeClr val="accent2">
                <a:hueOff val="7628898"/>
                <a:satOff val="-21122"/>
                <a:lumOff val="18386"/>
                <a:alphaOff val="0"/>
              </a:schemeClr>
            </a:fillRef>
            <a:effectRef idx="3">
              <a:schemeClr val="accent2">
                <a:hueOff val="7628898"/>
                <a:satOff val="-21122"/>
                <a:lumOff val="183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Близькість </a:t>
              </a:r>
              <a:endParaRPr lang="ru-RU" sz="20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19" name="Полилиния 9218"/>
            <p:cNvSpPr/>
            <p:nvPr/>
          </p:nvSpPr>
          <p:spPr>
            <a:xfrm>
              <a:off x="5105400" y="3560221"/>
              <a:ext cx="4324183" cy="1327555"/>
            </a:xfrm>
            <a:custGeom>
              <a:avLst/>
              <a:gdLst>
                <a:gd name="connsiteX0" fmla="*/ 0 w 2067520"/>
                <a:gd name="connsiteY0" fmla="*/ 0 h 3513943"/>
                <a:gd name="connsiteX1" fmla="*/ 2067520 w 2067520"/>
                <a:gd name="connsiteY1" fmla="*/ 0 h 3513943"/>
                <a:gd name="connsiteX2" fmla="*/ 2067520 w 2067520"/>
                <a:gd name="connsiteY2" fmla="*/ 3513943 h 3513943"/>
                <a:gd name="connsiteX3" fmla="*/ 0 w 2067520"/>
                <a:gd name="connsiteY3" fmla="*/ 3513943 h 3513943"/>
                <a:gd name="connsiteX4" fmla="*/ 0 w 2067520"/>
                <a:gd name="connsiteY4" fmla="*/ 0 h 351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520" h="3513943">
                  <a:moveTo>
                    <a:pt x="0" y="0"/>
                  </a:moveTo>
                  <a:lnTo>
                    <a:pt x="2067520" y="0"/>
                  </a:lnTo>
                  <a:lnTo>
                    <a:pt x="2067520" y="3513943"/>
                  </a:lnTo>
                  <a:lnTo>
                    <a:pt x="0" y="35139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7665858"/>
                <a:satOff val="22681"/>
                <a:lumOff val="3205"/>
                <a:alphaOff val="0"/>
              </a:schemeClr>
            </a:lnRef>
            <a:fillRef idx="1">
              <a:schemeClr val="accent2">
                <a:tint val="40000"/>
                <a:alpha val="90000"/>
                <a:hueOff val="7665858"/>
                <a:satOff val="22681"/>
                <a:lumOff val="3205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7665858"/>
                <a:satOff val="22681"/>
                <a:lumOff val="320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 спільне користування фізичним і соціальним простором для того, щоб за бажання відбувалася взаємодія можливостей. </a:t>
              </a:r>
              <a:endParaRPr lang="ru-RU" sz="19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27" name="Группа 9226"/>
          <p:cNvGrpSpPr/>
          <p:nvPr/>
        </p:nvGrpSpPr>
        <p:grpSpPr>
          <a:xfrm>
            <a:off x="3219450" y="5163668"/>
            <a:ext cx="5753099" cy="1521637"/>
            <a:chOff x="8448675" y="1954989"/>
            <a:chExt cx="5753099" cy="1521637"/>
          </a:xfrm>
        </p:grpSpPr>
        <p:sp>
          <p:nvSpPr>
            <p:cNvPr id="9220" name="Полилиния 9219"/>
            <p:cNvSpPr/>
            <p:nvPr/>
          </p:nvSpPr>
          <p:spPr>
            <a:xfrm>
              <a:off x="8448675" y="1954989"/>
              <a:ext cx="5753099" cy="432205"/>
            </a:xfrm>
            <a:custGeom>
              <a:avLst/>
              <a:gdLst>
                <a:gd name="connsiteX0" fmla="*/ 0 w 2067520"/>
                <a:gd name="connsiteY0" fmla="*/ 0 h 695848"/>
                <a:gd name="connsiteX1" fmla="*/ 2067520 w 2067520"/>
                <a:gd name="connsiteY1" fmla="*/ 0 h 695848"/>
                <a:gd name="connsiteX2" fmla="*/ 2067520 w 2067520"/>
                <a:gd name="connsiteY2" fmla="*/ 695848 h 695848"/>
                <a:gd name="connsiteX3" fmla="*/ 0 w 2067520"/>
                <a:gd name="connsiteY3" fmla="*/ 695848 h 695848"/>
                <a:gd name="connsiteX4" fmla="*/ 0 w 2067520"/>
                <a:gd name="connsiteY4" fmla="*/ 0 h 69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520" h="695848">
                  <a:moveTo>
                    <a:pt x="0" y="0"/>
                  </a:moveTo>
                  <a:lnTo>
                    <a:pt x="2067520" y="0"/>
                  </a:lnTo>
                  <a:lnTo>
                    <a:pt x="2067520" y="695848"/>
                  </a:lnTo>
                  <a:lnTo>
                    <a:pt x="0" y="6958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10171864"/>
                <a:satOff val="-28163"/>
                <a:lumOff val="24514"/>
                <a:alphaOff val="0"/>
              </a:schemeClr>
            </a:lnRef>
            <a:fillRef idx="3">
              <a:schemeClr val="accent2">
                <a:hueOff val="10171864"/>
                <a:satOff val="-28163"/>
                <a:lumOff val="24514"/>
                <a:alphaOff val="0"/>
              </a:schemeClr>
            </a:fillRef>
            <a:effectRef idx="3">
              <a:schemeClr val="accent2">
                <a:hueOff val="10171864"/>
                <a:satOff val="-28163"/>
                <a:lumOff val="245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Матеріальний добробут</a:t>
              </a:r>
              <a:endParaRPr lang="ru-RU" sz="20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1" name="Полилиния 9220"/>
            <p:cNvSpPr/>
            <p:nvPr/>
          </p:nvSpPr>
          <p:spPr>
            <a:xfrm>
              <a:off x="8448675" y="2387196"/>
              <a:ext cx="5753099" cy="1089430"/>
            </a:xfrm>
            <a:custGeom>
              <a:avLst/>
              <a:gdLst>
                <a:gd name="connsiteX0" fmla="*/ 0 w 2067520"/>
                <a:gd name="connsiteY0" fmla="*/ 0 h 3513943"/>
                <a:gd name="connsiteX1" fmla="*/ 2067520 w 2067520"/>
                <a:gd name="connsiteY1" fmla="*/ 0 h 3513943"/>
                <a:gd name="connsiteX2" fmla="*/ 2067520 w 2067520"/>
                <a:gd name="connsiteY2" fmla="*/ 3513943 h 3513943"/>
                <a:gd name="connsiteX3" fmla="*/ 0 w 2067520"/>
                <a:gd name="connsiteY3" fmla="*/ 3513943 h 3513943"/>
                <a:gd name="connsiteX4" fmla="*/ 0 w 2067520"/>
                <a:gd name="connsiteY4" fmla="*/ 0 h 351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520" h="3513943">
                  <a:moveTo>
                    <a:pt x="0" y="0"/>
                  </a:moveTo>
                  <a:lnTo>
                    <a:pt x="2067520" y="0"/>
                  </a:lnTo>
                  <a:lnTo>
                    <a:pt x="2067520" y="3513943"/>
                  </a:lnTo>
                  <a:lnTo>
                    <a:pt x="0" y="35139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10221144"/>
                <a:satOff val="30242"/>
                <a:lumOff val="4273"/>
                <a:alphaOff val="0"/>
              </a:schemeClr>
            </a:lnRef>
            <a:fillRef idx="1">
              <a:schemeClr val="accent2">
                <a:tint val="40000"/>
                <a:alpha val="90000"/>
                <a:hueOff val="10221144"/>
                <a:satOff val="30242"/>
                <a:lumOff val="4273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10221144"/>
                <a:satOff val="30242"/>
                <a:lumOff val="427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01346" rIns="135128" bIns="152019" numCol="1" spcCol="1270" anchor="t" anchorCtr="0">
              <a:noAutofit/>
            </a:bodyPr>
            <a:lstStyle/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9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</a:t>
              </a:r>
              <a:r>
                <a:rPr lang="ru-RU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9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забезпечення</a:t>
              </a:r>
              <a:r>
                <a:rPr lang="ru-RU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9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матеріальними</a:t>
              </a:r>
              <a:r>
                <a:rPr lang="ru-RU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ресурсами для того, </a:t>
              </a:r>
              <a:r>
                <a:rPr lang="ru-RU" sz="19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щоб</a:t>
              </a:r>
              <a:r>
                <a:rPr lang="ru-RU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9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діти</a:t>
              </a:r>
              <a:r>
                <a:rPr lang="ru-RU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і </a:t>
              </a:r>
              <a:r>
                <a:rPr lang="ru-RU" sz="19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їхні</a:t>
              </a:r>
              <a:r>
                <a:rPr lang="ru-RU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батьки могли </a:t>
              </a:r>
              <a:r>
                <a:rPr lang="ru-RU" sz="19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повноправно</a:t>
              </a:r>
              <a:r>
                <a:rPr lang="ru-RU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9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брати</a:t>
              </a:r>
              <a:r>
                <a:rPr lang="ru-RU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участь у </a:t>
              </a:r>
              <a:r>
                <a:rPr lang="ru-RU" sz="19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житті</a:t>
              </a:r>
              <a:r>
                <a:rPr lang="ru-RU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900" kern="1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суспільства</a:t>
              </a:r>
              <a:r>
                <a:rPr lang="ru-RU" sz="19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1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791325" y="238126"/>
            <a:ext cx="4543425" cy="596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Неповносправність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1151823"/>
            <a:ext cx="6305550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uk-UA" sz="2000" b="1" dirty="0">
                <a:solidFill>
                  <a:schemeClr val="bg1"/>
                </a:solidFill>
              </a:rPr>
              <a:t>Особа з неповносправністю </a:t>
            </a:r>
            <a:r>
              <a:rPr lang="uk-UA" sz="2000" dirty="0">
                <a:solidFill>
                  <a:schemeClr val="bg1"/>
                </a:solidFill>
              </a:rPr>
              <a:t>– це людина з певними психофізичними вадами, і тільки суспільство визначило для інших її неповносправною. </a:t>
            </a:r>
          </a:p>
          <a:p>
            <a:pPr indent="361950" algn="just">
              <a:lnSpc>
                <a:spcPct val="114000"/>
              </a:lnSpc>
            </a:pPr>
            <a:r>
              <a:rPr lang="uk-UA" sz="2000" b="1" dirty="0">
                <a:solidFill>
                  <a:schemeClr val="bg1"/>
                </a:solidFill>
              </a:rPr>
              <a:t>Неповносправність</a:t>
            </a:r>
            <a:r>
              <a:rPr lang="uk-UA" sz="2000" dirty="0">
                <a:solidFill>
                  <a:schemeClr val="bg1"/>
                </a:solidFill>
              </a:rPr>
              <a:t> – недолік або обмеження у виконанні певної діяльності, які є причиною суспільства і результатом керування цим суспільством. Це втрата чи обмеження можливостей рівноправної участі у житті суспільства через існуючі соціальні перешкоди чи перешкоди в навколишньому середовищі. </a:t>
            </a:r>
          </a:p>
          <a:p>
            <a:pPr indent="361950" algn="just">
              <a:lnSpc>
                <a:spcPct val="114000"/>
              </a:lnSpc>
            </a:pPr>
            <a:r>
              <a:rPr lang="uk-UA" sz="2000" b="1" dirty="0">
                <a:solidFill>
                  <a:schemeClr val="bg1"/>
                </a:solidFill>
              </a:rPr>
              <a:t>Вада</a:t>
            </a:r>
            <a:r>
              <a:rPr lang="uk-UA" sz="2000" dirty="0">
                <a:solidFill>
                  <a:schemeClr val="bg1"/>
                </a:solidFill>
              </a:rPr>
              <a:t> – це травма чи захворювання, яке триває протягом довгого часу і внаслідок якої особа стає відмінною від інших. Вона може вражати мозок чи тіло, може спричиняти біль, впливати на мову людини чи на її здатність запам’ятовувати. </a:t>
            </a:r>
          </a:p>
          <a:p>
            <a:pPr algn="just">
              <a:lnSpc>
                <a:spcPct val="114000"/>
              </a:lnSpc>
            </a:pPr>
            <a:endParaRPr lang="ru-RU" sz="2000" dirty="0">
              <a:solidFill>
                <a:schemeClr val="bg1"/>
              </a:solidFill>
            </a:endParaRPr>
          </a:p>
          <a:p>
            <a:pPr algn="just">
              <a:lnSpc>
                <a:spcPct val="114000"/>
              </a:lnSpc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29000" y="238126"/>
            <a:ext cx="9525000" cy="596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"/>
              </a:spcBef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            </a:t>
            </a: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646112"/>
            <a:ext cx="4159250" cy="246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portal.lviv.ua/wp-content/uploads/2016/04/IMG_7595-e1461336295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402806"/>
            <a:ext cx="4159249" cy="271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60351"/>
            <a:ext cx="11315700" cy="5969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Неповносправність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126" y="1784122"/>
            <a:ext cx="533171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ru-RU" sz="2000" b="1" dirty="0"/>
              <a:t>Хто </a:t>
            </a:r>
            <a:r>
              <a:rPr lang="ru-RU" sz="2000" b="1" dirty="0" err="1"/>
              <a:t>такі</a:t>
            </a:r>
            <a:r>
              <a:rPr lang="ru-RU" sz="2000" b="1" dirty="0"/>
              <a:t> </a:t>
            </a:r>
            <a:r>
              <a:rPr lang="ru-RU" sz="2000" b="1" dirty="0" err="1"/>
              <a:t>діти</a:t>
            </a:r>
            <a:r>
              <a:rPr lang="ru-RU" sz="2000" b="1" dirty="0"/>
              <a:t> з </a:t>
            </a:r>
            <a:r>
              <a:rPr lang="ru-RU" sz="2000" b="1" dirty="0" err="1"/>
              <a:t>особливими</a:t>
            </a:r>
            <a:r>
              <a:rPr lang="ru-RU" sz="2000" b="1" dirty="0"/>
              <a:t> потребами?</a:t>
            </a:r>
          </a:p>
          <a:p>
            <a:pPr indent="361950" algn="just">
              <a:lnSpc>
                <a:spcPct val="114000"/>
              </a:lnSpc>
            </a:pPr>
            <a:r>
              <a:rPr lang="ru-RU" sz="2000" dirty="0" err="1"/>
              <a:t>Термін</a:t>
            </a:r>
            <a:r>
              <a:rPr lang="ru-RU" sz="2000" dirty="0"/>
              <a:t> </a:t>
            </a:r>
            <a:r>
              <a:rPr lang="ru-RU" sz="2000" i="1" dirty="0"/>
              <a:t>«</a:t>
            </a:r>
            <a:r>
              <a:rPr lang="ru-RU" sz="2000" i="1" dirty="0" err="1"/>
              <a:t>діти</a:t>
            </a:r>
            <a:r>
              <a:rPr lang="ru-RU" sz="2000" i="1" dirty="0"/>
              <a:t> з </a:t>
            </a:r>
            <a:r>
              <a:rPr lang="ru-RU" sz="2000" i="1" dirty="0" err="1"/>
              <a:t>особливими</a:t>
            </a:r>
            <a:r>
              <a:rPr lang="ru-RU" sz="2000" i="1" dirty="0"/>
              <a:t> потребами» </a:t>
            </a:r>
            <a:r>
              <a:rPr lang="ru-RU" sz="2000" dirty="0" err="1"/>
              <a:t>стосується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до 18 </a:t>
            </a:r>
            <a:r>
              <a:rPr lang="ru-RU" sz="2000" dirty="0" err="1"/>
              <a:t>років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потребують</a:t>
            </a:r>
            <a:r>
              <a:rPr lang="ru-RU" sz="2000" dirty="0"/>
              <a:t> </a:t>
            </a:r>
            <a:r>
              <a:rPr lang="ru-RU" sz="2000" dirty="0" err="1"/>
              <a:t>додаткової</a:t>
            </a:r>
            <a:r>
              <a:rPr lang="ru-RU" sz="2000" dirty="0"/>
              <a:t> </a:t>
            </a:r>
            <a:r>
              <a:rPr lang="ru-RU" sz="2000" dirty="0" err="1"/>
              <a:t>навчальної</a:t>
            </a:r>
            <a:r>
              <a:rPr lang="ru-RU" sz="2000" dirty="0"/>
              <a:t>, </a:t>
            </a:r>
            <a:r>
              <a:rPr lang="ru-RU" sz="2000" dirty="0" err="1"/>
              <a:t>медичної</a:t>
            </a:r>
            <a:r>
              <a:rPr lang="ru-RU" sz="2000" dirty="0"/>
              <a:t> і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підтримки</a:t>
            </a:r>
            <a:r>
              <a:rPr lang="ru-RU" sz="2000" dirty="0"/>
              <a:t> з метою </a:t>
            </a:r>
            <a:r>
              <a:rPr lang="ru-RU" sz="2000" dirty="0" err="1"/>
              <a:t>покращання</a:t>
            </a:r>
            <a:r>
              <a:rPr lang="ru-RU" sz="2000" dirty="0"/>
              <a:t> </a:t>
            </a:r>
            <a:r>
              <a:rPr lang="ru-RU" sz="2000" dirty="0" err="1"/>
              <a:t>здоров’я</a:t>
            </a:r>
            <a:r>
              <a:rPr lang="ru-RU" sz="2000" dirty="0"/>
              <a:t>, </a:t>
            </a:r>
            <a:r>
              <a:rPr lang="ru-RU" sz="2000" dirty="0" err="1"/>
              <a:t>розвитку</a:t>
            </a:r>
            <a:r>
              <a:rPr lang="ru-RU" sz="2000" dirty="0"/>
              <a:t>, </a:t>
            </a:r>
            <a:r>
              <a:rPr lang="ru-RU" sz="2000" dirty="0" err="1"/>
              <a:t>навчання</a:t>
            </a:r>
            <a:r>
              <a:rPr lang="ru-RU" sz="2000" dirty="0"/>
              <a:t>,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, </a:t>
            </a:r>
            <a:r>
              <a:rPr lang="ru-RU" sz="2000" dirty="0" err="1"/>
              <a:t>участі</a:t>
            </a:r>
            <a:r>
              <a:rPr lang="ru-RU" sz="2000" dirty="0"/>
              <a:t> в </a:t>
            </a:r>
            <a:r>
              <a:rPr lang="ru-RU" sz="2000" dirty="0" err="1"/>
              <a:t>громаді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включення</a:t>
            </a:r>
            <a:r>
              <a:rPr lang="ru-RU" sz="2000" dirty="0"/>
              <a:t>. </a:t>
            </a:r>
            <a:r>
              <a:rPr lang="ru-RU" sz="2000" dirty="0" err="1"/>
              <a:t>Сьогодні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 </a:t>
            </a:r>
            <a:r>
              <a:rPr lang="ru-RU" sz="2000" dirty="0" err="1"/>
              <a:t>єдиної</a:t>
            </a:r>
            <a:r>
              <a:rPr lang="ru-RU" sz="2000" dirty="0"/>
              <a:t> </a:t>
            </a:r>
            <a:r>
              <a:rPr lang="ru-RU" sz="2000" dirty="0" err="1"/>
              <a:t>офіційної</a:t>
            </a:r>
            <a:r>
              <a:rPr lang="ru-RU" sz="2000" dirty="0"/>
              <a:t> </a:t>
            </a:r>
            <a:r>
              <a:rPr lang="ru-RU" sz="2000" dirty="0" err="1"/>
              <a:t>термінології</a:t>
            </a:r>
            <a:r>
              <a:rPr lang="ru-RU" sz="2000" dirty="0"/>
              <a:t> для характеристики </a:t>
            </a:r>
            <a:r>
              <a:rPr lang="ru-RU" sz="2000" dirty="0" err="1"/>
              <a:t>дітей</a:t>
            </a:r>
            <a:r>
              <a:rPr lang="ru-RU" sz="2000" dirty="0"/>
              <a:t> з </a:t>
            </a:r>
            <a:r>
              <a:rPr lang="ru-RU" sz="2000" dirty="0" err="1"/>
              <a:t>особливими</a:t>
            </a:r>
            <a:r>
              <a:rPr lang="ru-RU" sz="2000" dirty="0"/>
              <a:t> потребами.</a:t>
            </a:r>
          </a:p>
          <a:p>
            <a:pPr indent="361950" algn="just">
              <a:lnSpc>
                <a:spcPct val="114000"/>
              </a:lnSpc>
            </a:pPr>
            <a:endParaRPr lang="uk-UA" sz="2000" dirty="0"/>
          </a:p>
        </p:txBody>
      </p:sp>
      <p:pic>
        <p:nvPicPr>
          <p:cNvPr id="3074" name="Picture 2" descr="Картинки по запросу інвалід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747979"/>
            <a:ext cx="6321552" cy="568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60351"/>
            <a:ext cx="11315700" cy="5969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Неповносправність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961162"/>
            <a:ext cx="11315700" cy="605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ru-RU" sz="2000" b="1" dirty="0"/>
              <a:t>Що </a:t>
            </a:r>
            <a:r>
              <a:rPr lang="ru-RU" sz="2000" b="1" dirty="0" err="1"/>
              <a:t>таке</a:t>
            </a:r>
            <a:r>
              <a:rPr lang="ru-RU" sz="2000" b="1" dirty="0"/>
              <a:t> </a:t>
            </a:r>
            <a:r>
              <a:rPr lang="ru-RU" sz="2000" b="1" dirty="0" err="1"/>
              <a:t>інвалідність</a:t>
            </a:r>
            <a:r>
              <a:rPr lang="ru-RU" sz="2000" b="1" dirty="0"/>
              <a:t>?</a:t>
            </a:r>
          </a:p>
          <a:p>
            <a:pPr indent="361950" algn="just">
              <a:lnSpc>
                <a:spcPct val="114000"/>
              </a:lnSpc>
            </a:pPr>
            <a:r>
              <a:rPr lang="ru-RU" sz="2000" i="1" dirty="0"/>
              <a:t>«</a:t>
            </a:r>
            <a:r>
              <a:rPr lang="ru-RU" sz="2000" i="1" dirty="0" err="1"/>
              <a:t>Інвалідність</a:t>
            </a:r>
            <a:r>
              <a:rPr lang="ru-RU" sz="2000" i="1" dirty="0"/>
              <a:t>» </a:t>
            </a:r>
            <a:r>
              <a:rPr lang="ru-RU" sz="2000" dirty="0" err="1"/>
              <a:t>розглядається</a:t>
            </a:r>
            <a:r>
              <a:rPr lang="ru-RU" sz="2000" dirty="0"/>
              <a:t> як </a:t>
            </a:r>
            <a:r>
              <a:rPr lang="ru-RU" sz="2000" i="1" dirty="0"/>
              <a:t>«</a:t>
            </a:r>
            <a:r>
              <a:rPr lang="ru-RU" sz="2000" i="1" dirty="0" err="1"/>
              <a:t>нормальне</a:t>
            </a:r>
            <a:r>
              <a:rPr lang="ru-RU" sz="2000" i="1" dirty="0"/>
              <a:t>» </a:t>
            </a:r>
            <a:r>
              <a:rPr lang="ru-RU" sz="2000" dirty="0" err="1"/>
              <a:t>явище</a:t>
            </a:r>
            <a:r>
              <a:rPr lang="ru-RU" sz="2000" dirty="0"/>
              <a:t>, яке </a:t>
            </a:r>
            <a:r>
              <a:rPr lang="ru-RU" sz="2000" dirty="0" err="1"/>
              <a:t>базується</a:t>
            </a:r>
            <a:r>
              <a:rPr lang="ru-RU" sz="2000" dirty="0"/>
              <a:t> на </a:t>
            </a:r>
            <a:r>
              <a:rPr lang="ru-RU" sz="2000" dirty="0" err="1"/>
              <a:t>життєвому</a:t>
            </a:r>
            <a:r>
              <a:rPr lang="ru-RU" sz="2000" dirty="0"/>
              <a:t> </a:t>
            </a:r>
            <a:r>
              <a:rPr lang="ru-RU" sz="2000" dirty="0" err="1"/>
              <a:t>досвіді</a:t>
            </a:r>
            <a:r>
              <a:rPr lang="ru-RU" sz="2000" dirty="0"/>
              <a:t>, з системною </a:t>
            </a:r>
            <a:r>
              <a:rPr lang="ru-RU" sz="2000" dirty="0" err="1"/>
              <a:t>вірогідністю</a:t>
            </a:r>
            <a:r>
              <a:rPr lang="ru-RU" sz="2000" dirty="0"/>
              <a:t> </a:t>
            </a:r>
            <a:r>
              <a:rPr lang="ru-RU" sz="2000" dirty="0" err="1"/>
              <a:t>прояву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будь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, </a:t>
            </a:r>
            <a:r>
              <a:rPr lang="ru-RU" sz="2000" dirty="0" err="1"/>
              <a:t>регіону</a:t>
            </a:r>
            <a:r>
              <a:rPr lang="ru-RU" sz="2000" dirty="0"/>
              <a:t>. </a:t>
            </a:r>
            <a:r>
              <a:rPr lang="ru-RU" sz="2000" dirty="0" err="1"/>
              <a:t>Інвалідність</a:t>
            </a:r>
            <a:r>
              <a:rPr lang="ru-RU" sz="2000" dirty="0"/>
              <a:t> за природою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постійною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тимчасовою</a:t>
            </a:r>
            <a:r>
              <a:rPr lang="ru-RU" sz="2000" dirty="0"/>
              <a:t>.</a:t>
            </a:r>
          </a:p>
          <a:p>
            <a:pPr indent="361950" algn="just">
              <a:lnSpc>
                <a:spcPct val="114000"/>
              </a:lnSpc>
            </a:pPr>
            <a:endParaRPr lang="ru-RU" sz="2000" dirty="0"/>
          </a:p>
          <a:p>
            <a:pPr indent="361950" algn="just">
              <a:lnSpc>
                <a:spcPct val="114000"/>
              </a:lnSpc>
            </a:pPr>
            <a:endParaRPr lang="ru-RU" sz="2000" dirty="0"/>
          </a:p>
          <a:p>
            <a:pPr indent="361950" algn="just">
              <a:lnSpc>
                <a:spcPct val="114000"/>
              </a:lnSpc>
            </a:pPr>
            <a:endParaRPr lang="ru-RU" sz="2000" dirty="0"/>
          </a:p>
          <a:p>
            <a:pPr indent="361950" algn="just">
              <a:lnSpc>
                <a:spcPct val="114000"/>
              </a:lnSpc>
            </a:pPr>
            <a:endParaRPr lang="ru-RU" sz="2000" dirty="0"/>
          </a:p>
          <a:p>
            <a:pPr indent="361950" algn="just">
              <a:lnSpc>
                <a:spcPct val="114000"/>
              </a:lnSpc>
            </a:pPr>
            <a:endParaRPr lang="ru-RU" sz="2000" dirty="0"/>
          </a:p>
          <a:p>
            <a:pPr indent="361950" algn="just">
              <a:lnSpc>
                <a:spcPct val="114000"/>
              </a:lnSpc>
            </a:pPr>
            <a:endParaRPr lang="ru-RU" sz="2000" dirty="0"/>
          </a:p>
          <a:p>
            <a:pPr indent="361950" algn="just">
              <a:lnSpc>
                <a:spcPct val="114000"/>
              </a:lnSpc>
            </a:pPr>
            <a:endParaRPr lang="ru-RU" sz="2000" dirty="0"/>
          </a:p>
          <a:p>
            <a:pPr indent="361950" algn="just">
              <a:lnSpc>
                <a:spcPct val="114000"/>
              </a:lnSpc>
            </a:pPr>
            <a:r>
              <a:rPr lang="ru-RU" sz="2000" dirty="0"/>
              <a:t>З </a:t>
            </a:r>
            <a:r>
              <a:rPr lang="ru-RU" sz="2000" dirty="0" err="1"/>
              <a:t>прийняттям</a:t>
            </a:r>
            <a:r>
              <a:rPr lang="ru-RU" sz="2000" dirty="0"/>
              <a:t> </a:t>
            </a:r>
            <a:r>
              <a:rPr lang="ru-RU" sz="2000" dirty="0" err="1"/>
              <a:t>Конвенції</a:t>
            </a:r>
            <a:r>
              <a:rPr lang="ru-RU" sz="2000" dirty="0"/>
              <a:t> ООН про права людей з </a:t>
            </a:r>
            <a:r>
              <a:rPr lang="ru-RU" sz="2000" dirty="0" err="1"/>
              <a:t>інвалідністю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визнано</a:t>
            </a:r>
            <a:r>
              <a:rPr lang="ru-RU" sz="2000" dirty="0"/>
              <a:t> </a:t>
            </a:r>
            <a:r>
              <a:rPr lang="ru-RU" sz="2000" dirty="0" err="1"/>
              <a:t>єдиний</a:t>
            </a:r>
            <a:r>
              <a:rPr lang="ru-RU" sz="2000" dirty="0"/>
              <a:t> </a:t>
            </a:r>
            <a:r>
              <a:rPr lang="ru-RU" sz="2000" dirty="0" err="1"/>
              <a:t>підхід</a:t>
            </a:r>
            <a:r>
              <a:rPr lang="ru-RU" sz="2000" dirty="0"/>
              <a:t> до </a:t>
            </a:r>
            <a:r>
              <a:rPr lang="ru-RU" sz="2000" dirty="0" err="1"/>
              <a:t>трактування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: «</a:t>
            </a:r>
            <a:r>
              <a:rPr lang="ru-RU" sz="2000" dirty="0" err="1"/>
              <a:t>інвалідність</a:t>
            </a:r>
            <a:r>
              <a:rPr lang="ru-RU" sz="2000" dirty="0"/>
              <a:t> є результатом </a:t>
            </a:r>
            <a:r>
              <a:rPr lang="ru-RU" sz="2000" dirty="0" err="1"/>
              <a:t>взаємодії</a:t>
            </a:r>
            <a:r>
              <a:rPr lang="ru-RU" sz="2000" dirty="0"/>
              <a:t>, яка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людьми з </a:t>
            </a:r>
            <a:r>
              <a:rPr lang="ru-RU" sz="2000" dirty="0" err="1"/>
              <a:t>інвалідністю</a:t>
            </a:r>
            <a:r>
              <a:rPr lang="ru-RU" sz="2000" dirty="0"/>
              <a:t> та </a:t>
            </a:r>
            <a:r>
              <a:rPr lang="ru-RU" sz="2000" dirty="0" err="1"/>
              <a:t>перешкодами</a:t>
            </a:r>
            <a:r>
              <a:rPr lang="ru-RU" sz="2000" dirty="0"/>
              <a:t> у </a:t>
            </a:r>
            <a:r>
              <a:rPr lang="ru-RU" sz="2000" dirty="0" err="1"/>
              <a:t>стосунках</a:t>
            </a:r>
            <a:r>
              <a:rPr lang="ru-RU" sz="2000" dirty="0"/>
              <a:t> і </a:t>
            </a:r>
            <a:r>
              <a:rPr lang="ru-RU" sz="2000" dirty="0" err="1"/>
              <a:t>середовищі</a:t>
            </a:r>
            <a:r>
              <a:rPr lang="ru-RU" sz="2000" dirty="0"/>
              <a:t>. </a:t>
            </a:r>
            <a:r>
              <a:rPr lang="ru-RU" sz="2000" dirty="0" err="1"/>
              <a:t>Інвалідність</a:t>
            </a:r>
            <a:r>
              <a:rPr lang="ru-RU" sz="2000" dirty="0"/>
              <a:t> – </a:t>
            </a:r>
            <a:r>
              <a:rPr lang="ru-RU" sz="2000" dirty="0" err="1"/>
              <a:t>поняття</a:t>
            </a:r>
            <a:r>
              <a:rPr lang="ru-RU" sz="2000" dirty="0"/>
              <a:t> яке </a:t>
            </a:r>
            <a:r>
              <a:rPr lang="ru-RU" sz="2000" dirty="0" err="1"/>
              <a:t>еволюціонує</a:t>
            </a:r>
            <a:r>
              <a:rPr lang="ru-RU" sz="2000" dirty="0"/>
              <a:t>». </a:t>
            </a:r>
            <a:r>
              <a:rPr lang="ru-RU" sz="2000" dirty="0" err="1"/>
              <a:t>Конвенція</a:t>
            </a:r>
            <a:r>
              <a:rPr lang="ru-RU" sz="2000" dirty="0"/>
              <a:t> </a:t>
            </a:r>
            <a:r>
              <a:rPr lang="ru-RU" sz="2000" dirty="0" err="1"/>
              <a:t>прописує</a:t>
            </a:r>
            <a:r>
              <a:rPr lang="ru-RU" sz="2000" dirty="0"/>
              <a:t> </a:t>
            </a:r>
            <a:r>
              <a:rPr lang="ru-RU" sz="2000" dirty="0" err="1"/>
              <a:t>динамічний</a:t>
            </a:r>
            <a:r>
              <a:rPr lang="ru-RU" sz="2000" dirty="0"/>
              <a:t> </a:t>
            </a:r>
            <a:r>
              <a:rPr lang="ru-RU" sz="2000" dirty="0" err="1"/>
              <a:t>підхід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певні</a:t>
            </a:r>
            <a:r>
              <a:rPr lang="ru-RU" sz="2000" dirty="0"/>
              <a:t> </a:t>
            </a:r>
            <a:r>
              <a:rPr lang="ru-RU" sz="2000" dirty="0" err="1"/>
              <a:t>адаптації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збігом</a:t>
            </a:r>
            <a:r>
              <a:rPr lang="ru-RU" sz="2000" dirty="0"/>
              <a:t> </a:t>
            </a:r>
            <a:r>
              <a:rPr lang="ru-RU" sz="2000" dirty="0" err="1"/>
              <a:t>певного</a:t>
            </a:r>
            <a:r>
              <a:rPr lang="ru-RU" sz="2000" dirty="0"/>
              <a:t> </a:t>
            </a:r>
            <a:r>
              <a:rPr lang="ru-RU" sz="2000" dirty="0" err="1"/>
              <a:t>проміжку</a:t>
            </a:r>
            <a:r>
              <a:rPr lang="ru-RU" sz="2000" dirty="0"/>
              <a:t> часу та в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соціально</a:t>
            </a:r>
            <a:r>
              <a:rPr lang="ru-RU" sz="2000" dirty="0"/>
              <a:t> – </a:t>
            </a:r>
            <a:r>
              <a:rPr lang="ru-RU" sz="2000" dirty="0" err="1"/>
              <a:t>економічних</a:t>
            </a:r>
            <a:r>
              <a:rPr lang="ru-RU" sz="2000" dirty="0"/>
              <a:t> </a:t>
            </a:r>
            <a:r>
              <a:rPr lang="ru-RU" sz="2000" dirty="0" err="1"/>
              <a:t>обставинах</a:t>
            </a:r>
            <a:r>
              <a:rPr lang="ru-RU" sz="2000" dirty="0"/>
              <a:t>.</a:t>
            </a:r>
          </a:p>
          <a:p>
            <a:pPr indent="361950" algn="just">
              <a:lnSpc>
                <a:spcPct val="114000"/>
              </a:lnSpc>
            </a:pPr>
            <a:endParaRPr lang="uk-UA" sz="2000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257175" y="2489199"/>
            <a:ext cx="11677650" cy="2252133"/>
          </a:xfrm>
          <a:prstGeom prst="bevel">
            <a:avLst>
              <a:gd name="adj" fmla="val 194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14000"/>
                </a:schemeClr>
              </a:gs>
              <a:gs pos="50000">
                <a:schemeClr val="accent3">
                  <a:lumMod val="40000"/>
                  <a:lumOff val="60000"/>
                  <a:alpha val="69000"/>
                </a:schemeClr>
              </a:gs>
              <a:gs pos="100000">
                <a:schemeClr val="accent4">
                  <a:lumMod val="40000"/>
                  <a:lumOff val="60000"/>
                  <a:alpha val="57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361950" algn="just">
              <a:lnSpc>
                <a:spcPct val="114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Люди з </a:t>
            </a:r>
            <a:r>
              <a:rPr lang="ru-RU" sz="2000" dirty="0" err="1"/>
              <a:t>інвалідністю</a:t>
            </a:r>
            <a:r>
              <a:rPr lang="ru-RU" sz="2000" dirty="0"/>
              <a:t> та </a:t>
            </a:r>
            <a:r>
              <a:rPr lang="ru-RU" sz="2000" dirty="0" err="1"/>
              <a:t>їхні</a:t>
            </a:r>
            <a:r>
              <a:rPr lang="ru-RU" sz="2000" dirty="0"/>
              <a:t> </a:t>
            </a:r>
            <a:r>
              <a:rPr lang="ru-RU" sz="2000" dirty="0" err="1"/>
              <a:t>сім’ї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ж </a:t>
            </a:r>
            <a:r>
              <a:rPr lang="ru-RU" sz="2000" dirty="0" err="1"/>
              <a:t>самі</a:t>
            </a:r>
            <a:r>
              <a:rPr lang="ru-RU" sz="2000" dirty="0"/>
              <a:t> права на </a:t>
            </a:r>
            <a:r>
              <a:rPr lang="ru-RU" sz="2000" dirty="0" err="1"/>
              <a:t>соціальну</a:t>
            </a:r>
            <a:r>
              <a:rPr lang="ru-RU" sz="2000" dirty="0"/>
              <a:t> і </a:t>
            </a:r>
            <a:r>
              <a:rPr lang="ru-RU" sz="2000" dirty="0" err="1"/>
              <a:t>економічну</a:t>
            </a:r>
            <a:r>
              <a:rPr lang="ru-RU" sz="2000" dirty="0"/>
              <a:t> участь в </a:t>
            </a:r>
            <a:r>
              <a:rPr lang="ru-RU" sz="2000" dirty="0" err="1"/>
              <a:t>житті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.</a:t>
            </a:r>
          </a:p>
          <a:p>
            <a:pPr indent="361950" algn="just">
              <a:lnSpc>
                <a:spcPct val="114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err="1"/>
              <a:t>Соціальне</a:t>
            </a:r>
            <a:r>
              <a:rPr lang="ru-RU" sz="2000" dirty="0"/>
              <a:t> і </a:t>
            </a:r>
            <a:r>
              <a:rPr lang="ru-RU" sz="2000" dirty="0" err="1"/>
              <a:t>фізичне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 </a:t>
            </a:r>
            <a:r>
              <a:rPr lang="ru-RU" sz="2000" dirty="0" err="1"/>
              <a:t>повинні</a:t>
            </a:r>
            <a:r>
              <a:rPr lang="ru-RU" sz="2000" dirty="0"/>
              <a:t> бути </a:t>
            </a:r>
            <a:r>
              <a:rPr lang="ru-RU" sz="2000" dirty="0" err="1"/>
              <a:t>модифіковані</a:t>
            </a:r>
            <a:r>
              <a:rPr lang="ru-RU" sz="2000" dirty="0"/>
              <a:t> </a:t>
            </a:r>
            <a:r>
              <a:rPr lang="ru-RU" sz="2000" dirty="0" err="1"/>
              <a:t>задля</a:t>
            </a:r>
            <a:r>
              <a:rPr lang="ru-RU" sz="2000" dirty="0"/>
              <a:t> </a:t>
            </a:r>
            <a:r>
              <a:rPr lang="ru-RU" sz="2000" dirty="0" err="1"/>
              <a:t>рівної</a:t>
            </a:r>
            <a:r>
              <a:rPr lang="ru-RU" sz="2000" dirty="0"/>
              <a:t> </a:t>
            </a:r>
            <a:r>
              <a:rPr lang="ru-RU" sz="2000" dirty="0" err="1"/>
              <a:t>участі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.</a:t>
            </a:r>
          </a:p>
          <a:p>
            <a:pPr indent="361950" algn="just">
              <a:lnSpc>
                <a:spcPct val="114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err="1"/>
              <a:t>Політика</a:t>
            </a:r>
            <a:r>
              <a:rPr lang="ru-RU" sz="2000" dirty="0"/>
              <a:t> і практична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відображати</a:t>
            </a:r>
            <a:r>
              <a:rPr lang="ru-RU" sz="2000" dirty="0"/>
              <a:t> </a:t>
            </a:r>
            <a:r>
              <a:rPr lang="ru-RU" sz="2000" dirty="0" err="1"/>
              <a:t>цінності</a:t>
            </a:r>
            <a:r>
              <a:rPr lang="ru-RU" sz="2000" dirty="0"/>
              <a:t> </a:t>
            </a:r>
            <a:r>
              <a:rPr lang="ru-RU" sz="2000" dirty="0" err="1"/>
              <a:t>рівності</a:t>
            </a:r>
            <a:r>
              <a:rPr lang="ru-RU" sz="2000" dirty="0"/>
              <a:t> і </a:t>
            </a:r>
            <a:r>
              <a:rPr lang="ru-RU" sz="2000" dirty="0" err="1"/>
              <a:t>правовий</a:t>
            </a:r>
            <a:r>
              <a:rPr lang="ru-RU" sz="2000" dirty="0"/>
              <a:t> </a:t>
            </a:r>
            <a:r>
              <a:rPr lang="ru-RU" sz="2000" dirty="0" err="1"/>
              <a:t>підхід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91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8150" y="260351"/>
            <a:ext cx="11315700" cy="596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Неповносправність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975" y="1383467"/>
            <a:ext cx="113157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uk-UA" sz="2000" b="1" dirty="0"/>
              <a:t>Існує 5 визначень </a:t>
            </a:r>
            <a:r>
              <a:rPr lang="uk-UA" sz="2000" b="1" dirty="0" err="1"/>
              <a:t>неповносправності</a:t>
            </a:r>
            <a:r>
              <a:rPr lang="uk-UA" sz="2000" b="1" dirty="0"/>
              <a:t>: </a:t>
            </a:r>
            <a:endParaRPr lang="ru-RU" sz="2000" b="1" dirty="0"/>
          </a:p>
          <a:p>
            <a:pPr algn="just">
              <a:lnSpc>
                <a:spcPct val="114000"/>
              </a:lnSpc>
            </a:pPr>
            <a:endParaRPr lang="ru-RU" sz="2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38151" y="1970267"/>
            <a:ext cx="11315700" cy="4678182"/>
            <a:chOff x="1399977" y="1416334"/>
            <a:chExt cx="9392045" cy="5044502"/>
          </a:xfrm>
        </p:grpSpPr>
        <p:sp>
          <p:nvSpPr>
            <p:cNvPr id="6" name="Полилиния 5"/>
            <p:cNvSpPr/>
            <p:nvPr/>
          </p:nvSpPr>
          <p:spPr>
            <a:xfrm>
              <a:off x="1583636" y="1615298"/>
              <a:ext cx="4407818" cy="1377443"/>
            </a:xfrm>
            <a:custGeom>
              <a:avLst/>
              <a:gdLst>
                <a:gd name="connsiteX0" fmla="*/ 0 w 4407818"/>
                <a:gd name="connsiteY0" fmla="*/ 0 h 1377443"/>
                <a:gd name="connsiteX1" fmla="*/ 4407818 w 4407818"/>
                <a:gd name="connsiteY1" fmla="*/ 0 h 1377443"/>
                <a:gd name="connsiteX2" fmla="*/ 4407818 w 4407818"/>
                <a:gd name="connsiteY2" fmla="*/ 1377443 h 1377443"/>
                <a:gd name="connsiteX3" fmla="*/ 0 w 4407818"/>
                <a:gd name="connsiteY3" fmla="*/ 1377443 h 1377443"/>
                <a:gd name="connsiteX4" fmla="*/ 0 w 4407818"/>
                <a:gd name="connsiteY4" fmla="*/ 0 h 137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7818" h="1377443">
                  <a:moveTo>
                    <a:pt x="0" y="0"/>
                  </a:moveTo>
                  <a:lnTo>
                    <a:pt x="4407818" y="0"/>
                  </a:lnTo>
                  <a:lnTo>
                    <a:pt x="4407818" y="1377443"/>
                  </a:lnTo>
                  <a:lnTo>
                    <a:pt x="0" y="13774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2988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1. </a:t>
              </a:r>
              <a:r>
                <a:rPr lang="ru-RU" sz="2000" b="1" kern="1200" dirty="0" err="1"/>
                <a:t>Біомедичне</a:t>
              </a:r>
              <a:r>
                <a:rPr lang="ru-RU" sz="2000" b="1" kern="1200" dirty="0"/>
                <a:t>: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i="1" kern="1200" dirty="0" err="1"/>
                <a:t>неповносправність</a:t>
              </a:r>
              <a:r>
                <a:rPr lang="ru-RU" sz="2000" i="1" kern="1200" dirty="0"/>
                <a:t> </a:t>
              </a:r>
              <a:r>
                <a:rPr lang="ru-RU" sz="2000" i="1" kern="1200" dirty="0" err="1"/>
                <a:t>прирівнюється</a:t>
              </a:r>
              <a:r>
                <a:rPr lang="ru-RU" sz="2000" i="1" kern="1200" dirty="0"/>
                <a:t> до </a:t>
              </a:r>
              <a:r>
                <a:rPr lang="ru-RU" sz="2000" i="1" kern="1200" dirty="0" err="1"/>
                <a:t>хвороби</a:t>
              </a:r>
              <a:r>
                <a:rPr lang="ru-RU" sz="2000" i="1" kern="1200" dirty="0"/>
                <a:t> </a:t>
              </a:r>
              <a:r>
                <a:rPr lang="ru-RU" sz="2000" i="1" kern="1200" dirty="0" err="1"/>
                <a:t>чи</a:t>
              </a:r>
              <a:r>
                <a:rPr lang="ru-RU" sz="2000" i="1" kern="1200" dirty="0"/>
                <a:t> вади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399977" y="1416334"/>
              <a:ext cx="964210" cy="144631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6384204" y="1615298"/>
              <a:ext cx="4407818" cy="1377443"/>
            </a:xfrm>
            <a:custGeom>
              <a:avLst/>
              <a:gdLst>
                <a:gd name="connsiteX0" fmla="*/ 0 w 4407818"/>
                <a:gd name="connsiteY0" fmla="*/ 0 h 1377443"/>
                <a:gd name="connsiteX1" fmla="*/ 4407818 w 4407818"/>
                <a:gd name="connsiteY1" fmla="*/ 0 h 1377443"/>
                <a:gd name="connsiteX2" fmla="*/ 4407818 w 4407818"/>
                <a:gd name="connsiteY2" fmla="*/ 1377443 h 1377443"/>
                <a:gd name="connsiteX3" fmla="*/ 0 w 4407818"/>
                <a:gd name="connsiteY3" fmla="*/ 1377443 h 1377443"/>
                <a:gd name="connsiteX4" fmla="*/ 0 w 4407818"/>
                <a:gd name="connsiteY4" fmla="*/ 0 h 137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7818" h="1377443">
                  <a:moveTo>
                    <a:pt x="0" y="0"/>
                  </a:moveTo>
                  <a:lnTo>
                    <a:pt x="4407818" y="0"/>
                  </a:lnTo>
                  <a:lnTo>
                    <a:pt x="4407818" y="1377443"/>
                  </a:lnTo>
                  <a:lnTo>
                    <a:pt x="0" y="13774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2988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 2. </a:t>
              </a:r>
              <a:r>
                <a:rPr lang="ru-RU" sz="2000" b="1" kern="1200" dirty="0" err="1"/>
                <a:t>Філантропічне</a:t>
              </a:r>
              <a:r>
                <a:rPr lang="ru-RU" sz="2000" b="1" kern="1200" dirty="0"/>
                <a:t>: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err="1"/>
                <a:t>неповносправність</a:t>
              </a:r>
              <a:r>
                <a:rPr lang="ru-RU" sz="2000" kern="1200" dirty="0"/>
                <a:t> – </a:t>
              </a:r>
              <a:r>
                <a:rPr lang="ru-RU" sz="2000" kern="1200" dirty="0" err="1"/>
                <a:t>це</a:t>
              </a:r>
              <a:r>
                <a:rPr lang="ru-RU" sz="2000" kern="1200" dirty="0"/>
                <a:t> «</a:t>
              </a:r>
              <a:r>
                <a:rPr lang="ru-RU" sz="2000" kern="1200" dirty="0" err="1"/>
                <a:t>людська</a:t>
              </a:r>
              <a:r>
                <a:rPr lang="ru-RU" sz="2000" kern="1200" dirty="0"/>
                <a:t> </a:t>
              </a:r>
              <a:r>
                <a:rPr lang="ru-RU" sz="2000" kern="1200" dirty="0" err="1"/>
                <a:t>трагедія</a:t>
              </a:r>
              <a:r>
                <a:rPr lang="ru-RU" sz="2000" kern="1200" dirty="0"/>
                <a:t>», а особа </a:t>
              </a:r>
              <a:r>
                <a:rPr lang="ru-RU" sz="2000" kern="1200" dirty="0" err="1"/>
                <a:t>стає</a:t>
              </a:r>
              <a:r>
                <a:rPr lang="ru-RU" sz="2000" kern="1200" dirty="0"/>
                <a:t> </a:t>
              </a:r>
              <a:r>
                <a:rPr lang="ru-RU" sz="2000" kern="1200" dirty="0" err="1"/>
                <a:t>об'єктом</a:t>
              </a:r>
              <a:r>
                <a:rPr lang="ru-RU" sz="2000" kern="1200" dirty="0"/>
                <a:t> </a:t>
              </a:r>
              <a:r>
                <a:rPr lang="ru-RU" sz="2000" kern="1200" dirty="0" err="1"/>
                <a:t>співчуття</a:t>
              </a:r>
              <a:r>
                <a:rPr lang="ru-RU" sz="2000" kern="1200" dirty="0"/>
                <a:t> й </a:t>
              </a:r>
              <a:r>
                <a:rPr lang="ru-RU" sz="2000" kern="1200" dirty="0" err="1"/>
                <a:t>доброчинності</a:t>
              </a:r>
              <a:r>
                <a:rPr lang="ru-RU" sz="2000" kern="1200" dirty="0"/>
                <a:t>.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200545" y="1416334"/>
              <a:ext cx="964210" cy="144631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-5084011"/>
                <a:satOff val="4941"/>
                <a:lumOff val="497"/>
                <a:alphaOff val="0"/>
              </a:schemeClr>
            </a:fillRef>
            <a:effectRef idx="3">
              <a:schemeClr val="accent3">
                <a:tint val="50000"/>
                <a:hueOff val="-5084011"/>
                <a:satOff val="4941"/>
                <a:lumOff val="49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583636" y="3349346"/>
              <a:ext cx="4407818" cy="1377443"/>
            </a:xfrm>
            <a:custGeom>
              <a:avLst/>
              <a:gdLst>
                <a:gd name="connsiteX0" fmla="*/ 0 w 4407818"/>
                <a:gd name="connsiteY0" fmla="*/ 0 h 1377443"/>
                <a:gd name="connsiteX1" fmla="*/ 4407818 w 4407818"/>
                <a:gd name="connsiteY1" fmla="*/ 0 h 1377443"/>
                <a:gd name="connsiteX2" fmla="*/ 4407818 w 4407818"/>
                <a:gd name="connsiteY2" fmla="*/ 1377443 h 1377443"/>
                <a:gd name="connsiteX3" fmla="*/ 0 w 4407818"/>
                <a:gd name="connsiteY3" fmla="*/ 1377443 h 1377443"/>
                <a:gd name="connsiteX4" fmla="*/ 0 w 4407818"/>
                <a:gd name="connsiteY4" fmla="*/ 0 h 137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7818" h="1377443">
                  <a:moveTo>
                    <a:pt x="0" y="0"/>
                  </a:moveTo>
                  <a:lnTo>
                    <a:pt x="4407818" y="0"/>
                  </a:lnTo>
                  <a:lnTo>
                    <a:pt x="4407818" y="1377443"/>
                  </a:lnTo>
                  <a:lnTo>
                    <a:pt x="0" y="13774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2988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3. </a:t>
              </a:r>
              <a:r>
                <a:rPr lang="ru-RU" sz="2000" b="1" kern="1200" dirty="0" err="1"/>
                <a:t>Соціологічне</a:t>
              </a:r>
              <a:r>
                <a:rPr lang="ru-RU" sz="2000" b="1" kern="1200" dirty="0"/>
                <a:t>: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i="1" kern="1200" dirty="0" err="1"/>
                <a:t>неповносправність</a:t>
              </a:r>
              <a:r>
                <a:rPr lang="ru-RU" sz="2000" i="1" kern="1200" dirty="0"/>
                <a:t> – </a:t>
              </a:r>
              <a:r>
                <a:rPr lang="ru-RU" sz="2000" i="1" kern="1200" dirty="0" err="1"/>
                <a:t>це</a:t>
              </a:r>
              <a:r>
                <a:rPr lang="ru-RU" sz="2000" i="1" kern="1200" dirty="0"/>
                <a:t> форма </a:t>
              </a:r>
              <a:r>
                <a:rPr lang="ru-RU" sz="2000" i="1" kern="1200" dirty="0" err="1"/>
                <a:t>людської</a:t>
              </a:r>
              <a:r>
                <a:rPr lang="ru-RU" sz="2000" i="1" kern="1200" dirty="0"/>
                <a:t> </a:t>
              </a:r>
              <a:r>
                <a:rPr lang="ru-RU" sz="2000" i="1" kern="1200" dirty="0" err="1"/>
                <a:t>відмінності</a:t>
              </a:r>
              <a:r>
                <a:rPr lang="ru-RU" sz="2000" i="1" kern="1200" dirty="0"/>
                <a:t> </a:t>
              </a:r>
              <a:r>
                <a:rPr lang="ru-RU" sz="2000" i="1" kern="1200" dirty="0" err="1"/>
                <a:t>від</a:t>
              </a:r>
              <a:r>
                <a:rPr lang="ru-RU" sz="2000" i="1" kern="1200" dirty="0"/>
                <a:t> </a:t>
              </a:r>
              <a:r>
                <a:rPr lang="ru-RU" sz="2000" i="1" kern="1200" dirty="0" err="1"/>
                <a:t>соціальних</a:t>
              </a:r>
              <a:r>
                <a:rPr lang="ru-RU" sz="2000" i="1" kern="1200" dirty="0"/>
                <a:t> норм.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99977" y="3150382"/>
              <a:ext cx="964210" cy="144631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-10168022"/>
                <a:satOff val="9882"/>
                <a:lumOff val="995"/>
                <a:alphaOff val="0"/>
              </a:schemeClr>
            </a:fillRef>
            <a:effectRef idx="3">
              <a:schemeClr val="accent3">
                <a:tint val="50000"/>
                <a:hueOff val="-10168022"/>
                <a:satOff val="9882"/>
                <a:lumOff val="99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384204" y="3349346"/>
              <a:ext cx="4407818" cy="1377443"/>
            </a:xfrm>
            <a:custGeom>
              <a:avLst/>
              <a:gdLst>
                <a:gd name="connsiteX0" fmla="*/ 0 w 4407818"/>
                <a:gd name="connsiteY0" fmla="*/ 0 h 1377443"/>
                <a:gd name="connsiteX1" fmla="*/ 4407818 w 4407818"/>
                <a:gd name="connsiteY1" fmla="*/ 0 h 1377443"/>
                <a:gd name="connsiteX2" fmla="*/ 4407818 w 4407818"/>
                <a:gd name="connsiteY2" fmla="*/ 1377443 h 1377443"/>
                <a:gd name="connsiteX3" fmla="*/ 0 w 4407818"/>
                <a:gd name="connsiteY3" fmla="*/ 1377443 h 1377443"/>
                <a:gd name="connsiteX4" fmla="*/ 0 w 4407818"/>
                <a:gd name="connsiteY4" fmla="*/ 0 h 137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7818" h="1377443">
                  <a:moveTo>
                    <a:pt x="0" y="0"/>
                  </a:moveTo>
                  <a:lnTo>
                    <a:pt x="4407818" y="0"/>
                  </a:lnTo>
                  <a:lnTo>
                    <a:pt x="4407818" y="1377443"/>
                  </a:lnTo>
                  <a:lnTo>
                    <a:pt x="0" y="13774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2988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4. </a:t>
              </a:r>
              <a:r>
                <a:rPr lang="ru-RU" sz="2000" b="1" kern="1200" dirty="0" err="1"/>
                <a:t>Економічне</a:t>
              </a:r>
              <a:r>
                <a:rPr lang="ru-RU" sz="2000" b="1" kern="1200" dirty="0"/>
                <a:t>: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err="1"/>
                <a:t>неповносправність</a:t>
              </a:r>
              <a:r>
                <a:rPr lang="ru-RU" sz="2000" kern="1200" dirty="0"/>
                <a:t> – </a:t>
              </a:r>
              <a:r>
                <a:rPr lang="ru-RU" sz="2000" kern="1200" dirty="0" err="1"/>
                <a:t>це</a:t>
              </a:r>
              <a:r>
                <a:rPr lang="ru-RU" sz="2000" kern="1200" dirty="0"/>
                <a:t> </a:t>
              </a:r>
              <a:r>
                <a:rPr lang="ru-RU" sz="2000" kern="1200" dirty="0" err="1"/>
                <a:t>соціальні</a:t>
              </a:r>
              <a:r>
                <a:rPr lang="ru-RU" sz="2000" kern="1200" dirty="0"/>
                <a:t> </a:t>
              </a:r>
              <a:r>
                <a:rPr lang="ru-RU" sz="2000" kern="1200" dirty="0" err="1"/>
                <a:t>витрати</a:t>
              </a:r>
              <a:r>
                <a:rPr lang="ru-RU" sz="2000" kern="1200" dirty="0"/>
                <a:t> у </a:t>
              </a:r>
              <a:r>
                <a:rPr lang="ru-RU" sz="2000" kern="1200" dirty="0" err="1"/>
                <a:t>зв'язку</a:t>
              </a:r>
              <a:r>
                <a:rPr lang="ru-RU" sz="2000" kern="1200" dirty="0"/>
                <a:t> з </a:t>
              </a:r>
              <a:r>
                <a:rPr lang="ru-RU" sz="2000" kern="1200" dirty="0" err="1"/>
                <a:t>обмеженою</a:t>
              </a:r>
              <a:r>
                <a:rPr lang="ru-RU" sz="2000" kern="1200" dirty="0"/>
                <a:t> </a:t>
              </a:r>
              <a:r>
                <a:rPr lang="ru-RU" sz="2000" kern="1200" dirty="0" err="1"/>
                <a:t>продуктивністю</a:t>
              </a:r>
              <a:r>
                <a:rPr lang="ru-RU" sz="2000" kern="1200" dirty="0"/>
                <a:t>.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200545" y="3150382"/>
              <a:ext cx="964210" cy="144631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-15252032"/>
                <a:satOff val="14823"/>
                <a:lumOff val="1492"/>
                <a:alphaOff val="0"/>
              </a:schemeClr>
            </a:fillRef>
            <a:effectRef idx="3">
              <a:schemeClr val="accent3">
                <a:tint val="50000"/>
                <a:hueOff val="-15252032"/>
                <a:satOff val="14823"/>
                <a:lumOff val="149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3746747" y="5083393"/>
              <a:ext cx="4728888" cy="1377443"/>
            </a:xfrm>
            <a:custGeom>
              <a:avLst/>
              <a:gdLst>
                <a:gd name="connsiteX0" fmla="*/ 0 w 4407818"/>
                <a:gd name="connsiteY0" fmla="*/ 0 h 1377443"/>
                <a:gd name="connsiteX1" fmla="*/ 4407818 w 4407818"/>
                <a:gd name="connsiteY1" fmla="*/ 0 h 1377443"/>
                <a:gd name="connsiteX2" fmla="*/ 4407818 w 4407818"/>
                <a:gd name="connsiteY2" fmla="*/ 1377443 h 1377443"/>
                <a:gd name="connsiteX3" fmla="*/ 0 w 4407818"/>
                <a:gd name="connsiteY3" fmla="*/ 1377443 h 1377443"/>
                <a:gd name="connsiteX4" fmla="*/ 0 w 4407818"/>
                <a:gd name="connsiteY4" fmla="*/ 0 h 137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7818" h="1377443">
                  <a:moveTo>
                    <a:pt x="0" y="0"/>
                  </a:moveTo>
                  <a:lnTo>
                    <a:pt x="4407818" y="0"/>
                  </a:lnTo>
                  <a:lnTo>
                    <a:pt x="4407818" y="1377443"/>
                  </a:lnTo>
                  <a:lnTo>
                    <a:pt x="0" y="13774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2988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5. </a:t>
              </a:r>
              <a:r>
                <a:rPr lang="ru-RU" sz="2000" b="1" kern="1200" dirty="0" err="1"/>
                <a:t>Соціально-політичне</a:t>
              </a:r>
              <a:r>
                <a:rPr lang="ru-RU" sz="2000" b="1" kern="1200" dirty="0"/>
                <a:t>: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i="1" kern="1200" dirty="0" err="1"/>
                <a:t>неповносправність</a:t>
              </a:r>
              <a:r>
                <a:rPr lang="ru-RU" sz="2000" i="1" kern="1200" dirty="0"/>
                <a:t> не </a:t>
              </a:r>
              <a:r>
                <a:rPr lang="ru-RU" sz="2000" i="1" kern="1200" dirty="0" err="1"/>
                <a:t>можна</a:t>
              </a:r>
              <a:r>
                <a:rPr lang="ru-RU" sz="2000" i="1" kern="1200" dirty="0"/>
                <a:t> </a:t>
              </a:r>
              <a:r>
                <a:rPr lang="ru-RU" sz="2000" i="1" kern="1200" dirty="0" err="1"/>
                <a:t>розглядати</a:t>
              </a:r>
              <a:r>
                <a:rPr lang="ru-RU" sz="2000" i="1" kern="1200" dirty="0"/>
                <a:t> </a:t>
              </a:r>
              <a:r>
                <a:rPr lang="ru-RU" sz="2000" i="1" kern="1200" dirty="0" err="1"/>
                <a:t>ізольовано</a:t>
              </a:r>
              <a:r>
                <a:rPr lang="ru-RU" sz="2000" i="1" kern="1200" dirty="0"/>
                <a:t> </a:t>
              </a:r>
              <a:r>
                <a:rPr lang="ru-RU" sz="2000" i="1" kern="1200" dirty="0" err="1"/>
                <a:t>від</a:t>
              </a:r>
              <a:r>
                <a:rPr lang="ru-RU" sz="2000" i="1" kern="1200" dirty="0"/>
                <a:t> </a:t>
              </a:r>
              <a:r>
                <a:rPr lang="ru-RU" sz="2000" i="1" kern="1200" dirty="0" err="1"/>
                <a:t>соціального</a:t>
              </a:r>
              <a:r>
                <a:rPr lang="ru-RU" sz="2000" i="1" kern="1200" dirty="0"/>
                <a:t> й </a:t>
              </a:r>
              <a:r>
                <a:rPr lang="ru-RU" sz="2000" i="1" kern="1200" dirty="0" err="1"/>
                <a:t>фізичного</a:t>
              </a:r>
              <a:r>
                <a:rPr lang="ru-RU" sz="2000" i="1" kern="1200" dirty="0"/>
                <a:t> </a:t>
              </a:r>
              <a:r>
                <a:rPr lang="ru-RU" sz="2000" i="1" kern="1200" dirty="0" err="1"/>
                <a:t>світу</a:t>
              </a:r>
              <a:r>
                <a:rPr lang="ru-RU" sz="2000" i="1" kern="1200" dirty="0"/>
                <a:t>, </a:t>
              </a:r>
              <a:r>
                <a:rPr lang="ru-RU" sz="2000" i="1" kern="1200" dirty="0" err="1"/>
                <a:t>які</a:t>
              </a:r>
              <a:r>
                <a:rPr lang="ru-RU" sz="2000" i="1" kern="1200" dirty="0"/>
                <a:t> </a:t>
              </a:r>
              <a:r>
                <a:rPr lang="ru-RU" sz="2000" i="1" kern="1200" dirty="0" err="1"/>
                <a:t>інколи</a:t>
              </a:r>
              <a:r>
                <a:rPr lang="ru-RU" sz="2000" i="1" kern="1200" dirty="0"/>
                <a:t> є причиною </a:t>
              </a:r>
              <a:r>
                <a:rPr lang="ru-RU" sz="2000" i="1" kern="1200" dirty="0" err="1"/>
                <a:t>обмежень</a:t>
              </a:r>
              <a:r>
                <a:rPr lang="ru-RU" sz="2000" i="1" kern="1200" dirty="0"/>
                <a:t>. 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563088" y="4884429"/>
              <a:ext cx="964210" cy="144631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-20336043"/>
                <a:satOff val="19764"/>
                <a:lumOff val="1990"/>
                <a:alphaOff val="0"/>
              </a:schemeClr>
            </a:fillRef>
            <a:effectRef idx="3">
              <a:schemeClr val="accent3">
                <a:tint val="50000"/>
                <a:hueOff val="-20336043"/>
                <a:satOff val="19764"/>
                <a:lumOff val="199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8925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38150" y="260351"/>
            <a:ext cx="11315700" cy="596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Зміст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40482698"/>
              </p:ext>
            </p:extLst>
          </p:nvPr>
        </p:nvGraphicFramePr>
        <p:xfrm>
          <a:off x="317499" y="857251"/>
          <a:ext cx="11522075" cy="556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4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8150" y="260351"/>
            <a:ext cx="11315700" cy="596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Медична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та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соціальна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модель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неповноцінності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975" y="1383467"/>
            <a:ext cx="66008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uk-UA" sz="2000" b="1" dirty="0"/>
              <a:t>Медична модель </a:t>
            </a:r>
            <a:r>
              <a:rPr lang="uk-UA" sz="2000" dirty="0"/>
              <a:t>– це традиційні погляди, які стверджують, що неспроможність неповносправних осіб бути повноправною частиною суспільства є прямим результатом </a:t>
            </a:r>
            <a:r>
              <a:rPr lang="uk-UA" sz="2000" dirty="0" err="1"/>
              <a:t>неповносправності</a:t>
            </a:r>
            <a:r>
              <a:rPr lang="uk-UA" sz="2000" dirty="0"/>
              <a:t>, а не результатом соціальних бар'єрів. </a:t>
            </a:r>
          </a:p>
          <a:p>
            <a:pPr indent="361950" algn="just">
              <a:lnSpc>
                <a:spcPct val="114000"/>
              </a:lnSpc>
            </a:pPr>
            <a:r>
              <a:rPr lang="uk-UA" sz="2000" dirty="0"/>
              <a:t> Її називають </a:t>
            </a:r>
            <a:r>
              <a:rPr lang="uk-UA" sz="2000" i="1" dirty="0"/>
              <a:t>«моделлю особистої трагедії». </a:t>
            </a:r>
            <a:r>
              <a:rPr lang="uk-UA" sz="2000" b="1" i="1" dirty="0"/>
              <a:t>Вада</a:t>
            </a:r>
            <a:r>
              <a:rPr lang="uk-UA" sz="2000" dirty="0"/>
              <a:t> – це проблема, яку треба подолати. Основна увага відводиться лікуванню особи, а якщо цю особу неможливо вилікувати, тоді просто її потрібно доглядати. Ця модель зосереджується на полегшенні наслідків вади (ураження), і саме тому ми чуємо вислови на кшталт “реабілітація та лікування неповносправних”. </a:t>
            </a:r>
          </a:p>
          <a:p>
            <a:pPr indent="361950" algn="just">
              <a:lnSpc>
                <a:spcPct val="114000"/>
              </a:lnSpc>
            </a:pPr>
            <a:r>
              <a:rPr lang="uk-UA" sz="2000" b="1" i="1" dirty="0"/>
              <a:t>Другорядна мета </a:t>
            </a:r>
            <a:r>
              <a:rPr lang="uk-UA" sz="2000" dirty="0"/>
              <a:t>– забезпечити </a:t>
            </a:r>
            <a:r>
              <a:rPr lang="uk-UA" sz="2000" i="1" dirty="0"/>
              <a:t>«особливе оточення» </a:t>
            </a:r>
            <a:r>
              <a:rPr lang="uk-UA" sz="2000" dirty="0"/>
              <a:t>для того, щоб задовольнити </a:t>
            </a:r>
            <a:r>
              <a:rPr lang="uk-UA" sz="2000" i="1" dirty="0"/>
              <a:t>«особливі потреби». </a:t>
            </a:r>
          </a:p>
          <a:p>
            <a:pPr algn="just">
              <a:lnSpc>
                <a:spcPct val="114000"/>
              </a:lnSpc>
            </a:pPr>
            <a:endParaRPr lang="ru-RU" sz="2000" i="1" dirty="0"/>
          </a:p>
        </p:txBody>
      </p:sp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07" y="1249405"/>
            <a:ext cx="5119160" cy="54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8150" y="260351"/>
            <a:ext cx="11315700" cy="596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Медична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та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соціальна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модель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неповноцінності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974" y="1383467"/>
            <a:ext cx="8683625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uk-UA" sz="2000" b="1" dirty="0"/>
              <a:t>Соціальна модель </a:t>
            </a:r>
            <a:r>
              <a:rPr lang="uk-UA" sz="2000" dirty="0"/>
              <a:t>розроблена особами з неповносправністю </a:t>
            </a:r>
            <a:r>
              <a:rPr lang="uk-UA" sz="2000" i="1" dirty="0"/>
              <a:t>(«не плануйте нічого для нас і щодо нас – 6ез нас») </a:t>
            </a:r>
            <a:r>
              <a:rPr lang="uk-UA" sz="2000" dirty="0"/>
              <a:t>для того, щоб допомогти описати і вжити заходів проти дискримінації. </a:t>
            </a:r>
          </a:p>
          <a:p>
            <a:pPr indent="361950" algn="just">
              <a:lnSpc>
                <a:spcPct val="114000"/>
              </a:lnSpc>
            </a:pPr>
            <a:r>
              <a:rPr lang="uk-UA" sz="2000" dirty="0"/>
              <a:t>Ця модель не звинувачує осіб з неповносправністю за проблеми, які вони мають, а допомагає особам з неповносправністю знайти ділянки, що потребують змін, і дізнатися про негативне ставлення до осіб з неповносправністю, допомагає особам з неповносправністю співпрацювати із суспільством і між собою й покращувати якість життя, тобто доступності.</a:t>
            </a:r>
          </a:p>
          <a:p>
            <a:pPr indent="361950" algn="just">
              <a:lnSpc>
                <a:spcPct val="114000"/>
              </a:lnSpc>
            </a:pPr>
            <a:r>
              <a:rPr lang="uk-UA" sz="2000" dirty="0"/>
              <a:t>Основний акцент ставиться на права людини. Реакція суспільства повинна стосуватися тих соціальних інституцій і програм, які увічнюють фізичне, економічне й соціальне виключення </a:t>
            </a:r>
            <a:r>
              <a:rPr lang="uk-UA" sz="2000" i="1" dirty="0"/>
              <a:t>(</a:t>
            </a:r>
            <a:r>
              <a:rPr lang="uk-UA" sz="2000" i="1" dirty="0" err="1"/>
              <a:t>ексклюзію</a:t>
            </a:r>
            <a:r>
              <a:rPr lang="uk-UA" sz="2000" i="1" dirty="0"/>
              <a:t>) </a:t>
            </a:r>
            <a:r>
              <a:rPr lang="uk-UA" sz="2000" dirty="0"/>
              <a:t>осіб з неповносправністю. Реформування соціальної політики повинне бути спрямоване на те, щоб визнати: доступність і пристосоване середовище є необхідними передумовами для рівноправної участі неповносправних осіб у житті суспільства.</a:t>
            </a:r>
          </a:p>
          <a:p>
            <a:pPr algn="just">
              <a:lnSpc>
                <a:spcPct val="114000"/>
              </a:lnSpc>
            </a:pPr>
            <a:endParaRPr lang="ru-RU" sz="2000" i="1" dirty="0"/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279" y="1181477"/>
            <a:ext cx="3419721" cy="29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інвалід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595" y="4084155"/>
            <a:ext cx="3461410" cy="20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8150" y="260351"/>
            <a:ext cx="11315700" cy="596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Висновки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845822"/>
            <a:ext cx="11315700" cy="675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uk-UA" sz="2000" dirty="0"/>
              <a:t>Отже, інклюзивне навчання – це комплексний процес забезпечення рівного доступу до якісної освіти дітям з особливими освітніми потребами шляхом організації їх навчання у загальноосвітніх навчальних закладах на основі застосування особистісно орієнтованих методів навчання, з урахуванням індивідуальних особливостей навчально-пізнавальної діяльності таких дітей». Інклюзивне навчання - це система освітніх послуг, що базується на принципі забезпечення основного права дітей на освіту та права навчатися за місцем проживання, яка передбачає навчання в умовах загальноосвітнього закладу. Інклюзивна освіта – це процес, у якому школа намагається відповідати на потреби усіх учнів, вносячи необхідні зміни до навчальної програми та ресурсів, щоб забезпечити рівність можливостей. Запровадження інклюзії у сфері освіти передбачає розроблення й запровадження широкого спектру навчальних стратегій для більш гнучкого реагування на розмаїття потреб учнів. Основою концепції інклюзивної освіти є принципи, що всі діти, незважаючи на різне культурне й соціальне походження та різні рівні навчальних можливостей, повинні мати однакові можливості у навчанні в усіх типах закладів освіти. Отже, ідеологія інклюзивної освіти спрямована на надання кожній дитині, всім відособленим і вразливим групам можливостей для результативного навчання. Інклюзивна освіта є підходом, який допомагає адаптувати освітню програму та навчальне середовище до потреб учнів, які відрізняються своїми навчальними можливостями.</a:t>
            </a:r>
          </a:p>
          <a:p>
            <a:pPr indent="361950" algn="just">
              <a:lnSpc>
                <a:spcPct val="114000"/>
              </a:lnSpc>
            </a:pPr>
            <a:endParaRPr lang="uk-UA" sz="2000" dirty="0"/>
          </a:p>
          <a:p>
            <a:pPr algn="just">
              <a:lnSpc>
                <a:spcPct val="114000"/>
              </a:lnSpc>
            </a:pPr>
            <a:endParaRPr lang="ru-RU" sz="2000" dirty="0"/>
          </a:p>
          <a:p>
            <a:pPr algn="just">
              <a:lnSpc>
                <a:spcPct val="114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8193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8150" y="260351"/>
            <a:ext cx="11315700" cy="596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Список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використаних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джерел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845822"/>
            <a:ext cx="11315700" cy="626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>
              <a:lnSpc>
                <a:spcPct val="114000"/>
              </a:lnSpc>
              <a:buFont typeface="+mj-lt"/>
              <a:buAutoNum type="arabicPeriod"/>
            </a:pPr>
            <a:r>
              <a:rPr lang="ru-RU" i="1" dirty="0" err="1"/>
              <a:t>Інклюзивна</a:t>
            </a:r>
            <a:r>
              <a:rPr lang="ru-RU" i="1" dirty="0"/>
              <a:t> </a:t>
            </a:r>
            <a:r>
              <a:rPr lang="ru-RU" i="1" dirty="0" err="1"/>
              <a:t>освіта</a:t>
            </a:r>
            <a:r>
              <a:rPr lang="ru-RU" i="1" dirty="0"/>
              <a:t> для </a:t>
            </a:r>
            <a:r>
              <a:rPr lang="ru-RU" i="1" dirty="0" err="1"/>
              <a:t>дітей</a:t>
            </a:r>
            <a:r>
              <a:rPr lang="ru-RU" i="1" dirty="0"/>
              <a:t> з </a:t>
            </a:r>
            <a:r>
              <a:rPr lang="ru-RU" i="1" dirty="0" err="1"/>
              <a:t>особливими</a:t>
            </a:r>
            <a:r>
              <a:rPr lang="ru-RU" i="1" dirty="0"/>
              <a:t> </a:t>
            </a:r>
            <a:r>
              <a:rPr lang="ru-RU" i="1" dirty="0" err="1"/>
              <a:t>освітніми</a:t>
            </a:r>
            <a:r>
              <a:rPr lang="ru-RU" i="1" dirty="0"/>
              <a:t> потребами в </a:t>
            </a:r>
            <a:r>
              <a:rPr lang="ru-RU" i="1" dirty="0" err="1"/>
              <a:t>умовах</a:t>
            </a:r>
            <a:r>
              <a:rPr lang="ru-RU" i="1" dirty="0"/>
              <a:t> </a:t>
            </a:r>
            <a:r>
              <a:rPr lang="ru-RU" i="1" dirty="0" err="1"/>
              <a:t>загальноосвітнього</a:t>
            </a:r>
            <a:r>
              <a:rPr lang="ru-RU" i="1" dirty="0"/>
              <a:t> </a:t>
            </a:r>
            <a:r>
              <a:rPr lang="ru-RU" i="1" dirty="0" err="1"/>
              <a:t>навчального</a:t>
            </a:r>
            <a:r>
              <a:rPr lang="ru-RU" i="1" dirty="0"/>
              <a:t> закладу [</a:t>
            </a:r>
            <a:r>
              <a:rPr lang="ru-RU" i="1" dirty="0" err="1"/>
              <a:t>Електронний</a:t>
            </a:r>
            <a:r>
              <a:rPr lang="ru-RU" i="1" dirty="0"/>
              <a:t> ресурс] // </a:t>
            </a:r>
            <a:r>
              <a:rPr lang="ru-RU" i="1" dirty="0" err="1"/>
              <a:t>SvitPPT</a:t>
            </a:r>
            <a:r>
              <a:rPr lang="ru-RU" i="1" dirty="0"/>
              <a:t>. – 2015. – Режим доступу до ресурсу: http://svitppt.com.ua/pedagogika/inklyuzivna-osvita-dlya-ditey-z-osoblivimi-osvitnimi-potrebami-v-umova.html.</a:t>
            </a:r>
          </a:p>
          <a:p>
            <a:pPr indent="357188" algn="just">
              <a:lnSpc>
                <a:spcPct val="114000"/>
              </a:lnSpc>
              <a:buFont typeface="+mj-lt"/>
              <a:buAutoNum type="arabicPeriod"/>
            </a:pPr>
            <a:r>
              <a:rPr lang="ru-RU" i="1" dirty="0" err="1"/>
              <a:t>Особливості</a:t>
            </a:r>
            <a:r>
              <a:rPr lang="ru-RU" i="1" dirty="0"/>
              <a:t> </a:t>
            </a:r>
            <a:r>
              <a:rPr lang="ru-RU" i="1" dirty="0" err="1"/>
              <a:t>інклюзивної</a:t>
            </a:r>
            <a:r>
              <a:rPr lang="ru-RU" i="1" dirty="0"/>
              <a:t> </a:t>
            </a:r>
            <a:r>
              <a:rPr lang="ru-RU" i="1" dirty="0" err="1"/>
              <a:t>освіти</a:t>
            </a:r>
            <a:r>
              <a:rPr lang="ru-RU" i="1" dirty="0"/>
              <a:t> [</a:t>
            </a:r>
            <a:r>
              <a:rPr lang="ru-RU" i="1" dirty="0" err="1"/>
              <a:t>Електронний</a:t>
            </a:r>
            <a:r>
              <a:rPr lang="ru-RU" i="1" dirty="0"/>
              <a:t> ресурс] // </a:t>
            </a:r>
            <a:r>
              <a:rPr lang="ru-RU" i="1" dirty="0" err="1"/>
              <a:t>Вчитель</a:t>
            </a:r>
            <a:r>
              <a:rPr lang="ru-RU" i="1" dirty="0"/>
              <a:t> </a:t>
            </a:r>
            <a:r>
              <a:rPr lang="ru-RU" i="1" dirty="0" err="1"/>
              <a:t>вчителю</a:t>
            </a:r>
            <a:r>
              <a:rPr lang="ru-RU" i="1" dirty="0"/>
              <a:t>, </a:t>
            </a:r>
            <a:r>
              <a:rPr lang="ru-RU" i="1" dirty="0" err="1"/>
              <a:t>учням</a:t>
            </a:r>
            <a:r>
              <a:rPr lang="ru-RU" i="1" dirty="0"/>
              <a:t> та батькам. – 2014. – Режим доступу до ресурсу: http://teacher.at.ua/publ/osoblivosti_inkljuzivnoji_osviti/40-1-0-3333.</a:t>
            </a:r>
          </a:p>
          <a:p>
            <a:pPr indent="357188" algn="just">
              <a:lnSpc>
                <a:spcPct val="114000"/>
              </a:lnSpc>
              <a:buFont typeface="+mj-lt"/>
              <a:buAutoNum type="arabicPeriod"/>
            </a:pPr>
            <a:r>
              <a:rPr lang="ru-RU" i="1" dirty="0"/>
              <a:t>Ворон М.В. </a:t>
            </a:r>
            <a:r>
              <a:rPr lang="ru-RU" i="1" dirty="0" err="1"/>
              <a:t>Інклюзивна</a:t>
            </a:r>
            <a:r>
              <a:rPr lang="ru-RU" i="1" dirty="0"/>
              <a:t> </a:t>
            </a:r>
            <a:r>
              <a:rPr lang="ru-RU" i="1" dirty="0" err="1"/>
              <a:t>освіта</a:t>
            </a:r>
            <a:r>
              <a:rPr lang="ru-RU" i="1" dirty="0"/>
              <a:t>: </a:t>
            </a:r>
            <a:r>
              <a:rPr lang="ru-RU" i="1" dirty="0" err="1"/>
              <a:t>українські</a:t>
            </a:r>
            <a:r>
              <a:rPr lang="ru-RU" i="1" dirty="0"/>
              <a:t> </a:t>
            </a:r>
            <a:r>
              <a:rPr lang="ru-RU" i="1" dirty="0" err="1"/>
              <a:t>реалії</a:t>
            </a:r>
            <a:r>
              <a:rPr lang="ru-RU" i="1" dirty="0"/>
              <a:t> /М.В. Ворон, Ю.М. </a:t>
            </a:r>
            <a:r>
              <a:rPr lang="ru-RU" i="1" dirty="0" err="1"/>
              <a:t>Найда</a:t>
            </a:r>
            <a:r>
              <a:rPr lang="ru-RU" i="1" dirty="0"/>
              <a:t> // Журнал «</a:t>
            </a:r>
            <a:r>
              <a:rPr lang="ru-RU" i="1" dirty="0" err="1"/>
              <a:t>Підручник</a:t>
            </a:r>
            <a:r>
              <a:rPr lang="ru-RU" i="1" dirty="0"/>
              <a:t> для директора». – </a:t>
            </a:r>
            <a:r>
              <a:rPr lang="ru-RU" i="1" dirty="0" err="1"/>
              <a:t>Видавництво</a:t>
            </a:r>
            <a:r>
              <a:rPr lang="ru-RU" i="1" dirty="0"/>
              <a:t> «</a:t>
            </a:r>
            <a:r>
              <a:rPr lang="ru-RU" i="1" dirty="0" err="1"/>
              <a:t>Плеяди</a:t>
            </a:r>
            <a:r>
              <a:rPr lang="ru-RU" i="1" dirty="0"/>
              <a:t>». – 2006. – Червень. [</a:t>
            </a:r>
            <a:r>
              <a:rPr lang="ru-RU" i="1" dirty="0" err="1"/>
              <a:t>Електронний</a:t>
            </a:r>
            <a:r>
              <a:rPr lang="ru-RU" i="1" dirty="0"/>
              <a:t> ресурс]. – Режим доступу: </a:t>
            </a:r>
            <a:r>
              <a:rPr lang="en-US" i="1" dirty="0"/>
              <a:t>ussf.kiev.ua/</a:t>
            </a:r>
            <a:r>
              <a:rPr lang="en-US" i="1" dirty="0" err="1"/>
              <a:t>index.php?go</a:t>
            </a:r>
            <a:r>
              <a:rPr lang="en-US" i="1" dirty="0"/>
              <a:t>=</a:t>
            </a:r>
            <a:r>
              <a:rPr lang="en-US" i="1" dirty="0" err="1"/>
              <a:t>Inklus&amp;id</a:t>
            </a:r>
            <a:r>
              <a:rPr lang="en-US" i="1" dirty="0"/>
              <a:t>=19</a:t>
            </a:r>
          </a:p>
          <a:p>
            <a:pPr indent="357188" algn="just">
              <a:lnSpc>
                <a:spcPct val="114000"/>
              </a:lnSpc>
              <a:buFont typeface="+mj-lt"/>
              <a:buAutoNum type="arabicPeriod"/>
            </a:pPr>
            <a:r>
              <a:rPr lang="ru-RU" i="1" dirty="0" err="1"/>
              <a:t>Діти</a:t>
            </a:r>
            <a:r>
              <a:rPr lang="ru-RU" i="1" dirty="0"/>
              <a:t> з </a:t>
            </a:r>
            <a:r>
              <a:rPr lang="ru-RU" i="1" dirty="0" err="1"/>
              <a:t>особливими</a:t>
            </a:r>
            <a:r>
              <a:rPr lang="ru-RU" i="1" dirty="0"/>
              <a:t> потребами у </a:t>
            </a:r>
            <a:r>
              <a:rPr lang="ru-RU" i="1" dirty="0" err="1"/>
              <a:t>загальноосвітньому</a:t>
            </a:r>
            <a:r>
              <a:rPr lang="ru-RU" i="1" dirty="0"/>
              <a:t> </a:t>
            </a:r>
            <a:r>
              <a:rPr lang="ru-RU" i="1" dirty="0" err="1"/>
              <a:t>просторі</a:t>
            </a:r>
            <a:r>
              <a:rPr lang="ru-RU" i="1" dirty="0"/>
              <a:t>: початкова ланка / За </a:t>
            </a:r>
            <a:r>
              <a:rPr lang="ru-RU" i="1" dirty="0" err="1"/>
              <a:t>редакцією</a:t>
            </a:r>
            <a:r>
              <a:rPr lang="ru-RU" i="1" dirty="0"/>
              <a:t>: В.І. Бондаря, В.В. </a:t>
            </a:r>
            <a:r>
              <a:rPr lang="ru-RU" i="1" dirty="0" err="1"/>
              <a:t>Засенка</a:t>
            </a:r>
            <a:r>
              <a:rPr lang="ru-RU" i="1" dirty="0"/>
              <a:t>. – К. 2004. – 152с.</a:t>
            </a:r>
          </a:p>
          <a:p>
            <a:pPr indent="357188" algn="just">
              <a:lnSpc>
                <a:spcPct val="114000"/>
              </a:lnSpc>
              <a:buFont typeface="+mj-lt"/>
              <a:buAutoNum type="arabicPeriod"/>
            </a:pPr>
            <a:r>
              <a:rPr lang="ru-RU" i="1" dirty="0"/>
              <a:t>Елен Р. </a:t>
            </a:r>
            <a:r>
              <a:rPr lang="ru-RU" i="1" dirty="0" err="1"/>
              <a:t>Данієлс</a:t>
            </a:r>
            <a:r>
              <a:rPr lang="ru-RU" i="1" dirty="0"/>
              <a:t> </a:t>
            </a:r>
            <a:r>
              <a:rPr lang="ru-RU" i="1" dirty="0" err="1"/>
              <a:t>Залучення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з </a:t>
            </a:r>
            <a:r>
              <a:rPr lang="ru-RU" i="1" dirty="0" err="1"/>
              <a:t>особливими</a:t>
            </a:r>
            <a:r>
              <a:rPr lang="ru-RU" i="1" dirty="0"/>
              <a:t> потребами </a:t>
            </a:r>
            <a:r>
              <a:rPr lang="ru-RU" i="1" dirty="0" err="1"/>
              <a:t>загальноосвітніх</a:t>
            </a:r>
            <a:r>
              <a:rPr lang="ru-RU" i="1" dirty="0"/>
              <a:t> </a:t>
            </a:r>
            <a:r>
              <a:rPr lang="ru-RU" i="1" dirty="0" err="1"/>
              <a:t>класів</a:t>
            </a:r>
            <a:r>
              <a:rPr lang="ru-RU" i="1" dirty="0"/>
              <a:t> / Елен Р. </a:t>
            </a:r>
            <a:r>
              <a:rPr lang="ru-RU" i="1" dirty="0" err="1"/>
              <a:t>Данієлс</a:t>
            </a:r>
            <a:r>
              <a:rPr lang="ru-RU" i="1" dirty="0"/>
              <a:t>, Кей Стаффорд – </a:t>
            </a:r>
            <a:r>
              <a:rPr lang="ru-RU" i="1" dirty="0" err="1"/>
              <a:t>Львів</a:t>
            </a:r>
            <a:r>
              <a:rPr lang="ru-RU" i="1" dirty="0"/>
              <a:t>: </a:t>
            </a:r>
            <a:r>
              <a:rPr lang="ru-RU" i="1" dirty="0" err="1"/>
              <a:t>Товариство</a:t>
            </a:r>
            <a:r>
              <a:rPr lang="ru-RU" i="1" dirty="0"/>
              <a:t> «</a:t>
            </a:r>
            <a:r>
              <a:rPr lang="ru-RU" i="1" dirty="0" err="1"/>
              <a:t>Надія</a:t>
            </a:r>
            <a:r>
              <a:rPr lang="ru-RU" i="1" dirty="0"/>
              <a:t>», 2000. — 256 с.</a:t>
            </a:r>
          </a:p>
          <a:p>
            <a:pPr indent="357188" algn="just">
              <a:lnSpc>
                <a:spcPct val="114000"/>
              </a:lnSpc>
              <a:buFont typeface="+mj-lt"/>
              <a:buAutoNum type="arabicPeriod"/>
            </a:pPr>
            <a:r>
              <a:rPr lang="ru-RU" i="1" dirty="0"/>
              <a:t>Що </a:t>
            </a:r>
            <a:r>
              <a:rPr lang="ru-RU" i="1" dirty="0" err="1"/>
              <a:t>таке</a:t>
            </a:r>
            <a:r>
              <a:rPr lang="ru-RU" i="1" dirty="0"/>
              <a:t> </a:t>
            </a:r>
            <a:r>
              <a:rPr lang="ru-RU" i="1" dirty="0" err="1"/>
              <a:t>інклюзивне</a:t>
            </a:r>
            <a:r>
              <a:rPr lang="ru-RU" i="1" dirty="0"/>
              <a:t> </a:t>
            </a:r>
            <a:r>
              <a:rPr lang="ru-RU" i="1" dirty="0" err="1"/>
              <a:t>навчання</a:t>
            </a:r>
            <a:r>
              <a:rPr lang="ru-RU" i="1" dirty="0"/>
              <a:t>? [</a:t>
            </a:r>
            <a:r>
              <a:rPr lang="ru-RU" i="1" dirty="0" err="1"/>
              <a:t>Електронний</a:t>
            </a:r>
            <a:r>
              <a:rPr lang="ru-RU" i="1" dirty="0"/>
              <a:t> ресурс] // «</a:t>
            </a:r>
            <a:r>
              <a:rPr lang="ru-RU" i="1" dirty="0" err="1"/>
              <a:t>Інклюзивна</a:t>
            </a:r>
            <a:r>
              <a:rPr lang="ru-RU" i="1" dirty="0"/>
              <a:t> </a:t>
            </a:r>
            <a:r>
              <a:rPr lang="ru-RU" i="1" dirty="0" err="1"/>
              <a:t>освіта</a:t>
            </a:r>
            <a:r>
              <a:rPr lang="ru-RU" i="1" dirty="0"/>
              <a:t> для </a:t>
            </a:r>
            <a:r>
              <a:rPr lang="ru-RU" i="1" dirty="0" err="1"/>
              <a:t>дітей</a:t>
            </a:r>
            <a:r>
              <a:rPr lang="ru-RU" i="1" dirty="0"/>
              <a:t> з </a:t>
            </a:r>
            <a:r>
              <a:rPr lang="ru-RU" i="1" dirty="0" err="1"/>
              <a:t>інвалідністю</a:t>
            </a:r>
            <a:r>
              <a:rPr lang="ru-RU" i="1" dirty="0"/>
              <a:t> в </a:t>
            </a:r>
            <a:r>
              <a:rPr lang="ru-RU" i="1" dirty="0" err="1"/>
              <a:t>Україні</a:t>
            </a:r>
            <a:r>
              <a:rPr lang="ru-RU" i="1" dirty="0"/>
              <a:t>». – 2014. – Режим доступу до ресурсу: http://education-inclusive.com/shho-take-inklyuziya/.</a:t>
            </a:r>
          </a:p>
          <a:p>
            <a:pPr indent="361950" algn="just">
              <a:lnSpc>
                <a:spcPct val="114000"/>
              </a:lnSpc>
            </a:pPr>
            <a:endParaRPr lang="ru-RU" sz="2000" dirty="0"/>
          </a:p>
          <a:p>
            <a:pPr indent="361950" algn="just">
              <a:lnSpc>
                <a:spcPct val="114000"/>
              </a:lnSpc>
            </a:pPr>
            <a:endParaRPr lang="ru-RU" sz="2000" dirty="0"/>
          </a:p>
          <a:p>
            <a:pPr indent="361950" algn="just">
              <a:lnSpc>
                <a:spcPct val="114000"/>
              </a:lnSpc>
            </a:pPr>
            <a:endParaRPr lang="uk-UA" sz="2000" dirty="0"/>
          </a:p>
          <a:p>
            <a:pPr algn="just">
              <a:lnSpc>
                <a:spcPct val="114000"/>
              </a:lnSpc>
            </a:pPr>
            <a:endParaRPr lang="ru-RU" sz="2000" dirty="0"/>
          </a:p>
          <a:p>
            <a:pPr algn="just">
              <a:lnSpc>
                <a:spcPct val="114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7908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8150" y="260351"/>
            <a:ext cx="11315700" cy="5969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Вступ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857251"/>
            <a:ext cx="11315700" cy="5678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uk-UA" sz="2000" dirty="0"/>
              <a:t>У сучасному світі інтеграція дітей із особливими освітніми потребами в масові освітні заклади – це глобальний суспільний процес, який стосується всіх високорозвинених країн. Його основою є готовність суспільства і держави переосмислити систему ставлення до інвалідів та осіб із обмеженими можливостями здоров’я з метою реалізації їх прав на надання рівних з іншими можливостей у різних галузях життя, включаючи освіту.</a:t>
            </a:r>
          </a:p>
          <a:p>
            <a:pPr indent="361950" algn="just">
              <a:lnSpc>
                <a:spcPct val="114000"/>
              </a:lnSpc>
            </a:pPr>
            <a:r>
              <a:rPr lang="ru-RU" sz="2000" dirty="0"/>
              <a:t>Реформа </a:t>
            </a:r>
            <a:r>
              <a:rPr lang="ru-RU" sz="2000" dirty="0" err="1"/>
              <a:t>освіти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покликала до </a:t>
            </a:r>
            <a:r>
              <a:rPr lang="ru-RU" sz="2000" dirty="0" err="1"/>
              <a:t>життя</a:t>
            </a:r>
            <a:r>
              <a:rPr lang="ru-RU" sz="2000" dirty="0"/>
              <a:t> й реформу в </a:t>
            </a:r>
            <a:r>
              <a:rPr lang="ru-RU" sz="2000" dirty="0" err="1"/>
              <a:t>спеціальній</a:t>
            </a:r>
            <a:r>
              <a:rPr lang="ru-RU" sz="2000" dirty="0"/>
              <a:t> </a:t>
            </a:r>
            <a:r>
              <a:rPr lang="ru-RU" sz="2000" dirty="0" err="1"/>
              <a:t>освіті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з </a:t>
            </a:r>
            <a:r>
              <a:rPr lang="ru-RU" sz="2000" dirty="0" err="1"/>
              <a:t>особливими</a:t>
            </a:r>
            <a:r>
              <a:rPr lang="ru-RU" sz="2000" dirty="0"/>
              <a:t> потребами. У </a:t>
            </a:r>
            <a:r>
              <a:rPr lang="ru-RU" sz="2000" dirty="0" err="1"/>
              <a:t>нашому</a:t>
            </a:r>
            <a:r>
              <a:rPr lang="ru-RU" sz="2000" dirty="0"/>
              <a:t> </a:t>
            </a:r>
            <a:r>
              <a:rPr lang="ru-RU" sz="2000" dirty="0" err="1"/>
              <a:t>суспільстві</a:t>
            </a:r>
            <a:r>
              <a:rPr lang="ru-RU" sz="2000" dirty="0"/>
              <a:t> є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категорії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та </a:t>
            </a:r>
            <a:r>
              <a:rPr lang="ru-RU" sz="2000" dirty="0" err="1"/>
              <a:t>вихованців</a:t>
            </a:r>
            <a:r>
              <a:rPr lang="ru-RU" sz="2000" dirty="0"/>
              <a:t>, </a:t>
            </a:r>
            <a:r>
              <a:rPr lang="ru-RU" sz="2000" dirty="0" err="1"/>
              <a:t>певна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з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, </a:t>
            </a:r>
            <a:r>
              <a:rPr lang="ru-RU" sz="2000" dirty="0" err="1"/>
              <a:t>пов’язані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здоров’ям</a:t>
            </a:r>
            <a:r>
              <a:rPr lang="ru-RU" sz="2000" dirty="0"/>
              <a:t> та </a:t>
            </a:r>
            <a:r>
              <a:rPr lang="ru-RU" sz="2000" dirty="0" err="1"/>
              <a:t>розвитком</a:t>
            </a:r>
            <a:r>
              <a:rPr lang="ru-RU" sz="2000" dirty="0"/>
              <a:t>. На жаль, </a:t>
            </a:r>
            <a:r>
              <a:rPr lang="ru-RU" sz="2000" dirty="0" err="1"/>
              <a:t>сьогодні</a:t>
            </a:r>
            <a:r>
              <a:rPr lang="ru-RU" sz="2000" dirty="0"/>
              <a:t> </a:t>
            </a:r>
            <a:r>
              <a:rPr lang="ru-RU" sz="2000" dirty="0" err="1"/>
              <a:t>спостерігається</a:t>
            </a:r>
            <a:r>
              <a:rPr lang="ru-RU" sz="2000" dirty="0"/>
              <a:t> </a:t>
            </a:r>
            <a:r>
              <a:rPr lang="ru-RU" sz="2000" dirty="0" err="1"/>
              <a:t>тенденція</a:t>
            </a:r>
            <a:r>
              <a:rPr lang="ru-RU" sz="2000" dirty="0"/>
              <a:t> до </a:t>
            </a:r>
            <a:r>
              <a:rPr lang="ru-RU" sz="2000" dirty="0" err="1"/>
              <a:t>зростання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потребують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адаптації</a:t>
            </a:r>
            <a:r>
              <a:rPr lang="ru-RU" sz="2000" dirty="0"/>
              <a:t>, </a:t>
            </a:r>
            <a:r>
              <a:rPr lang="ru-RU" sz="2000" dirty="0" err="1"/>
              <a:t>корекційно-реабілітаційної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. </a:t>
            </a:r>
          </a:p>
          <a:p>
            <a:pPr indent="361950" algn="just">
              <a:lnSpc>
                <a:spcPct val="114000"/>
              </a:lnSpc>
            </a:pPr>
            <a:r>
              <a:rPr lang="ru-RU" sz="2000" dirty="0"/>
              <a:t>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діти</a:t>
            </a:r>
            <a:r>
              <a:rPr lang="ru-RU" sz="2000" dirty="0"/>
              <a:t> з </a:t>
            </a:r>
            <a:r>
              <a:rPr lang="ru-RU" sz="2000" dirty="0" err="1"/>
              <a:t>відхиленнями</a:t>
            </a:r>
            <a:r>
              <a:rPr lang="ru-RU" sz="2000" dirty="0"/>
              <a:t> в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здобувають</a:t>
            </a:r>
            <a:r>
              <a:rPr lang="ru-RU" sz="2000" dirty="0"/>
              <a:t> </a:t>
            </a:r>
            <a:r>
              <a:rPr lang="ru-RU" sz="2000" dirty="0" err="1"/>
              <a:t>освіту</a:t>
            </a:r>
            <a:r>
              <a:rPr lang="ru-RU" sz="2000" dirty="0"/>
              <a:t> в </a:t>
            </a:r>
            <a:r>
              <a:rPr lang="ru-RU" sz="2000" dirty="0" err="1"/>
              <a:t>спеціальних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закладах </a:t>
            </a:r>
            <a:r>
              <a:rPr lang="ru-RU" sz="2000" dirty="0" err="1"/>
              <a:t>або</a:t>
            </a:r>
            <a:r>
              <a:rPr lang="ru-RU" sz="2000" dirty="0"/>
              <a:t> закладах </a:t>
            </a:r>
            <a:r>
              <a:rPr lang="ru-RU" sz="2000" dirty="0" err="1"/>
              <a:t>комбінованого</a:t>
            </a:r>
            <a:r>
              <a:rPr lang="ru-RU" sz="2000" dirty="0"/>
              <a:t> типу – </a:t>
            </a:r>
            <a:r>
              <a:rPr lang="ru-RU" sz="2000" dirty="0" err="1"/>
              <a:t>спеціальних</a:t>
            </a:r>
            <a:r>
              <a:rPr lang="ru-RU" sz="2000" dirty="0"/>
              <a:t> садках (</a:t>
            </a:r>
            <a:r>
              <a:rPr lang="ru-RU" sz="2000" dirty="0" err="1"/>
              <a:t>групах</a:t>
            </a:r>
            <a:r>
              <a:rPr lang="ru-RU" sz="2000" dirty="0"/>
              <a:t>), школах-</a:t>
            </a:r>
            <a:r>
              <a:rPr lang="ru-RU" sz="2000" dirty="0" err="1"/>
              <a:t>інтернатах</a:t>
            </a:r>
            <a:r>
              <a:rPr lang="ru-RU" sz="2000" dirty="0"/>
              <a:t> та </a:t>
            </a:r>
            <a:r>
              <a:rPr lang="ru-RU" sz="2000" dirty="0" err="1"/>
              <a:t>реабілітаційних</a:t>
            </a:r>
            <a:r>
              <a:rPr lang="ru-RU" sz="2000" dirty="0"/>
              <a:t> центрах. </a:t>
            </a:r>
          </a:p>
          <a:p>
            <a:pPr indent="361950" algn="just">
              <a:lnSpc>
                <a:spcPct val="114000"/>
              </a:lnSpc>
            </a:pPr>
            <a:r>
              <a:rPr lang="ru-RU" sz="2000" dirty="0" err="1"/>
              <a:t>Визнано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діти</a:t>
            </a:r>
            <a:r>
              <a:rPr lang="ru-RU" sz="2000" dirty="0"/>
              <a:t> в таких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краще</a:t>
            </a:r>
            <a:r>
              <a:rPr lang="ru-RU" sz="2000" dirty="0"/>
              <a:t> </a:t>
            </a:r>
            <a:r>
              <a:rPr lang="ru-RU" sz="2000" dirty="0" err="1"/>
              <a:t>адаптуються</a:t>
            </a:r>
            <a:r>
              <a:rPr lang="ru-RU" sz="2000" dirty="0"/>
              <a:t> до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, </a:t>
            </a:r>
            <a:r>
              <a:rPr lang="ru-RU" sz="2000" dirty="0" err="1"/>
              <a:t>оволодівають</a:t>
            </a:r>
            <a:r>
              <a:rPr lang="ru-RU" sz="2000" dirty="0"/>
              <a:t> </a:t>
            </a:r>
            <a:r>
              <a:rPr lang="ru-RU" sz="2000" dirty="0" err="1"/>
              <a:t>соціальними</a:t>
            </a:r>
            <a:r>
              <a:rPr lang="ru-RU" sz="2000" dirty="0"/>
              <a:t> </a:t>
            </a:r>
            <a:r>
              <a:rPr lang="ru-RU" sz="2000" dirty="0" err="1"/>
              <a:t>навичками</a:t>
            </a:r>
            <a:r>
              <a:rPr lang="ru-RU" sz="2000" dirty="0"/>
              <a:t>, </a:t>
            </a:r>
            <a:r>
              <a:rPr lang="ru-RU" sz="2000" dirty="0" err="1"/>
              <a:t>почуваються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самостійними</a:t>
            </a:r>
            <a:r>
              <a:rPr lang="ru-RU" sz="2000" dirty="0"/>
              <a:t>, </a:t>
            </a:r>
            <a:r>
              <a:rPr lang="ru-RU" sz="2000" dirty="0" err="1"/>
              <a:t>потрібними</a:t>
            </a:r>
            <a:r>
              <a:rPr lang="ru-RU" sz="2000" dirty="0"/>
              <a:t> в </a:t>
            </a:r>
            <a:r>
              <a:rPr lang="ru-RU" sz="2000" dirty="0" err="1"/>
              <a:t>суспільстві</a:t>
            </a:r>
            <a:r>
              <a:rPr lang="ru-RU" sz="2000" dirty="0"/>
              <a:t>.</a:t>
            </a:r>
          </a:p>
          <a:p>
            <a:pPr algn="just">
              <a:lnSpc>
                <a:spcPct val="114000"/>
              </a:lnSpc>
            </a:pPr>
            <a:endParaRPr lang="ru-RU" sz="2000" dirty="0"/>
          </a:p>
          <a:p>
            <a:pPr algn="just">
              <a:lnSpc>
                <a:spcPct val="114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19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60351"/>
            <a:ext cx="11315700" cy="5969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Зміст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поняття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інклюзії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та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інклюзивного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навчання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961162"/>
            <a:ext cx="11315700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4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Інклюзія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іnclusion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включення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участі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громадян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соціальному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житті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дає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всім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дітям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брати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участь у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інклюзивне навчанн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1" y="2334505"/>
            <a:ext cx="4854574" cy="419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2954335"/>
            <a:ext cx="64103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60351"/>
            <a:ext cx="11315700" cy="5969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Зміст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поняття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інклюзії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та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інклюзивного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навчання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961162"/>
            <a:ext cx="11315700" cy="76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ru-RU" sz="2000" dirty="0"/>
              <a:t>При </a:t>
            </a:r>
            <a:r>
              <a:rPr lang="ru-RU" sz="2000" dirty="0" err="1"/>
              <a:t>визначенні</a:t>
            </a:r>
            <a:r>
              <a:rPr lang="ru-RU" sz="2000" dirty="0"/>
              <a:t> </a:t>
            </a:r>
            <a:r>
              <a:rPr lang="ru-RU" sz="2000" b="1" dirty="0" err="1"/>
              <a:t>сутності</a:t>
            </a:r>
            <a:r>
              <a:rPr lang="ru-RU" sz="2000" b="1" dirty="0"/>
              <a:t> </a:t>
            </a:r>
            <a:r>
              <a:rPr lang="ru-RU" sz="2000" b="1" dirty="0" err="1"/>
              <a:t>інклюзії</a:t>
            </a:r>
            <a:r>
              <a:rPr lang="ru-RU" sz="2000" dirty="0"/>
              <a:t>, </a:t>
            </a:r>
            <a:r>
              <a:rPr lang="ru-RU" sz="2000" dirty="0" err="1"/>
              <a:t>важливо</a:t>
            </a:r>
            <a:r>
              <a:rPr lang="ru-RU" sz="2000" dirty="0"/>
              <a:t> </a:t>
            </a:r>
            <a:r>
              <a:rPr lang="ru-RU" sz="2000" dirty="0" err="1"/>
              <a:t>звернути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на </a:t>
            </a:r>
            <a:r>
              <a:rPr lang="ru-RU" sz="2000" b="1" dirty="0" err="1"/>
              <a:t>чотири</a:t>
            </a:r>
            <a:r>
              <a:rPr lang="ru-RU" sz="2000" b="1" dirty="0"/>
              <a:t> </a:t>
            </a:r>
            <a:r>
              <a:rPr lang="ru-RU" sz="2000" b="1" dirty="0" err="1"/>
              <a:t>елементи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ілюструють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характерні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: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07975" y="1777747"/>
            <a:ext cx="11569700" cy="4885500"/>
            <a:chOff x="307975" y="1777747"/>
            <a:chExt cx="11569700" cy="4885500"/>
          </a:xfrm>
        </p:grpSpPr>
        <p:sp>
          <p:nvSpPr>
            <p:cNvPr id="6" name="Полилиния 5"/>
            <p:cNvSpPr/>
            <p:nvPr/>
          </p:nvSpPr>
          <p:spPr>
            <a:xfrm>
              <a:off x="307975" y="1777747"/>
              <a:ext cx="915068" cy="1373951"/>
            </a:xfrm>
            <a:custGeom>
              <a:avLst/>
              <a:gdLst>
                <a:gd name="connsiteX0" fmla="*/ 0 w 1307240"/>
                <a:gd name="connsiteY0" fmla="*/ 0 h 915068"/>
                <a:gd name="connsiteX1" fmla="*/ 849706 w 1307240"/>
                <a:gd name="connsiteY1" fmla="*/ 0 h 915068"/>
                <a:gd name="connsiteX2" fmla="*/ 1307240 w 1307240"/>
                <a:gd name="connsiteY2" fmla="*/ 457534 h 915068"/>
                <a:gd name="connsiteX3" fmla="*/ 849706 w 1307240"/>
                <a:gd name="connsiteY3" fmla="*/ 915068 h 915068"/>
                <a:gd name="connsiteX4" fmla="*/ 0 w 1307240"/>
                <a:gd name="connsiteY4" fmla="*/ 915068 h 915068"/>
                <a:gd name="connsiteX5" fmla="*/ 457534 w 1307240"/>
                <a:gd name="connsiteY5" fmla="*/ 457534 h 915068"/>
                <a:gd name="connsiteX6" fmla="*/ 0 w 1307240"/>
                <a:gd name="connsiteY6" fmla="*/ 0 h 91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240" h="915068">
                  <a:moveTo>
                    <a:pt x="1307240" y="0"/>
                  </a:moveTo>
                  <a:lnTo>
                    <a:pt x="1307240" y="594794"/>
                  </a:lnTo>
                  <a:lnTo>
                    <a:pt x="653620" y="915068"/>
                  </a:lnTo>
                  <a:lnTo>
                    <a:pt x="0" y="594794"/>
                  </a:lnTo>
                  <a:lnTo>
                    <a:pt x="0" y="0"/>
                  </a:lnTo>
                  <a:lnTo>
                    <a:pt x="653620" y="320274"/>
                  </a:lnTo>
                  <a:lnTo>
                    <a:pt x="1307240" y="0"/>
                  </a:ln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044000" rIns="17145" bIns="474679" numCol="1" spcCol="1270" anchor="b" anchorCtr="1">
              <a:noAutofit/>
            </a:bodyPr>
            <a:lstStyle/>
            <a:p>
              <a:pPr lvl="0" algn="just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700" b="1" i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</a:t>
              </a:r>
              <a:endParaRPr lang="ru-RU" sz="27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223043" y="1777748"/>
              <a:ext cx="10654632" cy="942210"/>
            </a:xfrm>
            <a:custGeom>
              <a:avLst/>
              <a:gdLst>
                <a:gd name="connsiteX0" fmla="*/ 141620 w 849706"/>
                <a:gd name="connsiteY0" fmla="*/ 0 h 10654631"/>
                <a:gd name="connsiteX1" fmla="*/ 708086 w 849706"/>
                <a:gd name="connsiteY1" fmla="*/ 0 h 10654631"/>
                <a:gd name="connsiteX2" fmla="*/ 849706 w 849706"/>
                <a:gd name="connsiteY2" fmla="*/ 141620 h 10654631"/>
                <a:gd name="connsiteX3" fmla="*/ 849706 w 849706"/>
                <a:gd name="connsiteY3" fmla="*/ 10654631 h 10654631"/>
                <a:gd name="connsiteX4" fmla="*/ 849706 w 849706"/>
                <a:gd name="connsiteY4" fmla="*/ 10654631 h 10654631"/>
                <a:gd name="connsiteX5" fmla="*/ 0 w 849706"/>
                <a:gd name="connsiteY5" fmla="*/ 10654631 h 10654631"/>
                <a:gd name="connsiteX6" fmla="*/ 0 w 849706"/>
                <a:gd name="connsiteY6" fmla="*/ 10654631 h 10654631"/>
                <a:gd name="connsiteX7" fmla="*/ 0 w 849706"/>
                <a:gd name="connsiteY7" fmla="*/ 141620 h 10654631"/>
                <a:gd name="connsiteX8" fmla="*/ 141620 w 849706"/>
                <a:gd name="connsiteY8" fmla="*/ 0 h 106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706" h="10654631">
                  <a:moveTo>
                    <a:pt x="849706" y="1775805"/>
                  </a:moveTo>
                  <a:lnTo>
                    <a:pt x="849706" y="8878826"/>
                  </a:lnTo>
                  <a:cubicBezTo>
                    <a:pt x="849706" y="9859578"/>
                    <a:pt x="844649" y="10654625"/>
                    <a:pt x="838412" y="10654625"/>
                  </a:cubicBezTo>
                  <a:lnTo>
                    <a:pt x="0" y="10654625"/>
                  </a:lnTo>
                  <a:lnTo>
                    <a:pt x="0" y="106546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38412" y="6"/>
                  </a:lnTo>
                  <a:cubicBezTo>
                    <a:pt x="844649" y="6"/>
                    <a:pt x="849706" y="795053"/>
                    <a:pt x="849706" y="1775805"/>
                  </a:cubicBez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50369" rIns="50369" bIns="5037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i="1" kern="1200" dirty="0"/>
                <a:t>Інклюзія – </a:t>
              </a:r>
              <a:r>
                <a:rPr lang="ru-RU" sz="1600" b="1" i="1" kern="1200" dirty="0" err="1"/>
                <a:t>це</a:t>
              </a:r>
              <a:r>
                <a:rPr lang="ru-RU" sz="1600" b="1" i="1" kern="1200" dirty="0"/>
                <a:t> </a:t>
              </a:r>
              <a:r>
                <a:rPr lang="ru-RU" sz="1600" b="1" i="1" kern="1200" dirty="0" err="1"/>
                <a:t>процес</a:t>
              </a:r>
              <a:r>
                <a:rPr lang="ru-RU" sz="1600" b="1" i="1" kern="1200" dirty="0"/>
                <a:t>. </a:t>
              </a:r>
              <a:r>
                <a:rPr lang="ru-RU" sz="1600" kern="1200" dirty="0" err="1"/>
                <a:t>Важливо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зазначити</a:t>
              </a:r>
              <a:r>
                <a:rPr lang="ru-RU" sz="1600" kern="1200" dirty="0"/>
                <a:t>, </a:t>
              </a:r>
              <a:r>
                <a:rPr lang="ru-RU" sz="1600" kern="1200" dirty="0" err="1"/>
                <a:t>що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інклюзія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має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розглядатись</a:t>
              </a:r>
              <a:r>
                <a:rPr lang="ru-RU" sz="1600" kern="1200" dirty="0"/>
                <a:t> як </a:t>
              </a:r>
              <a:r>
                <a:rPr lang="ru-RU" sz="1600" kern="1200" dirty="0" err="1"/>
                <a:t>постійний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пошук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ефективніших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шляхів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задоволення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індивідуальних</a:t>
              </a:r>
              <a:r>
                <a:rPr lang="ru-RU" sz="1600" kern="1200" dirty="0"/>
                <a:t> потреб </a:t>
              </a:r>
              <a:r>
                <a:rPr lang="ru-RU" sz="1600" kern="1200" dirty="0" err="1"/>
                <a:t>усіх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дітей</a:t>
              </a:r>
              <a:r>
                <a:rPr lang="ru-RU" sz="1600" kern="1200" dirty="0"/>
                <a:t>. У </a:t>
              </a:r>
              <a:r>
                <a:rPr lang="ru-RU" sz="1600" kern="1200" dirty="0" err="1"/>
                <a:t>цьому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випадку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відмінності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розглядаються</a:t>
              </a:r>
              <a:r>
                <a:rPr lang="ru-RU" sz="1600" kern="1200" dirty="0"/>
                <a:t> як </a:t>
              </a:r>
              <a:r>
                <a:rPr lang="ru-RU" sz="1600" kern="1200" dirty="0" err="1"/>
                <a:t>позитивне</a:t>
              </a:r>
              <a:r>
                <a:rPr lang="ru-RU" sz="1600" kern="1200" dirty="0"/>
                <a:t>  </a:t>
              </a:r>
              <a:r>
                <a:rPr lang="ru-RU" sz="1600" kern="1200" dirty="0" err="1"/>
                <a:t>явище</a:t>
              </a:r>
              <a:r>
                <a:rPr lang="ru-RU" sz="1600" kern="1200" dirty="0"/>
                <a:t>, яке </a:t>
              </a:r>
              <a:r>
                <a:rPr lang="ru-RU" sz="1600" kern="1200" dirty="0" err="1"/>
                <a:t>стимулює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навчання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дітей</a:t>
              </a:r>
              <a:r>
                <a:rPr lang="ru-RU" sz="1600" kern="1200" dirty="0"/>
                <a:t> та </a:t>
              </a:r>
              <a:r>
                <a:rPr lang="ru-RU" sz="1600" kern="1200" dirty="0" err="1"/>
                <a:t>дорослих</a:t>
              </a:r>
              <a:r>
                <a:rPr lang="ru-RU" sz="1600" kern="1200" dirty="0"/>
                <a:t>.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07975" y="2853310"/>
              <a:ext cx="915068" cy="1432939"/>
            </a:xfrm>
            <a:custGeom>
              <a:avLst/>
              <a:gdLst>
                <a:gd name="connsiteX0" fmla="*/ 0 w 1307240"/>
                <a:gd name="connsiteY0" fmla="*/ 0 h 915068"/>
                <a:gd name="connsiteX1" fmla="*/ 849706 w 1307240"/>
                <a:gd name="connsiteY1" fmla="*/ 0 h 915068"/>
                <a:gd name="connsiteX2" fmla="*/ 1307240 w 1307240"/>
                <a:gd name="connsiteY2" fmla="*/ 457534 h 915068"/>
                <a:gd name="connsiteX3" fmla="*/ 849706 w 1307240"/>
                <a:gd name="connsiteY3" fmla="*/ 915068 h 915068"/>
                <a:gd name="connsiteX4" fmla="*/ 0 w 1307240"/>
                <a:gd name="connsiteY4" fmla="*/ 915068 h 915068"/>
                <a:gd name="connsiteX5" fmla="*/ 457534 w 1307240"/>
                <a:gd name="connsiteY5" fmla="*/ 457534 h 915068"/>
                <a:gd name="connsiteX6" fmla="*/ 0 w 1307240"/>
                <a:gd name="connsiteY6" fmla="*/ 0 h 91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240" h="915068">
                  <a:moveTo>
                    <a:pt x="1307240" y="0"/>
                  </a:moveTo>
                  <a:lnTo>
                    <a:pt x="1307240" y="594794"/>
                  </a:lnTo>
                  <a:lnTo>
                    <a:pt x="653620" y="915068"/>
                  </a:lnTo>
                  <a:lnTo>
                    <a:pt x="0" y="594794"/>
                  </a:lnTo>
                  <a:lnTo>
                    <a:pt x="0" y="0"/>
                  </a:lnTo>
                  <a:lnTo>
                    <a:pt x="653620" y="320274"/>
                  </a:lnTo>
                  <a:lnTo>
                    <a:pt x="1307240" y="0"/>
                  </a:ln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143743"/>
                <a:satOff val="-14145"/>
                <a:lumOff val="11914"/>
                <a:alphaOff val="0"/>
              </a:schemeClr>
            </a:lnRef>
            <a:fillRef idx="3">
              <a:schemeClr val="accent1">
                <a:shade val="80000"/>
                <a:hueOff val="143743"/>
                <a:satOff val="-14145"/>
                <a:lumOff val="11914"/>
                <a:alphaOff val="0"/>
              </a:schemeClr>
            </a:fillRef>
            <a:effectRef idx="3">
              <a:schemeClr val="accent1">
                <a:shade val="80000"/>
                <a:hueOff val="143743"/>
                <a:satOff val="-14145"/>
                <a:lumOff val="119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044000" rIns="17145" bIns="474679" numCol="1" spcCol="1270" anchor="b" anchorCtr="1">
              <a:noAutofit/>
            </a:bodyPr>
            <a:lstStyle/>
            <a:p>
              <a:pPr lvl="0" algn="just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700" b="1" i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</a:t>
              </a:r>
              <a:endParaRPr lang="ru-RU" sz="27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223043" y="2839996"/>
              <a:ext cx="10654632" cy="921344"/>
            </a:xfrm>
            <a:custGeom>
              <a:avLst/>
              <a:gdLst>
                <a:gd name="connsiteX0" fmla="*/ 141620 w 849706"/>
                <a:gd name="connsiteY0" fmla="*/ 0 h 10654631"/>
                <a:gd name="connsiteX1" fmla="*/ 708086 w 849706"/>
                <a:gd name="connsiteY1" fmla="*/ 0 h 10654631"/>
                <a:gd name="connsiteX2" fmla="*/ 849706 w 849706"/>
                <a:gd name="connsiteY2" fmla="*/ 141620 h 10654631"/>
                <a:gd name="connsiteX3" fmla="*/ 849706 w 849706"/>
                <a:gd name="connsiteY3" fmla="*/ 10654631 h 10654631"/>
                <a:gd name="connsiteX4" fmla="*/ 849706 w 849706"/>
                <a:gd name="connsiteY4" fmla="*/ 10654631 h 10654631"/>
                <a:gd name="connsiteX5" fmla="*/ 0 w 849706"/>
                <a:gd name="connsiteY5" fmla="*/ 10654631 h 10654631"/>
                <a:gd name="connsiteX6" fmla="*/ 0 w 849706"/>
                <a:gd name="connsiteY6" fmla="*/ 10654631 h 10654631"/>
                <a:gd name="connsiteX7" fmla="*/ 0 w 849706"/>
                <a:gd name="connsiteY7" fmla="*/ 141620 h 10654631"/>
                <a:gd name="connsiteX8" fmla="*/ 141620 w 849706"/>
                <a:gd name="connsiteY8" fmla="*/ 0 h 106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706" h="10654631">
                  <a:moveTo>
                    <a:pt x="849706" y="1775805"/>
                  </a:moveTo>
                  <a:lnTo>
                    <a:pt x="849706" y="8878826"/>
                  </a:lnTo>
                  <a:cubicBezTo>
                    <a:pt x="849706" y="9859578"/>
                    <a:pt x="844649" y="10654625"/>
                    <a:pt x="838412" y="10654625"/>
                  </a:cubicBezTo>
                  <a:lnTo>
                    <a:pt x="0" y="10654625"/>
                  </a:lnTo>
                  <a:lnTo>
                    <a:pt x="0" y="106546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38412" y="6"/>
                  </a:lnTo>
                  <a:cubicBezTo>
                    <a:pt x="844649" y="6"/>
                    <a:pt x="849706" y="795053"/>
                    <a:pt x="849706" y="1775805"/>
                  </a:cubicBez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143743"/>
                <a:satOff val="-14145"/>
                <a:lumOff val="119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50369" rIns="50369" bIns="5037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i="1" kern="1200" dirty="0"/>
                <a:t>Інклюзія </a:t>
              </a:r>
              <a:r>
                <a:rPr lang="ru-RU" sz="1600" b="1" i="1" kern="1200" dirty="0" err="1"/>
                <a:t>пов’язана</a:t>
              </a:r>
              <a:r>
                <a:rPr lang="ru-RU" sz="1600" b="1" i="1" kern="1200" dirty="0"/>
                <a:t> з </a:t>
              </a:r>
              <a:r>
                <a:rPr lang="ru-RU" sz="1600" b="1" i="1" kern="1200" dirty="0" err="1"/>
                <a:t>визначенням</a:t>
              </a:r>
              <a:r>
                <a:rPr lang="ru-RU" sz="1600" b="1" i="1" kern="1200" dirty="0"/>
                <a:t> </a:t>
              </a:r>
              <a:r>
                <a:rPr lang="ru-RU" sz="1600" b="1" i="1" kern="1200" dirty="0" err="1"/>
                <a:t>перешкод</a:t>
              </a:r>
              <a:r>
                <a:rPr lang="ru-RU" sz="1600" b="1" i="1" kern="1200" dirty="0"/>
                <a:t>  та </a:t>
              </a:r>
              <a:r>
                <a:rPr lang="ru-RU" sz="1600" b="1" i="1" kern="1200" dirty="0" err="1"/>
                <a:t>їх</a:t>
              </a:r>
              <a:r>
                <a:rPr lang="ru-RU" sz="1600" b="1" i="1" kern="1200" dirty="0"/>
                <a:t> </a:t>
              </a:r>
              <a:r>
                <a:rPr lang="ru-RU" sz="1600" b="1" i="1" kern="1200" dirty="0" err="1"/>
                <a:t>подоланням</a:t>
              </a:r>
              <a:r>
                <a:rPr lang="ru-RU" sz="1600" b="1" i="1" kern="1200" dirty="0"/>
                <a:t>. </a:t>
              </a:r>
              <a:r>
                <a:rPr lang="ru-RU" sz="1600" kern="1200" dirty="0" err="1"/>
                <a:t>Відповідно</a:t>
              </a:r>
              <a:r>
                <a:rPr lang="ru-RU" sz="1600" kern="1200" dirty="0"/>
                <a:t>, вона </a:t>
              </a:r>
              <a:r>
                <a:rPr lang="ru-RU" sz="1600" kern="1200" dirty="0" err="1"/>
                <a:t>включає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проведення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комплексної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оцінки</a:t>
              </a:r>
              <a:r>
                <a:rPr lang="ru-RU" sz="1600" kern="1200" dirty="0"/>
                <a:t>, </a:t>
              </a:r>
              <a:r>
                <a:rPr lang="ru-RU" sz="1600" kern="1200" dirty="0" err="1"/>
                <a:t>збір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інформації</a:t>
              </a:r>
              <a:r>
                <a:rPr lang="ru-RU" sz="1600" kern="1200" dirty="0"/>
                <a:t> з </a:t>
              </a:r>
              <a:r>
                <a:rPr lang="ru-RU" sz="1600" kern="1200" dirty="0" err="1"/>
                <a:t>різноманітних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джерел</a:t>
              </a:r>
              <a:r>
                <a:rPr lang="ru-RU" sz="1600" kern="1200" dirty="0"/>
                <a:t> для </a:t>
              </a:r>
              <a:r>
                <a:rPr lang="ru-RU" sz="1600" kern="1200" dirty="0" err="1"/>
                <a:t>розробки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індивідуального</a:t>
              </a:r>
              <a:r>
                <a:rPr lang="ru-RU" sz="1600" kern="1200" dirty="0"/>
                <a:t> плану </a:t>
              </a:r>
              <a:r>
                <a:rPr lang="ru-RU" sz="1600" kern="1200" dirty="0" err="1"/>
                <a:t>розвитку</a:t>
              </a:r>
              <a:r>
                <a:rPr lang="ru-RU" sz="1600" kern="1200" dirty="0"/>
                <a:t> та </a:t>
              </a:r>
              <a:r>
                <a:rPr lang="ru-RU" sz="1600" kern="1200" dirty="0" err="1"/>
                <a:t>реалізації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його</a:t>
              </a:r>
              <a:r>
                <a:rPr lang="ru-RU" sz="1600" kern="1200" dirty="0"/>
                <a:t> на </a:t>
              </a:r>
              <a:r>
                <a:rPr lang="ru-RU" sz="1600" kern="1200" dirty="0" err="1"/>
                <a:t>практиці</a:t>
              </a:r>
              <a:r>
                <a:rPr lang="ru-RU" sz="1600" kern="1200" dirty="0"/>
                <a:t>.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07975" y="3982222"/>
              <a:ext cx="915068" cy="1538799"/>
            </a:xfrm>
            <a:custGeom>
              <a:avLst/>
              <a:gdLst>
                <a:gd name="connsiteX0" fmla="*/ 0 w 1307240"/>
                <a:gd name="connsiteY0" fmla="*/ 0 h 915068"/>
                <a:gd name="connsiteX1" fmla="*/ 849706 w 1307240"/>
                <a:gd name="connsiteY1" fmla="*/ 0 h 915068"/>
                <a:gd name="connsiteX2" fmla="*/ 1307240 w 1307240"/>
                <a:gd name="connsiteY2" fmla="*/ 457534 h 915068"/>
                <a:gd name="connsiteX3" fmla="*/ 849706 w 1307240"/>
                <a:gd name="connsiteY3" fmla="*/ 915068 h 915068"/>
                <a:gd name="connsiteX4" fmla="*/ 0 w 1307240"/>
                <a:gd name="connsiteY4" fmla="*/ 915068 h 915068"/>
                <a:gd name="connsiteX5" fmla="*/ 457534 w 1307240"/>
                <a:gd name="connsiteY5" fmla="*/ 457534 h 915068"/>
                <a:gd name="connsiteX6" fmla="*/ 0 w 1307240"/>
                <a:gd name="connsiteY6" fmla="*/ 0 h 91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240" h="915068">
                  <a:moveTo>
                    <a:pt x="1307240" y="0"/>
                  </a:moveTo>
                  <a:lnTo>
                    <a:pt x="1307240" y="594794"/>
                  </a:lnTo>
                  <a:lnTo>
                    <a:pt x="653620" y="915068"/>
                  </a:lnTo>
                  <a:lnTo>
                    <a:pt x="0" y="594794"/>
                  </a:lnTo>
                  <a:lnTo>
                    <a:pt x="0" y="0"/>
                  </a:lnTo>
                  <a:lnTo>
                    <a:pt x="653620" y="320274"/>
                  </a:lnTo>
                  <a:lnTo>
                    <a:pt x="1307240" y="0"/>
                  </a:ln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287485"/>
                <a:satOff val="-28289"/>
                <a:lumOff val="23827"/>
                <a:alphaOff val="0"/>
              </a:schemeClr>
            </a:lnRef>
            <a:fillRef idx="3">
              <a:schemeClr val="accent1">
                <a:shade val="80000"/>
                <a:hueOff val="287485"/>
                <a:satOff val="-28289"/>
                <a:lumOff val="23827"/>
                <a:alphaOff val="0"/>
              </a:schemeClr>
            </a:fillRef>
            <a:effectRef idx="3">
              <a:schemeClr val="accent1">
                <a:shade val="80000"/>
                <a:hueOff val="287485"/>
                <a:satOff val="-28289"/>
                <a:lumOff val="238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044000" rIns="17145" bIns="474679" numCol="1" spcCol="1270" anchor="b" anchorCtr="1">
              <a:noAutofit/>
            </a:bodyPr>
            <a:lstStyle/>
            <a:p>
              <a:pPr lvl="0" algn="just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700" b="1" i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</a:t>
              </a:r>
              <a:endParaRPr lang="ru-RU" sz="27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223043" y="3890775"/>
              <a:ext cx="10654632" cy="1208910"/>
            </a:xfrm>
            <a:custGeom>
              <a:avLst/>
              <a:gdLst>
                <a:gd name="connsiteX0" fmla="*/ 141620 w 849706"/>
                <a:gd name="connsiteY0" fmla="*/ 0 h 10654631"/>
                <a:gd name="connsiteX1" fmla="*/ 708086 w 849706"/>
                <a:gd name="connsiteY1" fmla="*/ 0 h 10654631"/>
                <a:gd name="connsiteX2" fmla="*/ 849706 w 849706"/>
                <a:gd name="connsiteY2" fmla="*/ 141620 h 10654631"/>
                <a:gd name="connsiteX3" fmla="*/ 849706 w 849706"/>
                <a:gd name="connsiteY3" fmla="*/ 10654631 h 10654631"/>
                <a:gd name="connsiteX4" fmla="*/ 849706 w 849706"/>
                <a:gd name="connsiteY4" fmla="*/ 10654631 h 10654631"/>
                <a:gd name="connsiteX5" fmla="*/ 0 w 849706"/>
                <a:gd name="connsiteY5" fmla="*/ 10654631 h 10654631"/>
                <a:gd name="connsiteX6" fmla="*/ 0 w 849706"/>
                <a:gd name="connsiteY6" fmla="*/ 10654631 h 10654631"/>
                <a:gd name="connsiteX7" fmla="*/ 0 w 849706"/>
                <a:gd name="connsiteY7" fmla="*/ 141620 h 10654631"/>
                <a:gd name="connsiteX8" fmla="*/ 141620 w 849706"/>
                <a:gd name="connsiteY8" fmla="*/ 0 h 106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706" h="10654631">
                  <a:moveTo>
                    <a:pt x="849706" y="1775805"/>
                  </a:moveTo>
                  <a:lnTo>
                    <a:pt x="849706" y="8878826"/>
                  </a:lnTo>
                  <a:cubicBezTo>
                    <a:pt x="849706" y="9859578"/>
                    <a:pt x="844649" y="10654625"/>
                    <a:pt x="838412" y="10654625"/>
                  </a:cubicBezTo>
                  <a:lnTo>
                    <a:pt x="0" y="10654625"/>
                  </a:lnTo>
                  <a:lnTo>
                    <a:pt x="0" y="106546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38412" y="6"/>
                  </a:lnTo>
                  <a:cubicBezTo>
                    <a:pt x="844649" y="6"/>
                    <a:pt x="849706" y="795053"/>
                    <a:pt x="849706" y="1775805"/>
                  </a:cubicBez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287485"/>
                <a:satOff val="-28289"/>
                <a:lumOff val="2382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50369" rIns="50369" bIns="5037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i="1" kern="1200" dirty="0"/>
                <a:t>Інклюзія </a:t>
              </a:r>
              <a:r>
                <a:rPr lang="ru-RU" sz="1600" b="1" i="1" kern="1200" dirty="0" err="1"/>
                <a:t>передбачає</a:t>
              </a:r>
              <a:r>
                <a:rPr lang="ru-RU" sz="1600" b="1" i="1" kern="1200" dirty="0"/>
                <a:t> </a:t>
              </a:r>
              <a:r>
                <a:rPr lang="ru-RU" sz="1600" b="1" i="1" kern="1200" dirty="0" err="1"/>
                <a:t>присутність</a:t>
              </a:r>
              <a:r>
                <a:rPr lang="ru-RU" sz="1600" b="1" i="1" kern="1200" dirty="0"/>
                <a:t>, участь та </a:t>
              </a:r>
              <a:r>
                <a:rPr lang="ru-RU" sz="1600" b="1" i="1" kern="1200" dirty="0" err="1"/>
                <a:t>досягнення</a:t>
              </a:r>
              <a:r>
                <a:rPr lang="ru-RU" sz="1600" b="1" i="1" kern="1200" dirty="0"/>
                <a:t>. </a:t>
              </a:r>
              <a:r>
                <a:rPr lang="ru-RU" sz="1600" kern="1200" dirty="0"/>
                <a:t> </a:t>
              </a:r>
              <a:r>
                <a:rPr lang="ru-RU" sz="1600" i="1" kern="1200" dirty="0"/>
                <a:t>«</a:t>
              </a:r>
              <a:r>
                <a:rPr lang="ru-RU" sz="1600" i="1" kern="1200" dirty="0" err="1"/>
                <a:t>Присутність</a:t>
              </a:r>
              <a:r>
                <a:rPr lang="ru-RU" sz="1600" i="1" kern="1200" dirty="0"/>
                <a:t>» </a:t>
              </a:r>
              <a:r>
                <a:rPr lang="ru-RU" sz="1600" kern="1200" dirty="0"/>
                <a:t>в </a:t>
              </a:r>
              <a:r>
                <a:rPr lang="ru-RU" sz="1600" kern="1200" dirty="0" err="1"/>
                <a:t>цьому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контексті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розглядається</a:t>
              </a:r>
              <a:r>
                <a:rPr lang="ru-RU" sz="1600" kern="1200" dirty="0"/>
                <a:t> як </a:t>
              </a:r>
              <a:r>
                <a:rPr lang="ru-RU" sz="1600" kern="1200" dirty="0" err="1"/>
                <a:t>надання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можливості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навчатися</a:t>
              </a:r>
              <a:r>
                <a:rPr lang="ru-RU" sz="1600" kern="1200" dirty="0"/>
                <a:t> в </a:t>
              </a:r>
              <a:r>
                <a:rPr lang="ru-RU" sz="1600" kern="1200" dirty="0" err="1"/>
                <a:t>загальноосвітньому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навчальному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закладі</a:t>
              </a:r>
              <a:r>
                <a:rPr lang="ru-RU" sz="1600" kern="1200" dirty="0"/>
                <a:t> та </a:t>
              </a:r>
              <a:r>
                <a:rPr lang="ru-RU" sz="1600" kern="1200" dirty="0" err="1"/>
                <a:t>пристосування</a:t>
              </a:r>
              <a:r>
                <a:rPr lang="ru-RU" sz="1600" kern="1200" dirty="0"/>
                <a:t>, </a:t>
              </a:r>
              <a:r>
                <a:rPr lang="ru-RU" sz="1600" kern="1200" dirty="0" err="1"/>
                <a:t>необхідні</a:t>
              </a:r>
              <a:r>
                <a:rPr lang="ru-RU" sz="1600" kern="1200" dirty="0"/>
                <a:t> для </a:t>
              </a:r>
              <a:r>
                <a:rPr lang="ru-RU" sz="1600" kern="1200" dirty="0" err="1"/>
                <a:t>цього</a:t>
              </a:r>
              <a:r>
                <a:rPr lang="ru-RU" sz="1600" kern="1200" dirty="0"/>
                <a:t>; </a:t>
              </a:r>
              <a:r>
                <a:rPr lang="ru-RU" sz="1600" i="1" kern="1200" dirty="0"/>
                <a:t>«участь» </a:t>
              </a:r>
              <a:r>
                <a:rPr lang="ru-RU" sz="1600" kern="1200" dirty="0" err="1"/>
                <a:t>розглядається</a:t>
              </a:r>
              <a:r>
                <a:rPr lang="ru-RU" sz="1600" kern="1200" dirty="0"/>
                <a:t> як </a:t>
              </a:r>
              <a:r>
                <a:rPr lang="ru-RU" sz="1600" kern="1200" dirty="0" err="1"/>
                <a:t>позитивний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досвід</a:t>
              </a:r>
              <a:r>
                <a:rPr lang="ru-RU" sz="1600" kern="1200" dirty="0"/>
                <a:t>, </a:t>
              </a:r>
              <a:r>
                <a:rPr lang="ru-RU" sz="1600" kern="1200" dirty="0" err="1"/>
                <a:t>який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набуває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учень</a:t>
              </a:r>
              <a:r>
                <a:rPr lang="ru-RU" sz="1600" kern="1200" dirty="0"/>
                <a:t> у </a:t>
              </a:r>
              <a:r>
                <a:rPr lang="ru-RU" sz="1600" kern="1200" dirty="0" err="1"/>
                <a:t>процесі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навчання</a:t>
              </a:r>
              <a:r>
                <a:rPr lang="ru-RU" sz="1600" kern="1200" dirty="0"/>
                <a:t>, та </a:t>
              </a:r>
              <a:r>
                <a:rPr lang="ru-RU" sz="1600" kern="1200" dirty="0" err="1"/>
                <a:t>врахування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ставлення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учня</a:t>
              </a:r>
              <a:r>
                <a:rPr lang="ru-RU" sz="1600" kern="1200" dirty="0"/>
                <a:t> до самого себе в </a:t>
              </a:r>
              <a:r>
                <a:rPr lang="ru-RU" sz="1600" kern="1200" dirty="0" err="1"/>
                <a:t>цьому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процесі</a:t>
              </a:r>
              <a:r>
                <a:rPr lang="ru-RU" sz="1600" kern="1200" dirty="0"/>
                <a:t>; </a:t>
              </a:r>
              <a:r>
                <a:rPr lang="ru-RU" sz="1600" i="1" kern="1200" dirty="0"/>
                <a:t>«</a:t>
              </a:r>
              <a:r>
                <a:rPr lang="ru-RU" sz="1600" i="1" kern="1200" dirty="0" err="1"/>
                <a:t>досягнення</a:t>
              </a:r>
              <a:r>
                <a:rPr lang="ru-RU" sz="1600" i="1" kern="1200" dirty="0"/>
                <a:t>» </a:t>
              </a:r>
              <a:r>
                <a:rPr lang="ru-RU" sz="1600" kern="1200" dirty="0" err="1"/>
                <a:t>розглядається</a:t>
              </a:r>
              <a:r>
                <a:rPr lang="ru-RU" sz="1600" kern="1200" dirty="0"/>
                <a:t> як </a:t>
              </a:r>
              <a:r>
                <a:rPr lang="ru-RU" sz="1600" kern="1200" dirty="0" err="1"/>
                <a:t>комплексний</a:t>
              </a:r>
              <a:r>
                <a:rPr lang="ru-RU" sz="1600" kern="1200" dirty="0"/>
                <a:t> результат </a:t>
              </a:r>
              <a:r>
                <a:rPr lang="ru-RU" sz="1600" kern="1200" dirty="0" err="1"/>
                <a:t>навчання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упродовж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навчального</a:t>
              </a:r>
              <a:r>
                <a:rPr lang="ru-RU" sz="1600" kern="1200" dirty="0"/>
                <a:t> року, а не </a:t>
              </a:r>
              <a:r>
                <a:rPr lang="ru-RU" sz="1600" kern="1200" dirty="0" err="1"/>
                <a:t>лише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результати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тестів</a:t>
              </a:r>
              <a:r>
                <a:rPr lang="ru-RU" sz="1600" kern="1200" dirty="0"/>
                <a:t> та </a:t>
              </a:r>
              <a:r>
                <a:rPr lang="ru-RU" sz="1600" kern="1200" dirty="0" err="1"/>
                <a:t>екзаменів</a:t>
              </a:r>
              <a:r>
                <a:rPr lang="ru-RU" sz="1600" kern="1200" dirty="0"/>
                <a:t>.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07975" y="5233036"/>
              <a:ext cx="915068" cy="1430211"/>
            </a:xfrm>
            <a:custGeom>
              <a:avLst/>
              <a:gdLst>
                <a:gd name="connsiteX0" fmla="*/ 0 w 1307240"/>
                <a:gd name="connsiteY0" fmla="*/ 0 h 915068"/>
                <a:gd name="connsiteX1" fmla="*/ 849706 w 1307240"/>
                <a:gd name="connsiteY1" fmla="*/ 0 h 915068"/>
                <a:gd name="connsiteX2" fmla="*/ 1307240 w 1307240"/>
                <a:gd name="connsiteY2" fmla="*/ 457534 h 915068"/>
                <a:gd name="connsiteX3" fmla="*/ 849706 w 1307240"/>
                <a:gd name="connsiteY3" fmla="*/ 915068 h 915068"/>
                <a:gd name="connsiteX4" fmla="*/ 0 w 1307240"/>
                <a:gd name="connsiteY4" fmla="*/ 915068 h 915068"/>
                <a:gd name="connsiteX5" fmla="*/ 457534 w 1307240"/>
                <a:gd name="connsiteY5" fmla="*/ 457534 h 915068"/>
                <a:gd name="connsiteX6" fmla="*/ 0 w 1307240"/>
                <a:gd name="connsiteY6" fmla="*/ 0 h 91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240" h="915068">
                  <a:moveTo>
                    <a:pt x="1307240" y="0"/>
                  </a:moveTo>
                  <a:lnTo>
                    <a:pt x="1307240" y="594794"/>
                  </a:lnTo>
                  <a:lnTo>
                    <a:pt x="653620" y="915068"/>
                  </a:lnTo>
                  <a:lnTo>
                    <a:pt x="0" y="594794"/>
                  </a:lnTo>
                  <a:lnTo>
                    <a:pt x="0" y="0"/>
                  </a:lnTo>
                  <a:lnTo>
                    <a:pt x="653620" y="320274"/>
                  </a:lnTo>
                  <a:lnTo>
                    <a:pt x="1307240" y="0"/>
                  </a:ln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431228"/>
                <a:satOff val="-42434"/>
                <a:lumOff val="35741"/>
                <a:alphaOff val="0"/>
              </a:schemeClr>
            </a:lnRef>
            <a:fillRef idx="3">
              <a:schemeClr val="accent1">
                <a:shade val="80000"/>
                <a:hueOff val="431228"/>
                <a:satOff val="-42434"/>
                <a:lumOff val="35741"/>
                <a:alphaOff val="0"/>
              </a:schemeClr>
            </a:fillRef>
            <a:effectRef idx="3">
              <a:schemeClr val="accent1">
                <a:shade val="80000"/>
                <a:hueOff val="431228"/>
                <a:satOff val="-42434"/>
                <a:lumOff val="357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044000" rIns="17145" bIns="474679" numCol="1" spcCol="1270" anchor="b" anchorCtr="1">
              <a:noAutofit/>
            </a:bodyPr>
            <a:lstStyle/>
            <a:p>
              <a:pPr lvl="0" algn="just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700" b="1" i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4.</a:t>
              </a:r>
              <a:endParaRPr lang="ru-RU" sz="2700" b="1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223043" y="5233037"/>
              <a:ext cx="10654632" cy="929638"/>
            </a:xfrm>
            <a:custGeom>
              <a:avLst/>
              <a:gdLst>
                <a:gd name="connsiteX0" fmla="*/ 141620 w 849706"/>
                <a:gd name="connsiteY0" fmla="*/ 0 h 10654631"/>
                <a:gd name="connsiteX1" fmla="*/ 708086 w 849706"/>
                <a:gd name="connsiteY1" fmla="*/ 0 h 10654631"/>
                <a:gd name="connsiteX2" fmla="*/ 849706 w 849706"/>
                <a:gd name="connsiteY2" fmla="*/ 141620 h 10654631"/>
                <a:gd name="connsiteX3" fmla="*/ 849706 w 849706"/>
                <a:gd name="connsiteY3" fmla="*/ 10654631 h 10654631"/>
                <a:gd name="connsiteX4" fmla="*/ 849706 w 849706"/>
                <a:gd name="connsiteY4" fmla="*/ 10654631 h 10654631"/>
                <a:gd name="connsiteX5" fmla="*/ 0 w 849706"/>
                <a:gd name="connsiteY5" fmla="*/ 10654631 h 10654631"/>
                <a:gd name="connsiteX6" fmla="*/ 0 w 849706"/>
                <a:gd name="connsiteY6" fmla="*/ 10654631 h 10654631"/>
                <a:gd name="connsiteX7" fmla="*/ 0 w 849706"/>
                <a:gd name="connsiteY7" fmla="*/ 141620 h 10654631"/>
                <a:gd name="connsiteX8" fmla="*/ 141620 w 849706"/>
                <a:gd name="connsiteY8" fmla="*/ 0 h 106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706" h="10654631">
                  <a:moveTo>
                    <a:pt x="849706" y="1775805"/>
                  </a:moveTo>
                  <a:lnTo>
                    <a:pt x="849706" y="8878826"/>
                  </a:lnTo>
                  <a:cubicBezTo>
                    <a:pt x="849706" y="9859578"/>
                    <a:pt x="844649" y="10654625"/>
                    <a:pt x="838412" y="10654625"/>
                  </a:cubicBezTo>
                  <a:lnTo>
                    <a:pt x="0" y="10654625"/>
                  </a:lnTo>
                  <a:lnTo>
                    <a:pt x="0" y="106546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38412" y="6"/>
                  </a:lnTo>
                  <a:cubicBezTo>
                    <a:pt x="844649" y="6"/>
                    <a:pt x="849706" y="795053"/>
                    <a:pt x="849706" y="1775805"/>
                  </a:cubicBezTo>
                  <a:close/>
                </a:path>
              </a:pathLst>
            </a:custGeom>
          </p:spPr>
          <p:style>
            <a:lnRef idx="1">
              <a:schemeClr val="accent1">
                <a:shade val="80000"/>
                <a:hueOff val="431228"/>
                <a:satOff val="-42434"/>
                <a:lumOff val="3574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50369" rIns="50369" bIns="50370" numCol="1" spcCol="1270" anchor="ctr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i="1" kern="1200" dirty="0"/>
                <a:t>Інклюзія </a:t>
              </a:r>
              <a:r>
                <a:rPr lang="ru-RU" sz="1600" b="1" i="1" kern="1200" dirty="0" err="1"/>
                <a:t>передбачає</a:t>
              </a:r>
              <a:r>
                <a:rPr lang="ru-RU" sz="1600" b="1" i="1" kern="1200" dirty="0"/>
                <a:t> </a:t>
              </a:r>
              <a:r>
                <a:rPr lang="ru-RU" sz="1600" b="1" i="1" kern="1200" dirty="0" err="1"/>
                <a:t>певний</a:t>
              </a:r>
              <a:r>
                <a:rPr lang="ru-RU" sz="1600" b="1" i="1" kern="1200" dirty="0"/>
                <a:t> </a:t>
              </a:r>
              <a:r>
                <a:rPr lang="ru-RU" sz="1600" b="1" i="1" kern="1200" dirty="0" err="1"/>
                <a:t>наголос</a:t>
              </a:r>
              <a:r>
                <a:rPr lang="ru-RU" sz="1600" b="1" i="1" kern="1200" dirty="0"/>
                <a:t> </a:t>
              </a:r>
              <a:r>
                <a:rPr lang="ru-RU" sz="1600" kern="1200" dirty="0"/>
                <a:t>на </a:t>
              </a:r>
              <a:r>
                <a:rPr lang="ru-RU" sz="1600" kern="1200" dirty="0" err="1"/>
                <a:t>ті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групи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учнів</a:t>
              </a:r>
              <a:r>
                <a:rPr lang="ru-RU" sz="1600" kern="1200" dirty="0"/>
                <a:t>, </a:t>
              </a:r>
              <a:r>
                <a:rPr lang="ru-RU" sz="1600" kern="1200" dirty="0" err="1"/>
                <a:t>які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підлягають</a:t>
              </a:r>
              <a:r>
                <a:rPr lang="ru-RU" sz="1600" kern="1200" dirty="0"/>
                <a:t> </a:t>
              </a:r>
              <a:r>
                <a:rPr lang="ru-RU" sz="1600" i="1" kern="1200" dirty="0"/>
                <a:t>«</a:t>
              </a:r>
              <a:r>
                <a:rPr lang="ru-RU" sz="1600" i="1" kern="1200" dirty="0" err="1"/>
                <a:t>ризику</a:t>
              </a:r>
              <a:r>
                <a:rPr lang="ru-RU" sz="1600" i="1" kern="1200" dirty="0"/>
                <a:t>» </a:t>
              </a:r>
              <a:r>
                <a:rPr lang="ru-RU" sz="1600" kern="1200" dirty="0" err="1"/>
                <a:t>виключення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або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обмеження</a:t>
              </a:r>
              <a:r>
                <a:rPr lang="ru-RU" sz="1600" kern="1200" dirty="0"/>
                <a:t> в </a:t>
              </a:r>
              <a:r>
                <a:rPr lang="ru-RU" sz="1600" kern="1200" dirty="0" err="1"/>
                <a:t>навчанні</a:t>
              </a:r>
              <a:r>
                <a:rPr lang="ru-RU" sz="1600" kern="1200" dirty="0"/>
                <a:t>. </a:t>
              </a:r>
              <a:r>
                <a:rPr lang="ru-RU" sz="1600" kern="1200" dirty="0" err="1"/>
                <a:t>Це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визначає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моральну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відповідальність</a:t>
              </a:r>
              <a:r>
                <a:rPr lang="ru-RU" sz="1600" kern="1200" dirty="0"/>
                <a:t> перед такими </a:t>
              </a:r>
              <a:r>
                <a:rPr lang="ru-RU" sz="1600" i="1" kern="1200" dirty="0"/>
                <a:t>«</a:t>
              </a:r>
              <a:r>
                <a:rPr lang="ru-RU" sz="1600" i="1" kern="1200" dirty="0" err="1"/>
                <a:t>групами</a:t>
              </a:r>
              <a:r>
                <a:rPr lang="ru-RU" sz="1600" i="1" kern="1200" dirty="0"/>
                <a:t> </a:t>
              </a:r>
              <a:r>
                <a:rPr lang="ru-RU" sz="1600" i="1" kern="1200" dirty="0" err="1"/>
                <a:t>ризику</a:t>
              </a:r>
              <a:r>
                <a:rPr lang="ru-RU" sz="1600" i="1" kern="1200" dirty="0"/>
                <a:t>» </a:t>
              </a:r>
              <a:r>
                <a:rPr lang="ru-RU" sz="1600" kern="1200" dirty="0"/>
                <a:t>та  </a:t>
              </a:r>
              <a:r>
                <a:rPr lang="ru-RU" sz="1600" kern="1200" dirty="0" err="1"/>
                <a:t>гарантування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їм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можливості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участі</a:t>
              </a:r>
              <a:r>
                <a:rPr lang="ru-RU" sz="1600" kern="1200" dirty="0"/>
                <a:t> в </a:t>
              </a:r>
              <a:r>
                <a:rPr lang="ru-RU" sz="1600" kern="1200" dirty="0" err="1"/>
                <a:t>освітньому</a:t>
              </a:r>
              <a:r>
                <a:rPr lang="ru-RU" sz="1600" kern="1200" dirty="0"/>
                <a:t> </a:t>
              </a:r>
              <a:r>
                <a:rPr lang="ru-RU" sz="1600" kern="1200" dirty="0" err="1"/>
                <a:t>процесі</a:t>
              </a:r>
              <a:r>
                <a:rPr lang="ru-RU" sz="1600" kern="1200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3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8150" y="961162"/>
            <a:ext cx="11315700" cy="111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ru-RU" sz="2000" b="1" dirty="0"/>
              <a:t>Інклюзивна </a:t>
            </a:r>
            <a:r>
              <a:rPr lang="ru-RU" sz="2000" b="1" dirty="0" err="1"/>
              <a:t>освіта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це</a:t>
            </a:r>
            <a:r>
              <a:rPr lang="ru-RU" sz="2000" dirty="0"/>
              <a:t> система </a:t>
            </a:r>
            <a:r>
              <a:rPr lang="ru-RU" sz="2000" dirty="0" err="1"/>
              <a:t>освітніх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ґрунтується</a:t>
            </a:r>
            <a:r>
              <a:rPr lang="ru-RU" sz="2000" dirty="0"/>
              <a:t> на </a:t>
            </a:r>
            <a:r>
              <a:rPr lang="ru-RU" sz="2000" dirty="0" err="1"/>
              <a:t>принципі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 основного права </a:t>
            </a:r>
            <a:r>
              <a:rPr lang="ru-RU" sz="2000" dirty="0" err="1"/>
              <a:t>дітей</a:t>
            </a:r>
            <a:r>
              <a:rPr lang="ru-RU" sz="2000" dirty="0"/>
              <a:t> на </a:t>
            </a:r>
            <a:r>
              <a:rPr lang="ru-RU" sz="2000" dirty="0" err="1"/>
              <a:t>освіту</a:t>
            </a:r>
            <a:r>
              <a:rPr lang="ru-RU" sz="2000" dirty="0"/>
              <a:t> та права </a:t>
            </a:r>
            <a:r>
              <a:rPr lang="ru-RU" sz="2000" dirty="0" err="1"/>
              <a:t>здобувати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за </a:t>
            </a:r>
            <a:r>
              <a:rPr lang="ru-RU" sz="2000" dirty="0" err="1"/>
              <a:t>місцем</a:t>
            </a:r>
            <a:r>
              <a:rPr lang="ru-RU" sz="2000" dirty="0"/>
              <a:t> </a:t>
            </a:r>
            <a:r>
              <a:rPr lang="ru-RU" sz="2000" dirty="0" err="1"/>
              <a:t>проживання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 з </a:t>
            </a:r>
            <a:r>
              <a:rPr lang="ru-RU" sz="2000" dirty="0" err="1"/>
              <a:t>особливими</a:t>
            </a:r>
            <a:r>
              <a:rPr lang="ru-RU" sz="2000" dirty="0"/>
              <a:t> </a:t>
            </a:r>
            <a:r>
              <a:rPr lang="ru-RU" sz="2000" dirty="0" err="1"/>
              <a:t>освітніми</a:t>
            </a:r>
            <a:r>
              <a:rPr lang="ru-RU" sz="2000" dirty="0"/>
              <a:t> потребами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загальноосвітнього</a:t>
            </a:r>
            <a:r>
              <a:rPr lang="ru-RU" sz="2000" dirty="0"/>
              <a:t> закладу.</a:t>
            </a:r>
          </a:p>
        </p:txBody>
      </p:sp>
      <p:pic>
        <p:nvPicPr>
          <p:cNvPr id="2050" name="Picture 2" descr="Картинки по запросу інклюзивне навч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505074"/>
            <a:ext cx="5959581" cy="3687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інклюзивне навчання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05074"/>
            <a:ext cx="5659609" cy="368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8150" y="260351"/>
            <a:ext cx="11315700" cy="5969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Зміст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поняття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інклюзії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та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інклюзивного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навчання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94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60351"/>
            <a:ext cx="11315700" cy="5969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Зміст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поняття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інклюзії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та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інклюзивного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навчання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961162"/>
            <a:ext cx="11315700" cy="111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ru-RU" sz="2000" dirty="0"/>
              <a:t>В основу </a:t>
            </a:r>
            <a:r>
              <a:rPr lang="ru-RU" sz="2000" dirty="0" err="1"/>
              <a:t>інклюзивної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покладена</a:t>
            </a:r>
            <a:r>
              <a:rPr lang="ru-RU" sz="2000" dirty="0"/>
              <a:t> </a:t>
            </a:r>
            <a:r>
              <a:rPr lang="ru-RU" sz="2000" b="1" dirty="0" err="1"/>
              <a:t>ідеологія</a:t>
            </a:r>
            <a:r>
              <a:rPr lang="ru-RU" sz="2000" dirty="0"/>
              <a:t>, яка </a:t>
            </a:r>
            <a:r>
              <a:rPr lang="ru-RU" sz="2000" dirty="0" err="1"/>
              <a:t>виключає</a:t>
            </a:r>
            <a:r>
              <a:rPr lang="ru-RU" sz="2000" dirty="0"/>
              <a:t> будь-яку </a:t>
            </a:r>
            <a:r>
              <a:rPr lang="ru-RU" sz="2000" dirty="0" err="1"/>
              <a:t>дискримінацію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, яка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однакове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всіх</a:t>
            </a:r>
            <a:r>
              <a:rPr lang="ru-RU" sz="2000" dirty="0"/>
              <a:t> людей, але </a:t>
            </a:r>
            <a:r>
              <a:rPr lang="ru-RU" sz="2000" dirty="0" err="1"/>
              <a:t>створює</a:t>
            </a:r>
            <a:r>
              <a:rPr lang="ru-RU" sz="2000" dirty="0"/>
              <a:t> </a:t>
            </a:r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/>
              <a:t>умови</a:t>
            </a:r>
            <a:r>
              <a:rPr lang="ru-RU" sz="2000" dirty="0"/>
              <a:t> для </a:t>
            </a:r>
            <a:r>
              <a:rPr lang="ru-RU" sz="2000" dirty="0" err="1"/>
              <a:t>дітей</a:t>
            </a:r>
            <a:r>
              <a:rPr lang="ru-RU" sz="2000" dirty="0"/>
              <a:t> з </a:t>
            </a:r>
            <a:r>
              <a:rPr lang="ru-RU" sz="2000" dirty="0" err="1"/>
              <a:t>особливими</a:t>
            </a:r>
            <a:r>
              <a:rPr lang="ru-RU" sz="2000" dirty="0"/>
              <a:t> потребами.</a:t>
            </a:r>
          </a:p>
        </p:txBody>
      </p:sp>
      <p:pic>
        <p:nvPicPr>
          <p:cNvPr id="3074" name="Picture 2" descr="Картинки по запросу інклюзивне навч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86" y="2078456"/>
            <a:ext cx="4481476" cy="298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6" y="2620962"/>
            <a:ext cx="3282949" cy="402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інклюзивне навч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30" y="2421801"/>
            <a:ext cx="5169490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4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60351"/>
            <a:ext cx="11315700" cy="5969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Зміст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поняття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інклюзії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та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інклюзивного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навчання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961162"/>
            <a:ext cx="113157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ru-RU" sz="2000" b="1" dirty="0"/>
              <a:t>Основа </a:t>
            </a:r>
            <a:r>
              <a:rPr lang="ru-RU" sz="2000" b="1" dirty="0" err="1"/>
              <a:t>інклюзивного</a:t>
            </a:r>
            <a:r>
              <a:rPr lang="ru-RU" sz="2000" b="1" dirty="0"/>
              <a:t> </a:t>
            </a:r>
            <a:r>
              <a:rPr lang="ru-RU" sz="2000" b="1" dirty="0" err="1"/>
              <a:t>навчання</a:t>
            </a:r>
            <a:r>
              <a:rPr lang="ru-RU" sz="2000" b="1" dirty="0"/>
              <a:t>.</a:t>
            </a:r>
          </a:p>
          <a:p>
            <a:pPr indent="361950" algn="just">
              <a:lnSpc>
                <a:spcPct val="114000"/>
              </a:lnSpc>
            </a:pP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учні</a:t>
            </a:r>
            <a:r>
              <a:rPr lang="ru-RU" sz="2000" dirty="0"/>
              <a:t>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11748503"/>
              </p:ext>
            </p:extLst>
          </p:nvPr>
        </p:nvGraphicFramePr>
        <p:xfrm>
          <a:off x="-940769" y="1968137"/>
          <a:ext cx="14325601" cy="436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80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260351"/>
            <a:ext cx="11315700" cy="596900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Зміст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поняття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інклюзії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та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інклюзивного</a:t>
            </a:r>
            <a:r>
              <a:rPr lang="ru-RU" b="1" i="1" dirty="0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 </a:t>
            </a:r>
            <a:r>
              <a:rPr lang="ru-RU" b="1" i="1" dirty="0" err="1">
                <a:solidFill>
                  <a:srgbClr val="852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навчання</a:t>
            </a:r>
            <a:endParaRPr lang="ru-RU" b="1" i="1" dirty="0">
              <a:solidFill>
                <a:srgbClr val="8523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150" y="961162"/>
            <a:ext cx="11315700" cy="415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ru-RU" sz="2000" b="1" dirty="0" err="1"/>
              <a:t>Основними</a:t>
            </a:r>
            <a:r>
              <a:rPr lang="ru-RU" sz="2000" b="1" dirty="0"/>
              <a:t> </a:t>
            </a:r>
            <a:r>
              <a:rPr lang="ru-RU" sz="2000" b="1" dirty="0" err="1"/>
              <a:t>завданнями</a:t>
            </a:r>
            <a:r>
              <a:rPr lang="ru-RU" sz="2000" b="1" dirty="0"/>
              <a:t> </a:t>
            </a:r>
            <a:r>
              <a:rPr lang="ru-RU" sz="2000" b="1" dirty="0" err="1"/>
              <a:t>інклюзивного</a:t>
            </a:r>
            <a:r>
              <a:rPr lang="ru-RU" sz="2000" b="1" dirty="0"/>
              <a:t> </a:t>
            </a:r>
            <a:r>
              <a:rPr lang="ru-RU" sz="2000" b="1" dirty="0" err="1"/>
              <a:t>навчання</a:t>
            </a:r>
            <a:r>
              <a:rPr lang="ru-RU" sz="2000" b="1" dirty="0"/>
              <a:t> є: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74917606"/>
              </p:ext>
            </p:extLst>
          </p:nvPr>
        </p:nvGraphicFramePr>
        <p:xfrm>
          <a:off x="438150" y="1652086"/>
          <a:ext cx="113157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PINKFLORALBROCADE_16X9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kFloralBrocade_16x9_TP103417392.potx" id="{DCA8027B-4681-4C49-96F0-40A60F4D1F10}" vid="{1DB21E04-8E92-4BCC-8D0A-E5C8C0912BFE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C30D95C-3EF8-44E8-B33B-528BD4180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2261</Words>
  <Application>Microsoft Office PowerPoint</Application>
  <PresentationFormat>Широкий екран</PresentationFormat>
  <Paragraphs>141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PINKFLORALBROCADE_16X9</vt:lpstr>
      <vt:lpstr>Особливості інклюзивного навчання</vt:lpstr>
      <vt:lpstr>Презентація PowerPoint</vt:lpstr>
      <vt:lpstr>Презентація PowerPoint</vt:lpstr>
      <vt:lpstr>Зміст поняття інклюзії та інклюзивного навчання</vt:lpstr>
      <vt:lpstr>Зміст поняття інклюзії та інклюзивного навчання</vt:lpstr>
      <vt:lpstr>Зміст поняття інклюзії та інклюзивного навчання</vt:lpstr>
      <vt:lpstr>Зміст поняття інклюзії та інклюзивного навчання</vt:lpstr>
      <vt:lpstr>Зміст поняття інклюзії та інклюзивного навчання</vt:lpstr>
      <vt:lpstr>Зміст поняття інклюзії та інклюзивного навчання</vt:lpstr>
      <vt:lpstr>Зміст поняття інклюзії та інклюзивного навчання</vt:lpstr>
      <vt:lpstr>Зміст поняття інклюзії та інклюзивного навчання</vt:lpstr>
      <vt:lpstr>Зміст поняття інклюзії та інклюзивного навчання</vt:lpstr>
      <vt:lpstr>Зміст поняття інклюзії та інклюзивного навчання</vt:lpstr>
      <vt:lpstr>Презентація PowerPoint</vt:lpstr>
      <vt:lpstr>Презентація PowerPoint</vt:lpstr>
      <vt:lpstr>Презентація PowerPoint</vt:lpstr>
      <vt:lpstr>Неповносправність</vt:lpstr>
      <vt:lpstr>Неповносправність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2017-12-06T15:25:18Z</dcterms:created>
  <dcterms:modified xsi:type="dcterms:W3CDTF">2026-02-22T12:13:37Z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TC034173939991</vt:lpwstr>
  </property>
</Properties>
</file>