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здоровье для презентации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0"/>
            <a:ext cx="91469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618173"/>
            <a:ext cx="758137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Ментальне</a:t>
            </a:r>
            <a:r>
              <a:rPr lang="ru-RU" sz="66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66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здоро</a:t>
            </a:r>
            <a:r>
              <a:rPr lang="en-US" sz="66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’</a:t>
            </a:r>
            <a:r>
              <a:rPr lang="uk-UA" sz="66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я:</a:t>
            </a:r>
          </a:p>
          <a:p>
            <a:pPr algn="ctr"/>
            <a:r>
              <a:rPr lang="uk-UA" sz="48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Як подбати про себе?</a:t>
            </a:r>
            <a:endParaRPr lang="ru-RU" sz="48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56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930" y="476672"/>
            <a:ext cx="9030566" cy="5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1218" r="5610"/>
          <a:stretch/>
        </p:blipFill>
        <p:spPr bwMode="auto">
          <a:xfrm>
            <a:off x="1367069" y="1884434"/>
            <a:ext cx="7655668" cy="46029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862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18154" r="3713" b="12009"/>
          <a:stretch/>
        </p:blipFill>
        <p:spPr bwMode="auto">
          <a:xfrm>
            <a:off x="1354910" y="2492896"/>
            <a:ext cx="7597303" cy="3317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20029" r="4443" b="44399"/>
          <a:stretch/>
        </p:blipFill>
        <p:spPr bwMode="auto">
          <a:xfrm>
            <a:off x="1240633" y="2348880"/>
            <a:ext cx="7947499" cy="292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2996952"/>
            <a:ext cx="7560840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Пам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ятайте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, що ви притягуєте у своє життя те, у що ви вірите. Вірте в себе. Вірте в диво. Вірте в любов. Вірте в добро…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Дозвольте </a:t>
            </a:r>
            <a:r>
              <a:rPr lang="uk-UA" sz="2800" b="1" smtClean="0">
                <a:solidFill>
                  <a:schemeClr val="tx2">
                    <a:lumMod val="50000"/>
                  </a:schemeClr>
                </a:solidFill>
              </a:rPr>
              <a:t>собі </a:t>
            </a:r>
            <a:r>
              <a:rPr lang="uk-UA" sz="2800" b="1" smtClean="0">
                <a:solidFill>
                  <a:schemeClr val="tx2">
                    <a:lumMod val="50000"/>
                  </a:schemeClr>
                </a:solidFill>
              </a:rPr>
              <a:t>бути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щасливими.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788" r="9421"/>
          <a:stretch/>
        </p:blipFill>
        <p:spPr bwMode="auto">
          <a:xfrm>
            <a:off x="6300192" y="188640"/>
            <a:ext cx="2564305" cy="258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Пастельный фон для презентации (100 фото) » ФОНОВАЯ ГАЛЕРЕЯ КАТЕРИНЫ АСКВ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4" y="0"/>
            <a:ext cx="91594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0" y="1124744"/>
            <a:ext cx="6480720" cy="23539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Термін «</a:t>
            </a:r>
            <a:r>
              <a:rPr lang="en-US" sz="2800" dirty="0"/>
              <a:t>mental health» </a:t>
            </a:r>
            <a:r>
              <a:rPr lang="uk-UA" sz="2800" dirty="0"/>
              <a:t>часто перекладають як психічне здоров’я, хоча він має дещо ширше значення і включає як емоційне та духовне, так і соціальне благополуччя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3789040"/>
            <a:ext cx="7560840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Ментальне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стан </a:t>
            </a:r>
            <a:r>
              <a:rPr lang="ru-RU" sz="2800" dirty="0" err="1"/>
              <a:t>благополуччя</a:t>
            </a:r>
            <a:r>
              <a:rPr lang="ru-RU" sz="2800" dirty="0"/>
              <a:t>, при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реалізовувати</a:t>
            </a:r>
            <a:r>
              <a:rPr lang="ru-RU" sz="2800" dirty="0"/>
              <a:t> </a:t>
            </a:r>
            <a:r>
              <a:rPr lang="ru-RU" sz="2800" dirty="0" err="1"/>
              <a:t>власний</a:t>
            </a:r>
            <a:r>
              <a:rPr lang="ru-RU" sz="2800" dirty="0"/>
              <a:t> </a:t>
            </a:r>
            <a:r>
              <a:rPr lang="ru-RU" sz="2800" dirty="0" err="1"/>
              <a:t>потенціал</a:t>
            </a:r>
            <a:r>
              <a:rPr lang="ru-RU" sz="2800" dirty="0"/>
              <a:t>, </a:t>
            </a:r>
            <a:r>
              <a:rPr lang="ru-RU" sz="2800" dirty="0" err="1"/>
              <a:t>долати</a:t>
            </a:r>
            <a:r>
              <a:rPr lang="ru-RU" sz="2800" dirty="0"/>
              <a:t> </a:t>
            </a:r>
            <a:r>
              <a:rPr lang="ru-RU" sz="2800" dirty="0" err="1"/>
              <a:t>життєві</a:t>
            </a:r>
            <a:r>
              <a:rPr lang="ru-RU" sz="2800" dirty="0"/>
              <a:t> </a:t>
            </a:r>
            <a:r>
              <a:rPr lang="ru-RU" sz="2800" dirty="0" err="1"/>
              <a:t>стреси</a:t>
            </a:r>
            <a:r>
              <a:rPr lang="ru-RU" sz="2800" dirty="0"/>
              <a:t>, продуктивно й </a:t>
            </a:r>
            <a:r>
              <a:rPr lang="ru-RU" sz="2800" dirty="0" err="1"/>
              <a:t>плідно</a:t>
            </a:r>
            <a:r>
              <a:rPr lang="ru-RU" sz="2800" dirty="0"/>
              <a:t> </a:t>
            </a:r>
            <a:r>
              <a:rPr lang="ru-RU" sz="2800" dirty="0" err="1"/>
              <a:t>працювати</a:t>
            </a:r>
            <a:r>
              <a:rPr lang="ru-RU" sz="2800" dirty="0"/>
              <a:t> та </a:t>
            </a:r>
            <a:r>
              <a:rPr lang="ru-RU" sz="2800" dirty="0" err="1"/>
              <a:t>робити</a:t>
            </a:r>
            <a:r>
              <a:rPr lang="ru-RU" sz="2800" dirty="0"/>
              <a:t> </a:t>
            </a:r>
            <a:r>
              <a:rPr lang="ru-RU" sz="2800" dirty="0" err="1"/>
              <a:t>внесок</a:t>
            </a:r>
            <a:r>
              <a:rPr lang="ru-RU" sz="2800" dirty="0"/>
              <a:t> у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спільноти</a:t>
            </a:r>
            <a:r>
              <a:rPr lang="ru-RU" sz="28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ментальне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12202" r="8441" b="24637"/>
          <a:stretch/>
        </p:blipFill>
        <p:spPr bwMode="auto">
          <a:xfrm>
            <a:off x="6588224" y="1273246"/>
            <a:ext cx="2338320" cy="216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Пастельный фон для презентации (100 фото) » ФОНОВАЯ ГАЛЕРЕЯ КАТЕРИНЫ АСКВ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4" y="0"/>
            <a:ext cx="91594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04664"/>
            <a:ext cx="4608512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Як проявляється стрес:</a:t>
            </a:r>
            <a:endParaRPr lang="uk-UA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628800"/>
            <a:ext cx="6984776" cy="2376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У тілі</a:t>
            </a:r>
          </a:p>
          <a:p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• коли постійно відчуваєш втому або напруження;</a:t>
            </a:r>
          </a:p>
          <a:p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• без причини болять частини тіла (спина, шия, руки тощо);</a:t>
            </a:r>
          </a:p>
          <a:p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• важко дихати;</a:t>
            </a:r>
          </a:p>
          <a:p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• відсутній апетит. Проблеми з травленням.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149080"/>
            <a:ext cx="5868652" cy="27089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У поведінці</a:t>
            </a:r>
          </a:p>
          <a:p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• погано спиш;</a:t>
            </a:r>
          </a:p>
          <a:p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• плачеш;</a:t>
            </a:r>
          </a:p>
          <a:p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• легко дратуєшся, кричиш;</a:t>
            </a:r>
          </a:p>
          <a:p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• зловживаєш алкоголем, нікотином, кавою або наркотичними речовинами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156"/>
            <a:ext cx="1987104" cy="221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89" y="3483910"/>
            <a:ext cx="1852737" cy="20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3540"/>
            <a:ext cx="1480815" cy="148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280"/>
            <a:ext cx="1620629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9213"/>
            <a:ext cx="916305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1023150"/>
            <a:ext cx="2808312" cy="2376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емоціях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сум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• страх;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агресія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тривога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573016"/>
            <a:ext cx="5688632" cy="30624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 думках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немає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мотивації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щось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робити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Навіть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те,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раніше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приносило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задоволення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• не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можеш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всидіти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місці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. Не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можеш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зосередитись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важко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приймати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будь-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рішення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60" y="1268760"/>
            <a:ext cx="1856879" cy="24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2" y="1628800"/>
            <a:ext cx="1921934" cy="14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57658"/>
            <a:ext cx="2423790" cy="30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100"/>
            <a:ext cx="46513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116632"/>
            <a:ext cx="5832648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Як не слід боротися зі стресом:</a:t>
            </a:r>
            <a:endParaRPr lang="uk-UA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7632848" cy="49685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«виправляти» настрій алкоголем, сигаретами, наркотичними речовинами, кавою, солодощами, переїданням;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відкладати життя й цілі на потім;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дистанціюватися від людей, переживати стрес на самоті;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вивільняти негатив криками, сварками;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звинувачувати в негараздах себе;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копатися в минулому й критикувати себе за вчинки та думки;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опускати руки й переставати боротися;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• чекати, коли пройде саме.</a:t>
            </a:r>
          </a:p>
        </p:txBody>
      </p:sp>
    </p:spTree>
    <p:extLst>
      <p:ext uri="{BB962C8B-B14F-4D97-AF65-F5344CB8AC3E}">
        <p14:creationId xmlns:p14="http://schemas.microsoft.com/office/powerpoint/2010/main" val="32106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5832648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Як швидко опанувати стрес?</a:t>
            </a:r>
            <a:endParaRPr lang="uk-UA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628800"/>
            <a:ext cx="8136904" cy="30963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Гніватись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боятися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хотіти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розтрощити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все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навколо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слабкість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, а нормальна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реакція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ненормальний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стан речей. Треба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навчитися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переживати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емоційні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бурі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й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рухатись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далі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цього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є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прості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, але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дієві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вправи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6140"/>
            <a:ext cx="3754612" cy="2021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263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86" y="4982185"/>
            <a:ext cx="3303402" cy="172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5832648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Вправи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напрузі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тілі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стресі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тривозі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2" b="11529"/>
          <a:stretch/>
        </p:blipFill>
        <p:spPr bwMode="auto">
          <a:xfrm>
            <a:off x="95250" y="1322962"/>
            <a:ext cx="8953500" cy="4542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5832648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Вправа «Лимон»</a:t>
            </a:r>
            <a:endParaRPr lang="uk-UA" sz="28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8" b="13064"/>
          <a:stretch/>
        </p:blipFill>
        <p:spPr bwMode="auto">
          <a:xfrm>
            <a:off x="95250" y="1585609"/>
            <a:ext cx="8953500" cy="418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213"/>
            <a:ext cx="91694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856984" cy="756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ВПРАВА “МОЇ РЕСУРСИ”</a:t>
            </a:r>
          </a:p>
          <a:p>
            <a:pPr algn="ctr"/>
            <a:endParaRPr lang="uk-UA" sz="4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484784"/>
            <a:ext cx="7416824" cy="13681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Назвіть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способи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допомогою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Ви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покращуєте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своє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психічне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50000"/>
                  </a:schemeClr>
                </a:solidFill>
              </a:rPr>
              <a:t>здоров’я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66282"/>
            <a:ext cx="3054028" cy="11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8" y="1700808"/>
            <a:ext cx="6582432" cy="538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3465"/>
            <a:ext cx="3600400" cy="111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3" y="5170103"/>
            <a:ext cx="2978845" cy="11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93" y="5085184"/>
            <a:ext cx="3194869" cy="125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" y="3022470"/>
            <a:ext cx="4005064" cy="12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</TotalTime>
  <Words>383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2023-11-19T15:51:11Z</dcterms:created>
  <dcterms:modified xsi:type="dcterms:W3CDTF">2023-11-20T08:46:21Z</dcterms:modified>
</cp:coreProperties>
</file>