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1" r:id="rId4"/>
    <p:sldId id="272" r:id="rId5"/>
    <p:sldId id="273" r:id="rId6"/>
    <p:sldId id="258" r:id="rId7"/>
    <p:sldId id="259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18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22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99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980728"/>
            <a:ext cx="2915022" cy="403244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29368" y="5157192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Єжі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Малібруд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779912" y="692696"/>
            <a:ext cx="4968552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наміру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суть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 і свобод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таким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 і свобод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унеможливлює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самозахист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самозахисту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призводить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шкоди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психічної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травми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09113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0146" y="1196752"/>
            <a:ext cx="561662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знущання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над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дитиною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Залякування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навіювання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страху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жестів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поглядів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доступу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ровесниками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Родичами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одним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батьків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образливих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прізвиськ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ігнорування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незадоволення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статевої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недоторканності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Ухиляння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Втягування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з’ясування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стосунків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задля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шантажу.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63688" y="403692"/>
            <a:ext cx="6264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Прояви домашнього насильства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459" y="4485317"/>
            <a:ext cx="2838450" cy="160972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371" y="1772816"/>
            <a:ext cx="2609850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5566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4077072"/>
            <a:ext cx="4594747" cy="251725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331640" y="476672"/>
            <a:ext cx="71287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Психологічні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196752"/>
            <a:ext cx="646246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жертв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страху;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брак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почуттів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	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реалізовану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потребу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самовираженні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жінки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катастрофічно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самооцінку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жертв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впевненість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тому,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обман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пристосовництво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модель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членів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родини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депривацію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(брак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сім'ї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свободи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депресію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жертви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сприйняття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насильницької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сім'ї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норму;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агресивну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аж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підлітків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84301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2348880"/>
            <a:ext cx="4149824" cy="414982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482241" y="476672"/>
            <a:ext cx="56839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уникнути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насилля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Пам’ятка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340768"/>
            <a:ext cx="777686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Уникай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привести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Говори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спокійно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впевнено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Дай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агресору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зупинитися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прагни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помсти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ворогам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Умій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просити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вибачення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Попроси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боягузтва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відмовитися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робити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 ,до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тебе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примушують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Обмежте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кривдником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Звернися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психолога,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опіки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Звернися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лікаря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2164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2852936"/>
            <a:ext cx="822258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жодному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з’ясовуйте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стосунки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кривдником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алкогольного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наркотичного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сп’яніння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жодному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відповідайте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агресією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агресію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починайте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кричати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плакати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Говоріть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кривдником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Спробуйте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заспокоїтися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дайте час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заспокоїтися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кривднику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вийдіть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кімнату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вулицю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Лише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Ваш партнер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заспокоївся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готовий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адекватно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обговоріть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використовуйте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«Я-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висловлювання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говоріть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почуття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відчуття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звинувачуйте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докоряйте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пропонуйте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«Я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почуваюся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збентежено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поводишся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таким чином».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5735" y="332656"/>
            <a:ext cx="4169305" cy="2416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288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3861048"/>
            <a:ext cx="3472502" cy="1769428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123728" y="476672"/>
            <a:ext cx="441640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Жити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556792"/>
            <a:ext cx="547260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знаю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користуватися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нікому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дозволю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принижувати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ображати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себе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мною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трапиться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щось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недобре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розповім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людям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довіряю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знаю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куди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звернутися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 (психолога,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справах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неповнолітніх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адміністрацію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гарячу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лінію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знаю ,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гарантовано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6114" y="1268760"/>
            <a:ext cx="2287141" cy="2287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5701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318253"/>
            <a:ext cx="7704856" cy="6163885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827584" y="404664"/>
            <a:ext cx="70567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конфліктних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ситуаціях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443841"/>
            <a:ext cx="662473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співрозмовнику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виговоритися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Вимагайте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звинувачень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Знайдіть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заспокійливі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слова;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Розгляньте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проблему як задачу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підручника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знайдіть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ї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Дайте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співрозмовнику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зберегти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обличчя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Збережіть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обличчя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утримуйте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бійтеся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компромісу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вибачень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Домовляйтеся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руйнуйте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мирні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стосунки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реагуйте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погрози;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Вмійте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прощати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481330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332656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Пам’ятайте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загрозою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знаходиться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Ваше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здоров’я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556792"/>
            <a:ext cx="82809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Зверніться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практичного психолога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педагога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Зателефонуйте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справах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Телефонуйте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102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гаряча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лінія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попередження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людьми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ґендерної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дискримінації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0 800 500 335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116 123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мобільного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стали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свідком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телефонуйте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гарячу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лінію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1547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420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414" y="-29307"/>
            <a:ext cx="9144000" cy="6887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4768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89426" y="576104"/>
            <a:ext cx="34211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err="1"/>
              <a:t>Що</a:t>
            </a:r>
            <a:r>
              <a:rPr lang="ru-RU" sz="2400" b="1" dirty="0"/>
              <a:t> </a:t>
            </a:r>
            <a:r>
              <a:rPr lang="ru-RU" sz="2400" b="1" dirty="0" err="1"/>
              <a:t>таке</a:t>
            </a:r>
            <a:r>
              <a:rPr lang="ru-RU" sz="2400" b="1" dirty="0"/>
              <a:t> </a:t>
            </a:r>
            <a:r>
              <a:rPr lang="ru-RU" sz="2400" b="1" dirty="0" err="1"/>
              <a:t>насильство</a:t>
            </a:r>
            <a:r>
              <a:rPr lang="ru-RU" sz="2400" b="1" dirty="0"/>
              <a:t>?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55575" y="1484784"/>
            <a:ext cx="748883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err="1"/>
              <a:t>Насильство</a:t>
            </a:r>
            <a:r>
              <a:rPr lang="ru-RU" dirty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це</a:t>
            </a:r>
            <a:r>
              <a:rPr lang="ru-RU" dirty="0" smtClean="0"/>
              <a:t> будь-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/>
              <a:t>навмисні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, </a:t>
            </a:r>
            <a:r>
              <a:rPr lang="ru-RU" dirty="0" err="1"/>
              <a:t>фізичного</a:t>
            </a:r>
            <a:r>
              <a:rPr lang="ru-RU" dirty="0"/>
              <a:t>, сексуального, </a:t>
            </a:r>
            <a:r>
              <a:rPr lang="ru-RU" dirty="0" err="1"/>
              <a:t>психологічного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економічного</a:t>
            </a:r>
            <a:r>
              <a:rPr lang="ru-RU" dirty="0"/>
              <a:t> </a:t>
            </a:r>
            <a:r>
              <a:rPr lang="ru-RU" dirty="0" err="1"/>
              <a:t>спрямування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по </a:t>
            </a:r>
            <a:r>
              <a:rPr lang="ru-RU" dirty="0" err="1"/>
              <a:t>відношенню</a:t>
            </a:r>
            <a:r>
              <a:rPr lang="ru-RU" dirty="0"/>
              <a:t> до </a:t>
            </a:r>
            <a:r>
              <a:rPr lang="ru-RU" dirty="0" err="1"/>
              <a:t>іншої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порушують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конституційні</a:t>
            </a:r>
            <a:r>
              <a:rPr lang="ru-RU" dirty="0"/>
              <a:t> права й </a:t>
            </a:r>
            <a:r>
              <a:rPr lang="ru-RU" dirty="0" err="1"/>
              <a:t>свободи</a:t>
            </a:r>
            <a:r>
              <a:rPr lang="ru-RU" dirty="0"/>
              <a:t> і </a:t>
            </a:r>
            <a:r>
              <a:rPr lang="ru-RU" dirty="0" err="1"/>
              <a:t>наносять</a:t>
            </a:r>
            <a:r>
              <a:rPr lang="ru-RU" dirty="0"/>
              <a:t> </a:t>
            </a:r>
            <a:r>
              <a:rPr lang="ru-RU" dirty="0" err="1"/>
              <a:t>їй</a:t>
            </a:r>
            <a:r>
              <a:rPr lang="ru-RU" dirty="0"/>
              <a:t> </a:t>
            </a:r>
            <a:r>
              <a:rPr lang="ru-RU" dirty="0" err="1"/>
              <a:t>моральну</a:t>
            </a:r>
            <a:r>
              <a:rPr lang="ru-RU" dirty="0"/>
              <a:t> шкоду, шкоду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фізичному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психічному</a:t>
            </a:r>
            <a:r>
              <a:rPr lang="ru-RU" dirty="0"/>
              <a:t> </a:t>
            </a:r>
            <a:r>
              <a:rPr lang="ru-RU" dirty="0" err="1"/>
              <a:t>здоров’ю</a:t>
            </a:r>
            <a:r>
              <a:rPr lang="ru-RU" dirty="0"/>
              <a:t>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3990186"/>
            <a:ext cx="3809776" cy="2126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926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680304"/>
            <a:ext cx="64087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/>
              <a:t>ЩО ТАКЕ ГЕНДЕРНО ЗУМОВЛЕНЕ НАСИЛЬСТВО: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396255"/>
            <a:ext cx="856895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Гендерно </a:t>
            </a:r>
            <a:r>
              <a:rPr lang="ru-RU" dirty="0" err="1"/>
              <a:t>зумовлене</a:t>
            </a:r>
            <a:r>
              <a:rPr lang="ru-RU" dirty="0"/>
              <a:t> </a:t>
            </a:r>
            <a:r>
              <a:rPr lang="ru-RU" dirty="0" err="1"/>
              <a:t>насильство</a:t>
            </a:r>
            <a:r>
              <a:rPr lang="ru-RU" dirty="0"/>
              <a:t> (ГЗН) є одним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найпоширеніших</a:t>
            </a:r>
            <a:r>
              <a:rPr lang="ru-RU" dirty="0"/>
              <a:t> </a:t>
            </a:r>
            <a:r>
              <a:rPr lang="ru-RU" dirty="0" err="1"/>
              <a:t>порушень</a:t>
            </a:r>
            <a:r>
              <a:rPr lang="ru-RU" dirty="0"/>
              <a:t> прав </a:t>
            </a:r>
            <a:r>
              <a:rPr lang="ru-RU" dirty="0" err="1"/>
              <a:t>людини</a:t>
            </a:r>
            <a:r>
              <a:rPr lang="ru-RU" dirty="0"/>
              <a:t> у </a:t>
            </a:r>
            <a:r>
              <a:rPr lang="ru-RU" dirty="0" err="1"/>
              <a:t>світі</a:t>
            </a:r>
            <a:r>
              <a:rPr lang="ru-RU" dirty="0"/>
              <a:t>. </a:t>
            </a:r>
            <a:r>
              <a:rPr lang="ru-RU" b="1" dirty="0"/>
              <a:t>ГЗН — </a:t>
            </a:r>
            <a:r>
              <a:rPr lang="ru-RU" b="1" dirty="0" err="1"/>
              <a:t>це</a:t>
            </a:r>
            <a:r>
              <a:rPr lang="ru-RU" b="1" dirty="0"/>
              <a:t> </a:t>
            </a:r>
            <a:r>
              <a:rPr lang="ru-RU" b="1" dirty="0" err="1"/>
              <a:t>насильство</a:t>
            </a:r>
            <a:r>
              <a:rPr lang="ru-RU" b="1" dirty="0"/>
              <a:t>, </a:t>
            </a:r>
            <a:r>
              <a:rPr lang="ru-RU" b="1" dirty="0" err="1"/>
              <a:t>спрямоване</a:t>
            </a:r>
            <a:r>
              <a:rPr lang="ru-RU" b="1" dirty="0"/>
              <a:t> </a:t>
            </a:r>
            <a:r>
              <a:rPr lang="ru-RU" b="1" dirty="0" err="1"/>
              <a:t>проти</a:t>
            </a:r>
            <a:r>
              <a:rPr lang="ru-RU" b="1" dirty="0"/>
              <a:t> особи через </a:t>
            </a:r>
            <a:r>
              <a:rPr lang="ru-RU" b="1" dirty="0" err="1"/>
              <a:t>її</a:t>
            </a:r>
            <a:r>
              <a:rPr lang="ru-RU" b="1" dirty="0"/>
              <a:t> </a:t>
            </a:r>
            <a:r>
              <a:rPr lang="ru-RU" b="1" dirty="0" err="1"/>
              <a:t>гендерну</a:t>
            </a:r>
            <a:r>
              <a:rPr lang="ru-RU" b="1" dirty="0"/>
              <a:t> </a:t>
            </a:r>
            <a:r>
              <a:rPr lang="ru-RU" b="1" dirty="0" err="1"/>
              <a:t>належність</a:t>
            </a:r>
            <a:r>
              <a:rPr lang="ru-RU" b="1" dirty="0"/>
              <a:t>, </a:t>
            </a:r>
            <a:r>
              <a:rPr lang="ru-RU" b="1" dirty="0" err="1"/>
              <a:t>або</a:t>
            </a:r>
            <a:r>
              <a:rPr lang="ru-RU" b="1" dirty="0"/>
              <a:t> </a:t>
            </a:r>
            <a:r>
              <a:rPr lang="ru-RU" b="1" dirty="0" err="1"/>
              <a:t>насильство</a:t>
            </a:r>
            <a:r>
              <a:rPr lang="ru-RU" b="1" dirty="0"/>
              <a:t>, яке </a:t>
            </a:r>
            <a:r>
              <a:rPr lang="ru-RU" b="1" dirty="0" err="1"/>
              <a:t>непропорційно</a:t>
            </a:r>
            <a:r>
              <a:rPr lang="ru-RU" b="1" dirty="0"/>
              <a:t> </a:t>
            </a:r>
            <a:r>
              <a:rPr lang="ru-RU" b="1" dirty="0" err="1"/>
              <a:t>впливає</a:t>
            </a:r>
            <a:r>
              <a:rPr lang="ru-RU" b="1" dirty="0"/>
              <a:t> на </a:t>
            </a:r>
            <a:r>
              <a:rPr lang="ru-RU" b="1" dirty="0" err="1"/>
              <a:t>осіб</a:t>
            </a:r>
            <a:r>
              <a:rPr lang="ru-RU" b="1" dirty="0"/>
              <a:t> </a:t>
            </a:r>
            <a:r>
              <a:rPr lang="ru-RU" b="1" dirty="0" err="1"/>
              <a:t>певної</a:t>
            </a:r>
            <a:r>
              <a:rPr lang="ru-RU" b="1" dirty="0"/>
              <a:t> </a:t>
            </a:r>
            <a:r>
              <a:rPr lang="ru-RU" b="1" dirty="0" err="1"/>
              <a:t>статі</a:t>
            </a:r>
            <a:r>
              <a:rPr lang="ru-RU" b="1" dirty="0"/>
              <a:t>.</a:t>
            </a:r>
          </a:p>
          <a:p>
            <a:pPr algn="just"/>
            <a:r>
              <a:rPr lang="ru-RU" dirty="0"/>
              <a:t>ГЗН </a:t>
            </a:r>
            <a:r>
              <a:rPr lang="ru-RU" dirty="0" err="1"/>
              <a:t>зазнають</a:t>
            </a:r>
            <a:r>
              <a:rPr lang="ru-RU" dirty="0"/>
              <a:t> як </a:t>
            </a:r>
            <a:r>
              <a:rPr lang="ru-RU" dirty="0" err="1"/>
              <a:t>жінки</a:t>
            </a:r>
            <a:r>
              <a:rPr lang="ru-RU" dirty="0"/>
              <a:t>, так і </a:t>
            </a:r>
            <a:r>
              <a:rPr lang="ru-RU" dirty="0" err="1"/>
              <a:t>чоловіки</a:t>
            </a:r>
            <a:r>
              <a:rPr lang="ru-RU" dirty="0"/>
              <a:t>, але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постраждалих</a:t>
            </a:r>
            <a:r>
              <a:rPr lang="ru-RU" dirty="0"/>
              <a:t> </a:t>
            </a:r>
            <a:r>
              <a:rPr lang="ru-RU" dirty="0" err="1"/>
              <a:t>більшість</a:t>
            </a:r>
            <a:r>
              <a:rPr lang="ru-RU" dirty="0"/>
              <a:t> </a:t>
            </a:r>
            <a:r>
              <a:rPr lang="ru-RU" dirty="0" err="1"/>
              <a:t>становлять</a:t>
            </a:r>
            <a:r>
              <a:rPr lang="ru-RU" dirty="0"/>
              <a:t> усе ж </a:t>
            </a:r>
            <a:r>
              <a:rPr lang="ru-RU" dirty="0" err="1"/>
              <a:t>жінки</a:t>
            </a:r>
            <a:r>
              <a:rPr lang="ru-RU" dirty="0"/>
              <a:t> та </a:t>
            </a:r>
            <a:r>
              <a:rPr lang="ru-RU" dirty="0" err="1"/>
              <a:t>дівчата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явище</a:t>
            </a:r>
            <a:r>
              <a:rPr lang="ru-RU" dirty="0"/>
              <a:t> </a:t>
            </a:r>
            <a:r>
              <a:rPr lang="ru-RU" dirty="0" err="1"/>
              <a:t>глибоко</a:t>
            </a:r>
            <a:r>
              <a:rPr lang="ru-RU" dirty="0"/>
              <a:t> </a:t>
            </a:r>
            <a:r>
              <a:rPr lang="ru-RU" dirty="0" err="1"/>
              <a:t>вкорінене</a:t>
            </a:r>
            <a:r>
              <a:rPr lang="ru-RU" dirty="0"/>
              <a:t> в </a:t>
            </a:r>
            <a:r>
              <a:rPr lang="ru-RU" dirty="0" err="1"/>
              <a:t>нерівності</a:t>
            </a:r>
            <a:r>
              <a:rPr lang="ru-RU" dirty="0"/>
              <a:t> </a:t>
            </a:r>
            <a:r>
              <a:rPr lang="ru-RU" dirty="0" err="1"/>
              <a:t>жінок</a:t>
            </a:r>
            <a:r>
              <a:rPr lang="ru-RU" dirty="0"/>
              <a:t> та </a:t>
            </a:r>
            <a:r>
              <a:rPr lang="ru-RU" dirty="0" err="1"/>
              <a:t>чоловіків</a:t>
            </a:r>
            <a:r>
              <a:rPr lang="ru-RU" dirty="0"/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30982" y="3789040"/>
            <a:ext cx="863416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/>
              <a:t>ГЗН </a:t>
            </a:r>
            <a:r>
              <a:rPr lang="ru-RU" b="1" i="1" dirty="0" err="1"/>
              <a:t>має</a:t>
            </a:r>
            <a:r>
              <a:rPr lang="ru-RU" b="1" i="1" dirty="0"/>
              <a:t> </a:t>
            </a:r>
            <a:r>
              <a:rPr lang="ru-RU" b="1" i="1" dirty="0" err="1"/>
              <a:t>різні</a:t>
            </a:r>
            <a:r>
              <a:rPr lang="ru-RU" b="1" i="1" dirty="0"/>
              <a:t> </a:t>
            </a:r>
            <a:r>
              <a:rPr lang="ru-RU" b="1" i="1" dirty="0" err="1"/>
              <a:t>форми</a:t>
            </a:r>
            <a:r>
              <a:rPr lang="ru-RU" b="1" i="1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err="1"/>
              <a:t>фізичне</a:t>
            </a:r>
            <a:r>
              <a:rPr lang="ru-RU" dirty="0"/>
              <a:t> </a:t>
            </a:r>
            <a:r>
              <a:rPr lang="ru-RU" dirty="0" err="1"/>
              <a:t>насильство</a:t>
            </a:r>
            <a:r>
              <a:rPr lang="ru-RU" dirty="0"/>
              <a:t> (</a:t>
            </a:r>
            <a:r>
              <a:rPr lang="ru-RU" dirty="0" err="1"/>
              <a:t>побиття</a:t>
            </a:r>
            <a:r>
              <a:rPr lang="ru-RU" dirty="0"/>
              <a:t>, </a:t>
            </a:r>
            <a:r>
              <a:rPr lang="ru-RU" dirty="0" err="1"/>
              <a:t>удушення</a:t>
            </a:r>
            <a:r>
              <a:rPr lang="ru-RU" dirty="0"/>
              <a:t>, </a:t>
            </a:r>
            <a:r>
              <a:rPr lang="ru-RU" dirty="0" err="1" smtClean="0"/>
              <a:t>штовхання</a:t>
            </a:r>
            <a:r>
              <a:rPr lang="ru-RU" dirty="0" smtClean="0"/>
              <a:t>);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err="1" smtClean="0"/>
              <a:t>сексуальне</a:t>
            </a:r>
            <a:r>
              <a:rPr lang="ru-RU" dirty="0" smtClean="0"/>
              <a:t> </a:t>
            </a:r>
            <a:r>
              <a:rPr lang="ru-RU" dirty="0" err="1"/>
              <a:t>насильство</a:t>
            </a:r>
            <a:r>
              <a:rPr lang="ru-RU" dirty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згвалтування</a:t>
            </a:r>
            <a:r>
              <a:rPr lang="ru-RU" dirty="0"/>
              <a:t>, </a:t>
            </a:r>
            <a:r>
              <a:rPr lang="ru-RU" dirty="0" err="1"/>
              <a:t>сексуальні</a:t>
            </a:r>
            <a:r>
              <a:rPr lang="ru-RU" dirty="0"/>
              <a:t> </a:t>
            </a:r>
            <a:r>
              <a:rPr lang="ru-RU" dirty="0" err="1"/>
              <a:t>домагання</a:t>
            </a:r>
            <a:r>
              <a:rPr lang="ru-RU" dirty="0"/>
              <a:t>, </a:t>
            </a:r>
            <a:r>
              <a:rPr lang="ru-RU" dirty="0" err="1"/>
              <a:t>торгівля</a:t>
            </a:r>
            <a:r>
              <a:rPr lang="ru-RU" dirty="0"/>
              <a:t> </a:t>
            </a:r>
            <a:r>
              <a:rPr lang="ru-RU" dirty="0" smtClean="0"/>
              <a:t>людьми);</a:t>
            </a: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err="1"/>
              <a:t>психологічне</a:t>
            </a:r>
            <a:r>
              <a:rPr lang="ru-RU" dirty="0"/>
              <a:t> </a:t>
            </a:r>
            <a:r>
              <a:rPr lang="ru-RU" dirty="0" err="1"/>
              <a:t>насильство</a:t>
            </a:r>
            <a:r>
              <a:rPr lang="ru-RU" dirty="0"/>
              <a:t> (контроль, примус, шантаж, наклеп, </a:t>
            </a:r>
            <a:r>
              <a:rPr lang="ru-RU" dirty="0" err="1"/>
              <a:t>словесна</a:t>
            </a:r>
            <a:r>
              <a:rPr lang="ru-RU" dirty="0"/>
              <a:t> образа, </a:t>
            </a:r>
            <a:r>
              <a:rPr lang="ru-RU" dirty="0" err="1" smtClean="0"/>
              <a:t>переслідування</a:t>
            </a:r>
            <a:r>
              <a:rPr lang="ru-RU" dirty="0" smtClean="0"/>
              <a:t>);</a:t>
            </a: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err="1"/>
              <a:t>економічне</a:t>
            </a:r>
            <a:r>
              <a:rPr lang="ru-RU" dirty="0"/>
              <a:t> </a:t>
            </a:r>
            <a:r>
              <a:rPr lang="ru-RU" dirty="0" err="1"/>
              <a:t>насильство</a:t>
            </a:r>
            <a:r>
              <a:rPr lang="ru-RU" dirty="0"/>
              <a:t> (</a:t>
            </a:r>
            <a:r>
              <a:rPr lang="ru-RU" dirty="0" err="1"/>
              <a:t>псування</a:t>
            </a:r>
            <a:r>
              <a:rPr lang="ru-RU" dirty="0"/>
              <a:t> майна, </a:t>
            </a:r>
            <a:r>
              <a:rPr lang="ru-RU" dirty="0" err="1"/>
              <a:t>обмеження</a:t>
            </a:r>
            <a:r>
              <a:rPr lang="ru-RU" dirty="0"/>
              <a:t> доступу до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, </a:t>
            </a:r>
            <a:r>
              <a:rPr lang="ru-RU" dirty="0" err="1"/>
              <a:t>освіти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ринку </a:t>
            </a:r>
            <a:r>
              <a:rPr lang="ru-RU" dirty="0" err="1" smtClean="0"/>
              <a:t>праці</a:t>
            </a:r>
            <a:r>
              <a:rPr lang="ru-RU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9637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47864" y="260648"/>
            <a:ext cx="29899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/>
              <a:t>ПРИКЛАДИ ГЗН: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1268760"/>
            <a:ext cx="799288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домашнє</a:t>
            </a:r>
            <a:r>
              <a:rPr lang="ru-RU" dirty="0"/>
              <a:t> </a:t>
            </a:r>
            <a:r>
              <a:rPr lang="ru-RU" dirty="0" err="1" smtClean="0"/>
              <a:t>насильство</a:t>
            </a:r>
            <a:r>
              <a:rPr lang="ru-RU" dirty="0" smtClean="0"/>
              <a:t>; </a:t>
            </a:r>
          </a:p>
          <a:p>
            <a:endParaRPr lang="ru-RU" dirty="0"/>
          </a:p>
          <a:p>
            <a:r>
              <a:rPr lang="ru-RU" dirty="0" err="1"/>
              <a:t>примусовий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 </a:t>
            </a:r>
            <a:r>
              <a:rPr lang="ru-RU" dirty="0" err="1"/>
              <a:t>ранній</a:t>
            </a:r>
            <a:r>
              <a:rPr lang="ru-RU" dirty="0"/>
              <a:t> (дитячий), </a:t>
            </a:r>
            <a:r>
              <a:rPr lang="ru-RU" dirty="0" err="1"/>
              <a:t>шлюб</a:t>
            </a:r>
            <a:r>
              <a:rPr lang="ru-RU" dirty="0" smtClean="0"/>
              <a:t>;</a:t>
            </a:r>
          </a:p>
          <a:p>
            <a:endParaRPr lang="ru-RU" dirty="0"/>
          </a:p>
          <a:p>
            <a:r>
              <a:rPr lang="ru-RU" dirty="0" err="1"/>
              <a:t>торгівля</a:t>
            </a:r>
            <a:r>
              <a:rPr lang="ru-RU" dirty="0"/>
              <a:t> людьми з метою </a:t>
            </a:r>
            <a:r>
              <a:rPr lang="ru-RU" dirty="0" err="1"/>
              <a:t>сексуальної</a:t>
            </a:r>
            <a:r>
              <a:rPr lang="ru-RU" dirty="0"/>
              <a:t> </a:t>
            </a:r>
            <a:r>
              <a:rPr lang="ru-RU" dirty="0" err="1"/>
              <a:t>експлуатації</a:t>
            </a:r>
            <a:r>
              <a:rPr lang="ru-RU" dirty="0" smtClean="0"/>
              <a:t>;</a:t>
            </a:r>
          </a:p>
          <a:p>
            <a:endParaRPr lang="ru-RU" dirty="0"/>
          </a:p>
          <a:p>
            <a:r>
              <a:rPr lang="ru-RU" dirty="0" err="1" smtClean="0"/>
              <a:t>жіночий</a:t>
            </a:r>
            <a:r>
              <a:rPr lang="ru-RU" dirty="0" smtClean="0"/>
              <a:t> </a:t>
            </a:r>
            <a:r>
              <a:rPr lang="ru-RU" dirty="0" err="1"/>
              <a:t>інфантицид</a:t>
            </a:r>
            <a:r>
              <a:rPr lang="ru-RU" dirty="0"/>
              <a:t> (</a:t>
            </a:r>
            <a:r>
              <a:rPr lang="ru-RU" dirty="0" err="1"/>
              <a:t>убивство</a:t>
            </a:r>
            <a:r>
              <a:rPr lang="ru-RU" dirty="0"/>
              <a:t> </a:t>
            </a:r>
            <a:r>
              <a:rPr lang="ru-RU" dirty="0" err="1"/>
              <a:t>дітей</a:t>
            </a:r>
            <a:r>
              <a:rPr lang="ru-RU" dirty="0"/>
              <a:t> </a:t>
            </a:r>
            <a:r>
              <a:rPr lang="ru-RU" dirty="0" err="1"/>
              <a:t>жіночої</a:t>
            </a:r>
            <a:r>
              <a:rPr lang="ru-RU" dirty="0"/>
              <a:t> </a:t>
            </a:r>
            <a:r>
              <a:rPr lang="ru-RU" dirty="0" err="1"/>
              <a:t>статі</a:t>
            </a:r>
            <a:r>
              <a:rPr lang="ru-RU" dirty="0" smtClean="0"/>
              <a:t>);</a:t>
            </a:r>
          </a:p>
          <a:p>
            <a:endParaRPr lang="ru-RU" dirty="0"/>
          </a:p>
          <a:p>
            <a:r>
              <a:rPr lang="ru-RU" dirty="0" err="1"/>
              <a:t>насильство</a:t>
            </a:r>
            <a:r>
              <a:rPr lang="ru-RU" dirty="0"/>
              <a:t> в </a:t>
            </a:r>
            <a:r>
              <a:rPr lang="ru-RU" dirty="0" err="1"/>
              <a:t>інтернеті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 </a:t>
            </a:r>
            <a:r>
              <a:rPr lang="ru-RU" dirty="0" smtClean="0"/>
              <a:t>погрози, </a:t>
            </a:r>
            <a:r>
              <a:rPr lang="ru-RU" dirty="0" err="1" smtClean="0"/>
              <a:t>надсилання</a:t>
            </a:r>
            <a:r>
              <a:rPr lang="ru-RU" dirty="0" smtClean="0"/>
              <a:t> </a:t>
            </a:r>
            <a:r>
              <a:rPr lang="ru-RU" dirty="0" err="1"/>
              <a:t>небажаних</a:t>
            </a:r>
            <a:r>
              <a:rPr lang="ru-RU" dirty="0"/>
              <a:t>, </a:t>
            </a:r>
            <a:r>
              <a:rPr lang="ru-RU" dirty="0" err="1"/>
              <a:t>образливих</a:t>
            </a:r>
            <a:r>
              <a:rPr lang="ru-RU" dirty="0"/>
              <a:t> </a:t>
            </a:r>
            <a:r>
              <a:rPr lang="ru-RU" dirty="0" err="1"/>
              <a:t>повідомлень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повідомлень</a:t>
            </a:r>
            <a:r>
              <a:rPr lang="ru-RU" dirty="0"/>
              <a:t> сексуального </a:t>
            </a:r>
            <a:r>
              <a:rPr lang="ru-RU" dirty="0" err="1"/>
              <a:t>змісту</a:t>
            </a:r>
            <a:r>
              <a:rPr lang="ru-RU" dirty="0"/>
              <a:t>,</a:t>
            </a:r>
          </a:p>
          <a:p>
            <a:r>
              <a:rPr lang="ru-RU" dirty="0" err="1"/>
              <a:t>пересилання</a:t>
            </a:r>
            <a:r>
              <a:rPr lang="ru-RU" dirty="0"/>
              <a:t> </a:t>
            </a:r>
            <a:r>
              <a:rPr lang="ru-RU" dirty="0" err="1"/>
              <a:t>приватних</a:t>
            </a:r>
            <a:r>
              <a:rPr lang="ru-RU" dirty="0"/>
              <a:t> </a:t>
            </a:r>
            <a:r>
              <a:rPr lang="ru-RU" dirty="0" err="1"/>
              <a:t>зображень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відео</a:t>
            </a:r>
            <a:r>
              <a:rPr lang="ru-RU" dirty="0"/>
              <a:t> без </a:t>
            </a:r>
            <a:r>
              <a:rPr lang="ru-RU" dirty="0" err="1"/>
              <a:t>згоди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таких, </a:t>
            </a:r>
            <a:r>
              <a:rPr lang="ru-RU" dirty="0" err="1"/>
              <a:t>які</a:t>
            </a:r>
            <a:endParaRPr lang="ru-RU" dirty="0"/>
          </a:p>
          <a:p>
            <a:r>
              <a:rPr lang="ru-RU" dirty="0" err="1"/>
              <a:t>демонструють</a:t>
            </a:r>
            <a:r>
              <a:rPr lang="ru-RU" dirty="0"/>
              <a:t> </a:t>
            </a:r>
            <a:r>
              <a:rPr lang="ru-RU" dirty="0" err="1"/>
              <a:t>неприйнятну</a:t>
            </a:r>
            <a:r>
              <a:rPr lang="ru-RU" dirty="0"/>
              <a:t> </a:t>
            </a:r>
            <a:r>
              <a:rPr lang="ru-RU" dirty="0" err="1"/>
              <a:t>поведінку</a:t>
            </a:r>
            <a:r>
              <a:rPr lang="ru-RU" dirty="0"/>
              <a:t>, в </a:t>
            </a:r>
            <a:r>
              <a:rPr lang="ru-RU" dirty="0" err="1"/>
              <a:t>соціальних</a:t>
            </a:r>
            <a:r>
              <a:rPr lang="ru-RU" dirty="0"/>
              <a:t> мережах.</a:t>
            </a:r>
          </a:p>
        </p:txBody>
      </p:sp>
    </p:spTree>
    <p:extLst>
      <p:ext uri="{BB962C8B-B14F-4D97-AF65-F5344CB8AC3E}">
        <p14:creationId xmlns:p14="http://schemas.microsoft.com/office/powerpoint/2010/main" val="3625534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2564904"/>
            <a:ext cx="4142006" cy="365675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51520" y="476672"/>
            <a:ext cx="871296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бездіяльність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сексуального,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вчиняються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сім’ї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межах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проживання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родичами,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колишнім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теперішнім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подружжям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особами,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проживають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(проживали)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однією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сім’єю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перебували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родинних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відносинах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шлюбі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собою,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проживає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(проживала) особа, яка вчинила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тому самому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особа, 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погрози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діянь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5036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28172" y="404664"/>
            <a:ext cx="80648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Фізичне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навмисне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нанесення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побоїв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тілесних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ушкоджень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члена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сім’ї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призвести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призвело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нормального стану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смерті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приниження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гідності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28172" y="1916832"/>
            <a:ext cx="533997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Фізичне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побиття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штовхання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спроби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задушити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викручування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дитина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знущань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членами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сім'ї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батько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б'є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ґвалтує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присутності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погану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присутності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хорошої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дитина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знущань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є членом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родини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4707862"/>
            <a:ext cx="3145532" cy="176149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4535" y="2210916"/>
            <a:ext cx="2952750" cy="1552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6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11560" y="548680"/>
            <a:ext cx="770485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Психологічне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тиском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члена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сім’ї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психіку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навмисні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словесні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образи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погрози,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переслідування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залякування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доводять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стану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невпевненості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себе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заподіяти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заподіяли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шкоду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психічному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611560" y="2852936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Психологічне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словесні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крики;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приниження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залякування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шантажування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9693" y="4884261"/>
            <a:ext cx="3087705" cy="172911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5741" y="2533650"/>
            <a:ext cx="2562225" cy="179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4228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4750285"/>
            <a:ext cx="2721813" cy="2038733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11560" y="620688"/>
            <a:ext cx="784887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Економічне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навмис­ні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члена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сім’ї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спря­мовані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те,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їжі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одягу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майна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заподіяти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шкоду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психічному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призвести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смерті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2276872"/>
            <a:ext cx="619268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Економічне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незадоволення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зволікання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виплаті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аліментів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грошах;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контролювання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грошей;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торгу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розлученні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нав'язування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проживання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суттєвої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примушування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9604" y="2246332"/>
            <a:ext cx="28575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3993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402</TotalTime>
  <Words>1174</Words>
  <Application>Microsoft Office PowerPoint</Application>
  <PresentationFormat>Экран (4:3)</PresentationFormat>
  <Paragraphs>121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19</cp:revision>
  <dcterms:created xsi:type="dcterms:W3CDTF">2023-11-27T12:35:04Z</dcterms:created>
  <dcterms:modified xsi:type="dcterms:W3CDTF">2024-11-27T06:57:05Z</dcterms:modified>
</cp:coreProperties>
</file>